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43205400"/>
  <p:notesSz cx="6858000" cy="9144000"/>
  <p:defaultTextStyle>
    <a:defPPr>
      <a:defRPr lang="pt-BR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2296" y="144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0" y="13421680"/>
            <a:ext cx="24483060" cy="9261158"/>
          </a:xfrm>
          <a:noFill/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0" y="24483060"/>
            <a:ext cx="2016252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http://eventos.ifrn.edu.br/expotecnc2015/img/ifr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864396"/>
            <a:ext cx="1490987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80" y="-861564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7" y="30243780"/>
            <a:ext cx="17282160" cy="357044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7" y="3860483"/>
            <a:ext cx="17282160" cy="2592324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7" y="33814229"/>
            <a:ext cx="17282160" cy="507063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8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7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3225" y="10901365"/>
            <a:ext cx="20412551" cy="23224902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35568" y="10901365"/>
            <a:ext cx="60767595" cy="23224902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5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86" y="27763473"/>
            <a:ext cx="24483060" cy="858107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86" y="18312295"/>
            <a:ext cx="24483060" cy="9451178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35570" y="63507940"/>
            <a:ext cx="40590072" cy="17964245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605700" y="63507940"/>
            <a:ext cx="40590075" cy="17964245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0" y="1730219"/>
            <a:ext cx="2592324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9671212"/>
            <a:ext cx="12726592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0" y="13701713"/>
            <a:ext cx="12726592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0" y="9671212"/>
            <a:ext cx="12731591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0" y="13701713"/>
            <a:ext cx="12731591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2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2" y="1720215"/>
            <a:ext cx="9476186" cy="732091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7" y="1720218"/>
            <a:ext cx="16102013" cy="36874612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6" cy="29553697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0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180" y="1730219"/>
            <a:ext cx="25923240" cy="720090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10081263"/>
            <a:ext cx="25923240" cy="28513567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1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33FD-3EFE-43C7-B0FF-2AE6E0B69EA2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1230" y="40045008"/>
            <a:ext cx="91211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5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C24-D130-4E99-8F92-48B97A59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0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1148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935392" y="21826274"/>
            <a:ext cx="13667208" cy="28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3238500"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238500"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238500"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238500"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238500"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3850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3850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3850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3850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8000" dirty="0">
                <a:latin typeface="Arial" panose="020B0604020202020204" pitchFamily="34" charset="0"/>
                <a:cs typeface="Arial" panose="020B0604020202020204" pitchFamily="34" charset="0"/>
              </a:rPr>
              <a:t>Corpo do trabalho, com I</a:t>
            </a:r>
            <a:r>
              <a:rPr lang="pt-BR" alt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ntrodução, Materiais e Métodos, Resultados e Discussão, Conclusões e Bibliografia.</a:t>
            </a:r>
            <a:endParaRPr lang="pt-BR" alt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3744446" y="5357366"/>
            <a:ext cx="22394658" cy="2592288"/>
          </a:xfrm>
        </p:spPr>
        <p:txBody>
          <a:bodyPr>
            <a:normAutofit/>
          </a:bodyPr>
          <a:lstStyle/>
          <a:p>
            <a:r>
              <a:rPr lang="pt-BR" sz="6000" b="1" dirty="0"/>
              <a:t>TÍTULO DO TRABALHO (Tamanho </a:t>
            </a:r>
            <a:r>
              <a:rPr lang="pt-BR" sz="6000" b="1" dirty="0" smtClean="0">
                <a:solidFill>
                  <a:srgbClr val="FF0000"/>
                </a:solidFill>
              </a:rPr>
              <a:t>60,</a:t>
            </a:r>
            <a:r>
              <a:rPr lang="pt-BR" sz="6000" b="1" dirty="0" smtClean="0"/>
              <a:t> </a:t>
            </a:r>
            <a:r>
              <a:rPr lang="pt-BR" sz="6000" b="1" dirty="0"/>
              <a:t>centralizado e em negrito)</a:t>
            </a:r>
            <a:r>
              <a:rPr lang="pt-BR" sz="6000" dirty="0"/>
              <a:t/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72608" y="9080291"/>
            <a:ext cx="21818424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4400" b="1" dirty="0" smtClean="0"/>
              <a:t>Resumo</a:t>
            </a:r>
          </a:p>
          <a:p>
            <a:endParaRPr lang="pt-BR" sz="4400" b="1" dirty="0"/>
          </a:p>
          <a:p>
            <a:endParaRPr lang="pt-BR" sz="4400" b="1" dirty="0" smtClean="0"/>
          </a:p>
          <a:p>
            <a:r>
              <a:rPr lang="pt-BR" sz="4400" b="1" dirty="0" smtClean="0"/>
              <a:t>Palavras-chave</a:t>
            </a:r>
          </a:p>
          <a:p>
            <a:endParaRPr lang="pt-BR" sz="4400" b="1" dirty="0" smtClean="0"/>
          </a:p>
        </p:txBody>
      </p:sp>
      <p:sp>
        <p:nvSpPr>
          <p:cNvPr id="7" name="Text Box 3414"/>
          <p:cNvSpPr txBox="1">
            <a:spLocks noChangeArrowheads="1"/>
          </p:cNvSpPr>
          <p:nvPr/>
        </p:nvSpPr>
        <p:spPr bwMode="auto">
          <a:xfrm>
            <a:off x="3971702" y="6941542"/>
            <a:ext cx="21231298" cy="165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marL="1619250" indent="-1619250" algn="ctr" defTabSz="692150"/>
            <a:r>
              <a:rPr lang="pt-BR" sz="36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Autor </a:t>
            </a:r>
            <a:r>
              <a:rPr lang="pt-BR" sz="3600" b="1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1</a:t>
            </a:r>
            <a:r>
              <a:rPr lang="pt-BR" sz="36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; Autor </a:t>
            </a:r>
            <a:r>
              <a:rPr lang="pt-BR" sz="3600" b="1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2</a:t>
            </a:r>
            <a:r>
              <a:rPr lang="pt-BR" sz="36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; Autor </a:t>
            </a:r>
            <a:r>
              <a:rPr lang="pt-BR" sz="4000" b="1" baseline="300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3</a:t>
            </a:r>
            <a:r>
              <a:rPr lang="pt-BR" sz="4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; </a:t>
            </a:r>
            <a:r>
              <a:rPr lang="pt-BR" sz="36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Autor </a:t>
            </a:r>
            <a:r>
              <a:rPr lang="pt-BR" sz="4000" b="1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4</a:t>
            </a:r>
            <a:r>
              <a:rPr lang="pt-BR" sz="4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; </a:t>
            </a:r>
          </a:p>
          <a:p>
            <a:pPr marL="1619250" indent="-1619250" algn="ctr" defTabSz="692150"/>
            <a:r>
              <a:rPr lang="pt-BR" sz="3100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1.</a:t>
            </a:r>
            <a:r>
              <a:rPr lang="pt-BR" sz="31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Aluno  do curso  XXXXX ou professor XXXXXXX,  e-mail  </a:t>
            </a:r>
            <a:r>
              <a:rPr lang="pt-BR" sz="3100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2.</a:t>
            </a:r>
            <a:r>
              <a:rPr lang="pt-BR" sz="31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Aluno  do curso  XXXXX ou professor XXXXXXX,  e-mail </a:t>
            </a:r>
          </a:p>
          <a:p>
            <a:pPr marL="1619250" indent="-1619250" algn="ctr" defTabSz="692150"/>
            <a:r>
              <a:rPr lang="pt-BR" sz="3100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3.</a:t>
            </a:r>
            <a:r>
              <a:rPr lang="pt-BR" sz="31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Aluno  do curso  XXXXX ou professor XXXXXXX,  e-mail </a:t>
            </a:r>
            <a:r>
              <a:rPr lang="pt-BR" sz="3100" baseline="300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4</a:t>
            </a:r>
            <a:r>
              <a:rPr lang="pt-BR" sz="31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Aluno  do curso  XXXXX ou professor XXXXXXX,  e-mail </a:t>
            </a:r>
            <a:r>
              <a:rPr lang="pt-BR" sz="3100" baseline="300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5</a:t>
            </a:r>
            <a:r>
              <a:rPr lang="pt-BR" sz="3100" baseline="30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lang="pt-BR" sz="31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45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83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Tema do Office</vt:lpstr>
      <vt:lpstr>TÍTULO DO TRABALHO (Tamanho 60, centralizado e em negrito)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(Tamanho 60, centralizado e em negrito)</dc:title>
  <dc:creator>Leiros</dc:creator>
  <cp:lastModifiedBy>Mário Melo</cp:lastModifiedBy>
  <cp:revision>11</cp:revision>
  <dcterms:created xsi:type="dcterms:W3CDTF">2015-11-12T11:24:39Z</dcterms:created>
  <dcterms:modified xsi:type="dcterms:W3CDTF">2017-02-24T17:31:14Z</dcterms:modified>
</cp:coreProperties>
</file>