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29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026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4155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3504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07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84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1092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04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3927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881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656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42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1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688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3182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09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ED1804-5434-4885-9E7C-E2C6A2C2224A}" type="datetimeFigureOut">
              <a:rPr lang="pt-BR" smtClean="0"/>
              <a:t>18/03/2025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B6AB39-2A1F-462B-B908-62DA37CE9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2052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Visualização de dados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Rafaela, </a:t>
            </a:r>
            <a:r>
              <a:rPr lang="pt-BR" dirty="0" err="1" smtClean="0"/>
              <a:t>Yago</a:t>
            </a:r>
            <a:r>
              <a:rPr lang="pt-BR" dirty="0" smtClean="0"/>
              <a:t>, Erick | 2A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9116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 visualização de dados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Utilização de elementos visuais</a:t>
            </a:r>
          </a:p>
          <a:p>
            <a:pPr lvl="1"/>
            <a:r>
              <a:rPr lang="pt-BR" dirty="0" smtClean="0"/>
              <a:t>Mapas mentais</a:t>
            </a:r>
          </a:p>
          <a:p>
            <a:pPr lvl="1"/>
            <a:r>
              <a:rPr lang="pt-BR" dirty="0" smtClean="0"/>
              <a:t>Gráficos</a:t>
            </a:r>
          </a:p>
          <a:p>
            <a:r>
              <a:rPr lang="pt-BR" dirty="0" smtClean="0"/>
              <a:t>Tradução de dados complexos para ficar visualmente mais compreensível</a:t>
            </a:r>
            <a:endParaRPr lang="pt-BR" dirty="0"/>
          </a:p>
          <a:p>
            <a:r>
              <a:rPr lang="pt-BR" dirty="0" smtClean="0"/>
              <a:t>Contextualizar os dados</a:t>
            </a:r>
          </a:p>
        </p:txBody>
      </p:sp>
    </p:spTree>
    <p:extLst>
      <p:ext uri="{BB962C8B-B14F-4D97-AF65-F5344CB8AC3E}">
        <p14:creationId xmlns:p14="http://schemas.microsoft.com/office/powerpoint/2010/main" val="1967454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na 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Ajuda a apresentar informações complexas de forma visual</a:t>
            </a:r>
          </a:p>
          <a:p>
            <a:r>
              <a:rPr lang="pt-BR" dirty="0"/>
              <a:t>F</a:t>
            </a:r>
            <a:r>
              <a:rPr lang="pt-BR" dirty="0" smtClean="0"/>
              <a:t>acilita a compreensão e a tomada de decisões</a:t>
            </a:r>
          </a:p>
          <a:p>
            <a:r>
              <a:rPr lang="pt-BR" dirty="0" smtClean="0"/>
              <a:t>Algumas aplicações da visualização de dados na prática:</a:t>
            </a:r>
          </a:p>
          <a:p>
            <a:pPr lvl="1"/>
            <a:r>
              <a:rPr lang="pt-BR" dirty="0" smtClean="0"/>
              <a:t>Analise de dados</a:t>
            </a:r>
          </a:p>
          <a:p>
            <a:pPr lvl="1"/>
            <a:r>
              <a:rPr lang="pt-BR" dirty="0" smtClean="0"/>
              <a:t>Explicação de informações </a:t>
            </a:r>
          </a:p>
          <a:p>
            <a:pPr lvl="1"/>
            <a:r>
              <a:rPr lang="pt-BR" dirty="0" smtClean="0"/>
              <a:t>Identificação de melhorias</a:t>
            </a:r>
          </a:p>
          <a:p>
            <a:r>
              <a:rPr lang="pt-BR" dirty="0" smtClean="0"/>
              <a:t>Algumas ferramentas de visualização de dados:</a:t>
            </a:r>
          </a:p>
          <a:p>
            <a:pPr lvl="1"/>
            <a:r>
              <a:rPr lang="pt-BR" dirty="0" smtClean="0"/>
              <a:t>Microsoft Excel, Microsoft </a:t>
            </a:r>
            <a:r>
              <a:rPr lang="pt-BR" dirty="0"/>
              <a:t>P</a:t>
            </a:r>
            <a:r>
              <a:rPr lang="pt-BR" dirty="0" smtClean="0"/>
              <a:t>ower BI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44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Aplicação em Python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87" y="1619552"/>
            <a:ext cx="3686689" cy="3334215"/>
          </a:xfr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777" y="1619552"/>
            <a:ext cx="4441772" cy="33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23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</TotalTime>
  <Words>89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Visualização de dados</vt:lpstr>
      <vt:lpstr>O que é a visualização de dados</vt:lpstr>
      <vt:lpstr>Aplicação na prática</vt:lpstr>
      <vt:lpstr>Aplicação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Visualização de dados</dc:title>
  <dc:creator>Aluno</dc:creator>
  <cp:lastModifiedBy>Aluno</cp:lastModifiedBy>
  <cp:revision>3</cp:revision>
  <dcterms:created xsi:type="dcterms:W3CDTF">2025-03-18T11:25:59Z</dcterms:created>
  <dcterms:modified xsi:type="dcterms:W3CDTF">2025-03-18T11:47:27Z</dcterms:modified>
</cp:coreProperties>
</file>