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12/12/2015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Golang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Maritn</a:t>
            </a:r>
            <a:r>
              <a:rPr lang="en-US" dirty="0" smtClean="0"/>
              <a:t> Starman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811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Hallo World</a:t>
            </a:r>
          </a:p>
          <a:p>
            <a:r>
              <a:rPr lang="de-DE" dirty="0" smtClean="0"/>
              <a:t>Projekt</a:t>
            </a:r>
            <a:r>
              <a:rPr lang="en-US" dirty="0" smtClean="0"/>
              <a:t> </a:t>
            </a:r>
            <a:r>
              <a:rPr lang="de-DE" dirty="0" smtClean="0"/>
              <a:t>Struktur</a:t>
            </a:r>
          </a:p>
          <a:p>
            <a:r>
              <a:rPr lang="en-US" dirty="0" smtClean="0"/>
              <a:t>Design </a:t>
            </a:r>
            <a:r>
              <a:rPr lang="de-DE" dirty="0" smtClean="0"/>
              <a:t>Entscheidungen</a:t>
            </a:r>
          </a:p>
          <a:p>
            <a:r>
              <a:rPr lang="en-US" dirty="0" smtClean="0"/>
              <a:t>ÜBUNG</a:t>
            </a:r>
          </a:p>
          <a:p>
            <a:r>
              <a:rPr lang="en-US" dirty="0" smtClean="0"/>
              <a:t>Go </a:t>
            </a:r>
            <a:r>
              <a:rPr lang="de-DE" dirty="0" smtClean="0"/>
              <a:t>vergleich</a:t>
            </a:r>
            <a:r>
              <a:rPr lang="en-US" dirty="0" smtClean="0"/>
              <a:t> </a:t>
            </a:r>
            <a:r>
              <a:rPr lang="de-DE" dirty="0" smtClean="0"/>
              <a:t>zu</a:t>
            </a:r>
            <a:r>
              <a:rPr lang="en-US" dirty="0" smtClean="0"/>
              <a:t> C/C++</a:t>
            </a:r>
          </a:p>
          <a:p>
            <a:r>
              <a:rPr lang="en-US" dirty="0" err="1" smtClean="0"/>
              <a:t>Fragen</a:t>
            </a:r>
            <a:r>
              <a:rPr lang="en-US" dirty="0" smtClean="0"/>
              <a:t> und </a:t>
            </a:r>
            <a:r>
              <a:rPr lang="en-US" dirty="0" err="1" smtClean="0"/>
              <a:t>Diskusion</a:t>
            </a:r>
            <a:endParaRPr lang="en-US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185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Go</a:t>
            </a:r>
            <a:endParaRPr lang="de-DE" dirty="0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3" r="15453"/>
          <a:stretch>
            <a:fillRect/>
          </a:stretch>
        </p:blipFill>
        <p:spPr/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2009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open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Mehr als 780 </a:t>
            </a:r>
            <a:r>
              <a:rPr lang="de-DE" dirty="0"/>
              <a:t>E</a:t>
            </a:r>
            <a:r>
              <a:rPr lang="de-DE" dirty="0" smtClean="0"/>
              <a:t>ntwickler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</a:t>
            </a:r>
            <a:r>
              <a:rPr lang="de-DE" dirty="0" smtClean="0"/>
              <a:t>ehr als 30,000 </a:t>
            </a:r>
            <a:r>
              <a:rPr lang="de-DE" dirty="0" err="1" smtClean="0"/>
              <a:t>commits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Mit 22 </a:t>
            </a:r>
            <a:r>
              <a:rPr lang="de-DE" dirty="0" err="1" smtClean="0"/>
              <a:t>Repositories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Ein „</a:t>
            </a:r>
            <a:r>
              <a:rPr lang="de-DE" dirty="0" err="1" smtClean="0"/>
              <a:t>ecosystem</a:t>
            </a:r>
            <a:r>
              <a:rPr lang="de-DE" dirty="0" smtClean="0"/>
              <a:t>“ mit mehr als 90,000 Go </a:t>
            </a:r>
            <a:r>
              <a:rPr lang="de-DE" dirty="0" err="1"/>
              <a:t>R</a:t>
            </a:r>
            <a:r>
              <a:rPr lang="de-DE" dirty="0" err="1" smtClean="0"/>
              <a:t>epositories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3889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43</Words>
  <Application>Microsoft Office PowerPoint</Application>
  <PresentationFormat>Breitbild</PresentationFormat>
  <Paragraphs>16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2</vt:lpstr>
      <vt:lpstr>Zitierfähig</vt:lpstr>
      <vt:lpstr>Golang</vt:lpstr>
      <vt:lpstr>Inhalt</vt:lpstr>
      <vt:lpstr>Google Go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</dc:title>
  <dc:creator>Martin starman</dc:creator>
  <cp:lastModifiedBy>Martin starman</cp:lastModifiedBy>
  <cp:revision>2</cp:revision>
  <dcterms:created xsi:type="dcterms:W3CDTF">2015-12-12T09:16:10Z</dcterms:created>
  <dcterms:modified xsi:type="dcterms:W3CDTF">2015-12-12T09:29:02Z</dcterms:modified>
</cp:coreProperties>
</file>