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Golang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Maritn</a:t>
            </a:r>
            <a:r>
              <a:rPr lang="en-US" dirty="0" smtClean="0"/>
              <a:t> Starman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1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</a:p>
          <a:p>
            <a:r>
              <a:rPr lang="de-DE" dirty="0" smtClean="0"/>
              <a:t>Projekt</a:t>
            </a:r>
            <a:r>
              <a:rPr lang="en-US" dirty="0" smtClean="0"/>
              <a:t> </a:t>
            </a:r>
            <a:r>
              <a:rPr lang="de-DE" dirty="0" smtClean="0"/>
              <a:t>Struktur</a:t>
            </a:r>
          </a:p>
          <a:p>
            <a:r>
              <a:rPr lang="en-US" dirty="0" smtClean="0"/>
              <a:t>Design </a:t>
            </a:r>
            <a:r>
              <a:rPr lang="de-DE" dirty="0" smtClean="0"/>
              <a:t>Entscheidungen</a:t>
            </a:r>
          </a:p>
          <a:p>
            <a:r>
              <a:rPr lang="en-US" dirty="0" smtClean="0"/>
              <a:t>ÜBUNG</a:t>
            </a:r>
          </a:p>
          <a:p>
            <a:r>
              <a:rPr lang="en-US" dirty="0" smtClean="0"/>
              <a:t>Go </a:t>
            </a:r>
            <a:r>
              <a:rPr lang="de-DE" dirty="0" smtClean="0"/>
              <a:t>vergleich</a:t>
            </a:r>
            <a:r>
              <a:rPr lang="en-US" dirty="0" smtClean="0"/>
              <a:t> </a:t>
            </a:r>
            <a:r>
              <a:rPr lang="de-DE" dirty="0" smtClean="0"/>
              <a:t>zu</a:t>
            </a:r>
            <a:r>
              <a:rPr lang="en-US" dirty="0" smtClean="0"/>
              <a:t> C/C++</a:t>
            </a:r>
          </a:p>
          <a:p>
            <a:r>
              <a:rPr lang="en-US" dirty="0" err="1" smtClean="0"/>
              <a:t>Fragen</a:t>
            </a:r>
            <a:r>
              <a:rPr lang="en-US" dirty="0" smtClean="0"/>
              <a:t> und </a:t>
            </a:r>
            <a:r>
              <a:rPr lang="en-US" dirty="0" err="1" smtClean="0"/>
              <a:t>Diskusion</a:t>
            </a:r>
            <a:endParaRPr lang="en-US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de-DE" dirty="0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r="15453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2009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Mehr als 780 </a:t>
            </a:r>
            <a:r>
              <a:rPr lang="de-DE" dirty="0"/>
              <a:t>E</a:t>
            </a:r>
            <a:r>
              <a:rPr lang="de-DE" dirty="0" smtClean="0"/>
              <a:t>ntwickler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</a:t>
            </a:r>
            <a:r>
              <a:rPr lang="de-DE" dirty="0" smtClean="0"/>
              <a:t>ehr als 30,000 </a:t>
            </a:r>
            <a:r>
              <a:rPr lang="de-DE" dirty="0" err="1" smtClean="0"/>
              <a:t>commits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Mit 22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 „</a:t>
            </a:r>
            <a:r>
              <a:rPr lang="de-DE" dirty="0" err="1" smtClean="0"/>
              <a:t>ecosystem</a:t>
            </a:r>
            <a:r>
              <a:rPr lang="de-DE" dirty="0" smtClean="0"/>
              <a:t>“ mit mehr als 90,000 Go </a:t>
            </a:r>
            <a:r>
              <a:rPr lang="de-DE" dirty="0" err="1"/>
              <a:t>R</a:t>
            </a:r>
            <a:r>
              <a:rPr lang="de-DE" dirty="0" err="1" smtClean="0"/>
              <a:t>epositories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Hallo world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7344" y="2222500"/>
            <a:ext cx="3835761" cy="3638550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6625463" y="222228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wssample.exe Martin</a:t>
            </a:r>
          </a:p>
          <a:p>
            <a:pPr marL="0" indent="0">
              <a:buNone/>
            </a:pPr>
            <a:r>
              <a:rPr lang="en-US" dirty="0" smtClean="0"/>
              <a:t>-&gt; Hallo Martin. How are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3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52461 -0.0025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56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Zitierfähig</vt:lpstr>
      <vt:lpstr>Golang</vt:lpstr>
      <vt:lpstr>Inhalt</vt:lpstr>
      <vt:lpstr>Google Go</vt:lpstr>
      <vt:lpstr>Hallo World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</dc:title>
  <dc:creator>Martin starman</dc:creator>
  <cp:lastModifiedBy>Martin starman</cp:lastModifiedBy>
  <cp:revision>3</cp:revision>
  <dcterms:created xsi:type="dcterms:W3CDTF">2015-12-12T09:16:10Z</dcterms:created>
  <dcterms:modified xsi:type="dcterms:W3CDTF">2015-12-12T12:21:34Z</dcterms:modified>
</cp:coreProperties>
</file>