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8F48C3-B4CB-42A4-AB1A-C76B6B2CA0EA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0C9DF4-9DAE-470C-B6BC-057CAEF7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C5AA3-0C68-4F24-8D0A-6FC76DDF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mtClean="0"/>
              <a:t>Сладолед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52EBC-5037-45FB-9CCB-56B747C62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Пера </a:t>
            </a:r>
            <a:r>
              <a:rPr lang="sr-Cyrl-RS"/>
              <a:t>перић </a:t>
            </a:r>
            <a:r>
              <a:rPr lang="sr-Cyrl-RS" smtClean="0"/>
              <a:t>5-2</a:t>
            </a:r>
          </a:p>
          <a:p>
            <a:r>
              <a:rPr lang="sr-Cyrl-RS" smtClean="0"/>
              <a:t>Жика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423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6C4EB-3C66-4242-BED2-4054D6B5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Сладолед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16886" cy="2231571"/>
          </a:xfrm>
        </p:spPr>
        <p:txBody>
          <a:bodyPr/>
          <a:lstStyle/>
          <a:p>
            <a:r>
              <a:rPr lang="sr-Cyrl-RS" smtClean="0"/>
              <a:t>Програм црта сладолед са 3 кугле</a:t>
            </a:r>
          </a:p>
          <a:p>
            <a:r>
              <a:rPr lang="sr-Cyrl-RS" smtClean="0"/>
              <a:t>Садржи наредбе цртања белог прозора, круга,...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9667" y="2646590"/>
            <a:ext cx="3667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5541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7624D-C18D-4742-AF7D-DE40D559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Сунчев систем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3C817-8819-4E62-B2B4-B4AB2B93E2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8" indent="87313">
              <a:buNone/>
            </a:pPr>
            <a:r>
              <a:rPr lang="sr-Cyrl-RS" sz="3200" smtClean="0">
                <a:latin typeface="Arial" panose="020B0604020202020204" pitchFamily="34" charset="0"/>
                <a:cs typeface="Arial" panose="020B0604020202020204" pitchFamily="34" charset="0"/>
              </a:rPr>
              <a:t>У пројекту су учествовали</a:t>
            </a:r>
          </a:p>
          <a:p>
            <a:pPr marL="0" lvl="8" indent="87313"/>
            <a:r>
              <a:rPr lang="sr-Cyrl-RS" sz="3200" smtClean="0">
                <a:latin typeface="Arial" panose="020B0604020202020204" pitchFamily="34" charset="0"/>
                <a:cs typeface="Arial" panose="020B0604020202020204" pitchFamily="34" charset="0"/>
              </a:rPr>
              <a:t>Пера – изменио програм</a:t>
            </a:r>
          </a:p>
          <a:p>
            <a:pPr marL="0" lvl="8" indent="87313"/>
            <a:r>
              <a:rPr lang="sr-Cyrl-RS" sz="3200" smtClean="0">
                <a:latin typeface="Arial" panose="020B0604020202020204" pitchFamily="34" charset="0"/>
                <a:cs typeface="Arial" panose="020B0604020202020204" pitchFamily="34" charset="0"/>
              </a:rPr>
              <a:t>Жика – урадио презентацију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1072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Shift+windows+</a:t>
            </a:r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765" y="1600200"/>
            <a:ext cx="763847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36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Сладолед</vt:lpstr>
      <vt:lpstr>Сладолед</vt:lpstr>
      <vt:lpstr>Сунчев систем</vt:lpstr>
      <vt:lpstr>Shift+windows+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малина</dc:title>
  <dc:creator>Dusica Jovanovic</dc:creator>
  <cp:lastModifiedBy>Nastavnik</cp:lastModifiedBy>
  <cp:revision>8</cp:revision>
  <dcterms:created xsi:type="dcterms:W3CDTF">2023-10-29T19:25:51Z</dcterms:created>
  <dcterms:modified xsi:type="dcterms:W3CDTF">2024-06-06T12:06:55Z</dcterms:modified>
</cp:coreProperties>
</file>