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195E72E-D779-4106-A910-2227A882FBA4}">
          <p14:sldIdLst>
            <p14:sldId id="256"/>
            <p14:sldId id="270"/>
          </p14:sldIdLst>
        </p14:section>
        <p14:section name="Isolatzaileak" id="{5748406A-1149-44A6-A364-F1FEACF9C0D8}">
          <p14:sldIdLst>
            <p14:sldId id="257"/>
            <p14:sldId id="258"/>
            <p14:sldId id="259"/>
          </p14:sldIdLst>
        </p14:section>
        <p14:section name="Eroaleak" id="{72F52140-8920-49D5-9398-E17603E63341}">
          <p14:sldIdLst>
            <p14:sldId id="260"/>
            <p14:sldId id="261"/>
            <p14:sldId id="262"/>
          </p14:sldIdLst>
        </p14:section>
        <p14:section name="Erdieroaleak" id="{9E468139-FDC6-4372-A9BE-493CA7B939B5}">
          <p14:sldIdLst>
            <p14:sldId id="263"/>
            <p14:sldId id="264"/>
            <p14:sldId id="267"/>
            <p14:sldId id="265"/>
          </p14:sldIdLst>
        </p14:section>
        <p14:section name="Gap Energetikoa" id="{12B2C244-A8C3-4F9B-A58F-8ABA61BB938C}">
          <p14:sldIdLst>
            <p14:sldId id="266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02C74-67B8-4F6C-AD46-0EEF5BE8156A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D473C-B8B3-4F06-8864-FA6C106867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93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u-E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D473C-B8B3-4F06-8864-FA6C1068674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0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C3C08B7-49B0-4653-9F7B-F6C1E1A63FCD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39C93D-E9B8-4243-9A27-AA09E127443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08B7-49B0-4653-9F7B-F6C1E1A63FCD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C93D-E9B8-4243-9A27-AA09E12744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C3C08B7-49B0-4653-9F7B-F6C1E1A63FCD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39C93D-E9B8-4243-9A27-AA09E127443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08B7-49B0-4653-9F7B-F6C1E1A63FCD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39C93D-E9B8-4243-9A27-AA09E127443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08B7-49B0-4653-9F7B-F6C1E1A63FCD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539C93D-E9B8-4243-9A27-AA09E1274432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3C08B7-49B0-4653-9F7B-F6C1E1A63FCD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539C93D-E9B8-4243-9A27-AA09E1274432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3C08B7-49B0-4653-9F7B-F6C1E1A63FCD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539C93D-E9B8-4243-9A27-AA09E1274432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08B7-49B0-4653-9F7B-F6C1E1A63FCD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39C93D-E9B8-4243-9A27-AA09E12744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08B7-49B0-4653-9F7B-F6C1E1A63FCD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39C93D-E9B8-4243-9A27-AA09E12744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08B7-49B0-4653-9F7B-F6C1E1A63FCD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39C93D-E9B8-4243-9A27-AA09E1274432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C3C08B7-49B0-4653-9F7B-F6C1E1A63FCD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539C93D-E9B8-4243-9A27-AA09E1274432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3C08B7-49B0-4653-9F7B-F6C1E1A63FCD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39C93D-E9B8-4243-9A27-AA09E127443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err="1" smtClean="0"/>
              <a:t>Isolatzaile</a:t>
            </a:r>
            <a:r>
              <a:rPr lang="es-ES" dirty="0" smtClean="0"/>
              <a:t>, </a:t>
            </a:r>
            <a:r>
              <a:rPr lang="es-ES" dirty="0" err="1" smtClean="0"/>
              <a:t>eroale</a:t>
            </a:r>
            <a:r>
              <a:rPr lang="es-ES" dirty="0" smtClean="0"/>
              <a:t> eta </a:t>
            </a:r>
            <a:r>
              <a:rPr lang="es-ES" dirty="0" err="1" smtClean="0"/>
              <a:t>erdieroaleak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s-ES" dirty="0" smtClean="0"/>
              <a:t>Gap </a:t>
            </a:r>
            <a:r>
              <a:rPr lang="es-ES" dirty="0" err="1" smtClean="0"/>
              <a:t>energetikoa</a:t>
            </a:r>
            <a:r>
              <a:rPr lang="es-ES" dirty="0" smtClean="0"/>
              <a:t>, </a:t>
            </a:r>
            <a:r>
              <a:rPr lang="es-ES" dirty="0" err="1" smtClean="0"/>
              <a:t>bereizgarriak</a:t>
            </a:r>
            <a:r>
              <a:rPr lang="es-ES" dirty="0" smtClean="0"/>
              <a:t>, </a:t>
            </a:r>
            <a:r>
              <a:rPr lang="es-ES" dirty="0" err="1" smtClean="0"/>
              <a:t>adibideak</a:t>
            </a:r>
            <a:r>
              <a:rPr lang="es-ES" dirty="0" smtClean="0"/>
              <a:t> eta </a:t>
            </a:r>
            <a:r>
              <a:rPr lang="es-ES" dirty="0" err="1" smtClean="0"/>
              <a:t>aplikazioak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-82694" y="6165304"/>
            <a:ext cx="24224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smtClean="0"/>
              <a:t>Andoni </a:t>
            </a:r>
            <a:r>
              <a:rPr lang="es-ES" sz="1300" dirty="0" err="1" smtClean="0"/>
              <a:t>Añibarro</a:t>
            </a:r>
            <a:r>
              <a:rPr lang="es-ES" sz="1300" dirty="0" smtClean="0"/>
              <a:t> - </a:t>
            </a:r>
            <a:r>
              <a:rPr lang="es-ES" sz="1300" dirty="0" err="1" smtClean="0"/>
              <a:t>Markel</a:t>
            </a:r>
            <a:r>
              <a:rPr lang="es-ES" sz="1300" dirty="0" smtClean="0"/>
              <a:t> </a:t>
            </a:r>
            <a:r>
              <a:rPr lang="es-ES" sz="1250" dirty="0" err="1" smtClean="0"/>
              <a:t>Arevalo</a:t>
            </a:r>
            <a:endParaRPr lang="es-ES" sz="1250" dirty="0" smtClean="0"/>
          </a:p>
          <a:p>
            <a:r>
              <a:rPr lang="es-ES" sz="1300" dirty="0" smtClean="0"/>
              <a:t>Julen Diez - Eneko Sampedro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149980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Erdieroaleak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err="1" smtClean="0"/>
              <a:t>Aplikazioak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621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Erdieroaleak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err="1" smtClean="0"/>
              <a:t>Motak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42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Erdieroaleak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err="1" smtClean="0"/>
              <a:t>Adibideak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911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09936"/>
          </a:xfrm>
        </p:spPr>
        <p:txBody>
          <a:bodyPr>
            <a:normAutofit fontScale="55000" lnSpcReduction="20000"/>
          </a:bodyPr>
          <a:lstStyle/>
          <a:p>
            <a:r>
              <a:rPr lang="eu-ES" dirty="0" smtClean="0"/>
              <a:t>Bi banda arrunt mota daude, kondukzioa banda eta balentzia banda:</a:t>
            </a:r>
          </a:p>
          <a:p>
            <a:r>
              <a:rPr lang="eu-ES" dirty="0" smtClean="0"/>
              <a:t>-Balentzia banda: Banda hau atomoaren azken maila energetikoaren elektroiez osatuta dago. Elektroi hauek, balentzia elektroiak deritze, atomoen arteko loturak eratzen dituztenak. Elektroi hauek ez dute kondukzio elektrikoan parte hartzen.</a:t>
            </a:r>
          </a:p>
          <a:p>
            <a:r>
              <a:rPr lang="eu-ES" dirty="0" smtClean="0"/>
              <a:t>-Kondukzio banda: Elektroi libreez eratuta dago, hau da, atomotik askatu direnak eta erraz mugi daitezkeenak. Balentzia elektroiak ez bezala, elektroi hauek kondukzio elektrikoan eragin handia dute.</a:t>
            </a:r>
            <a:endParaRPr lang="eu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Gap </a:t>
            </a:r>
            <a:r>
              <a:rPr lang="es-ES" dirty="0" err="1" smtClean="0"/>
              <a:t>Energetikoa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976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Gap </a:t>
            </a:r>
            <a:r>
              <a:rPr lang="es-ES" dirty="0" err="1" smtClean="0"/>
              <a:t>Energetikoa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err="1" smtClean="0"/>
              <a:t>Azalpena</a:t>
            </a:r>
            <a:endParaRPr lang="es-ES" dirty="0"/>
          </a:p>
        </p:txBody>
      </p:sp>
      <p:pic>
        <p:nvPicPr>
          <p:cNvPr id="5" name="4 Marcador de contenido" descr="C:\Users\Eneko\Desktop\Banden Teoria\20070822klpingtcn_109.Ges.SCO.pn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2214562"/>
            <a:ext cx="5114925" cy="349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12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Gap </a:t>
            </a:r>
            <a:r>
              <a:rPr lang="es-ES" dirty="0" err="1" smtClean="0"/>
              <a:t>Energetikoa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err="1" smtClean="0"/>
              <a:t>Kasu</a:t>
            </a:r>
            <a:r>
              <a:rPr lang="es-ES" dirty="0" smtClean="0"/>
              <a:t> </a:t>
            </a:r>
            <a:r>
              <a:rPr lang="es-ES" dirty="0" err="1" smtClean="0"/>
              <a:t>bakoitza</a:t>
            </a:r>
            <a:endParaRPr lang="es-ES" dirty="0"/>
          </a:p>
        </p:txBody>
      </p:sp>
      <p:pic>
        <p:nvPicPr>
          <p:cNvPr id="6" name="5 Marcador de contenido" descr="https://lh4.googleusercontent.com/pI8uuyfWTBMwYuQ6rDzXtuzh7s95dnTPKj4uZIhLlXW9beuTm-kW2HlzrcVVF0mwbaqLvTNQyWoYHkCuzUT37SE9I2yCwK6Yav01N344JCBbIrcOlBKUvmmBzTGbPht8mt-KE1XchSc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08920"/>
            <a:ext cx="5845280" cy="2326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02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Isolatzaile</a:t>
            </a:r>
            <a:r>
              <a:rPr lang="es-ES" dirty="0"/>
              <a:t>, </a:t>
            </a:r>
            <a:r>
              <a:rPr lang="es-ES" dirty="0" err="1"/>
              <a:t>eroale</a:t>
            </a:r>
            <a:r>
              <a:rPr lang="es-ES" dirty="0"/>
              <a:t> eta </a:t>
            </a:r>
            <a:r>
              <a:rPr lang="es-ES" dirty="0" err="1"/>
              <a:t>erdieroaleak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844824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Isolatzaileak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Aplikazioak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Adibideak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Eroaleak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Aplikazioak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Adibideak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Erdieroaleak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Aplikazioak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Motak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Adibideak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Gap </a:t>
            </a:r>
            <a:r>
              <a:rPr lang="es-ES" dirty="0" err="1" smtClean="0"/>
              <a:t>Energetikoa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Azalpena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Kasu</a:t>
            </a:r>
            <a:r>
              <a:rPr lang="es-ES" dirty="0" smtClean="0"/>
              <a:t> </a:t>
            </a:r>
            <a:r>
              <a:rPr lang="es-ES" dirty="0" err="1" smtClean="0"/>
              <a:t>bakoitza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6868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 err="1"/>
              <a:t>Isolatzaile</a:t>
            </a:r>
            <a:r>
              <a:rPr lang="es-ES" dirty="0"/>
              <a:t> </a:t>
            </a:r>
            <a:r>
              <a:rPr lang="es-ES" dirty="0" err="1"/>
              <a:t>batek</a:t>
            </a:r>
            <a:r>
              <a:rPr lang="es-ES" dirty="0"/>
              <a:t> </a:t>
            </a:r>
            <a:r>
              <a:rPr lang="es-ES" dirty="0" err="1"/>
              <a:t>karga</a:t>
            </a:r>
            <a:r>
              <a:rPr lang="es-ES" dirty="0"/>
              <a:t> </a:t>
            </a:r>
            <a:r>
              <a:rPr lang="es-ES" dirty="0" err="1"/>
              <a:t>elektrikoaren</a:t>
            </a:r>
            <a:r>
              <a:rPr lang="es-ES" dirty="0"/>
              <a:t> </a:t>
            </a:r>
            <a:r>
              <a:rPr lang="es-ES" dirty="0" err="1"/>
              <a:t>mugimenduari</a:t>
            </a:r>
            <a:r>
              <a:rPr lang="es-ES" dirty="0"/>
              <a:t> </a:t>
            </a:r>
            <a:r>
              <a:rPr lang="es-ES" dirty="0" err="1"/>
              <a:t>erresistentzia</a:t>
            </a:r>
            <a:r>
              <a:rPr lang="es-ES" dirty="0"/>
              <a:t> </a:t>
            </a:r>
            <a:r>
              <a:rPr lang="es-ES" dirty="0" err="1"/>
              <a:t>asko</a:t>
            </a:r>
            <a:r>
              <a:rPr lang="es-ES" dirty="0"/>
              <a:t> </a:t>
            </a:r>
            <a:r>
              <a:rPr lang="es-ES" dirty="0" err="1"/>
              <a:t>ematen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 err="1"/>
              <a:t>dion</a:t>
            </a:r>
            <a:r>
              <a:rPr lang="es-ES" dirty="0"/>
              <a:t> </a:t>
            </a:r>
            <a:r>
              <a:rPr lang="es-ES" dirty="0" err="1"/>
              <a:t>materiala</a:t>
            </a:r>
            <a:r>
              <a:rPr lang="es-ES" dirty="0"/>
              <a:t> da, eta horren </a:t>
            </a:r>
            <a:r>
              <a:rPr lang="es-ES" dirty="0" err="1"/>
              <a:t>ondorioz</a:t>
            </a:r>
            <a:r>
              <a:rPr lang="es-ES" dirty="0"/>
              <a:t>, </a:t>
            </a:r>
            <a:r>
              <a:rPr lang="es-ES" dirty="0" err="1"/>
              <a:t>karga</a:t>
            </a:r>
            <a:r>
              <a:rPr lang="es-ES" dirty="0"/>
              <a:t> </a:t>
            </a:r>
            <a:r>
              <a:rPr lang="es-ES" dirty="0" err="1"/>
              <a:t>elektrikoa</a:t>
            </a:r>
            <a:r>
              <a:rPr lang="es-ES" dirty="0"/>
              <a:t> </a:t>
            </a:r>
            <a:r>
              <a:rPr lang="es-ES" dirty="0" err="1"/>
              <a:t>ezin</a:t>
            </a:r>
            <a:r>
              <a:rPr lang="es-ES" dirty="0"/>
              <a:t> da </a:t>
            </a:r>
            <a:r>
              <a:rPr lang="es-ES" dirty="0" err="1"/>
              <a:t>bertatik</a:t>
            </a:r>
            <a:r>
              <a:rPr lang="es-ES" dirty="0"/>
              <a:t> </a:t>
            </a:r>
            <a:r>
              <a:rPr lang="es-ES" dirty="0" err="1"/>
              <a:t>pasatu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Isolatzaileak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33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Isolatzaileak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err="1" smtClean="0"/>
              <a:t>Aplikazioak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67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Isolatzaileak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err="1" smtClean="0"/>
              <a:t>Adibideak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976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err="1"/>
              <a:t>Eroaleak</a:t>
            </a:r>
            <a:r>
              <a:rPr lang="es-ES" dirty="0"/>
              <a:t> </a:t>
            </a:r>
            <a:r>
              <a:rPr lang="es-ES" dirty="0" err="1"/>
              <a:t>karga</a:t>
            </a:r>
            <a:r>
              <a:rPr lang="es-ES" dirty="0"/>
              <a:t> </a:t>
            </a:r>
            <a:r>
              <a:rPr lang="es-ES" dirty="0" err="1"/>
              <a:t>elektrikoaren</a:t>
            </a:r>
            <a:r>
              <a:rPr lang="es-ES" dirty="0"/>
              <a:t> </a:t>
            </a:r>
            <a:r>
              <a:rPr lang="es-ES" dirty="0" err="1"/>
              <a:t>mugimenduari</a:t>
            </a:r>
            <a:r>
              <a:rPr lang="es-ES" dirty="0"/>
              <a:t> </a:t>
            </a:r>
            <a:r>
              <a:rPr lang="es-ES" dirty="0" err="1"/>
              <a:t>erresistentzia</a:t>
            </a:r>
            <a:r>
              <a:rPr lang="es-ES" dirty="0"/>
              <a:t> </a:t>
            </a:r>
            <a:r>
              <a:rPr lang="es-ES" dirty="0" err="1"/>
              <a:t>gutxi</a:t>
            </a:r>
            <a:r>
              <a:rPr lang="es-ES" dirty="0"/>
              <a:t> </a:t>
            </a:r>
            <a:r>
              <a:rPr lang="es-ES" dirty="0" err="1"/>
              <a:t>ematen</a:t>
            </a:r>
            <a:r>
              <a:rPr lang="es-ES" dirty="0"/>
              <a:t> </a:t>
            </a:r>
            <a:r>
              <a:rPr lang="es-ES" dirty="0" err="1" smtClean="0"/>
              <a:t>dion</a:t>
            </a:r>
            <a:r>
              <a:rPr lang="es-ES" dirty="0" smtClean="0"/>
              <a:t> </a:t>
            </a:r>
            <a:r>
              <a:rPr lang="es-ES" dirty="0" err="1" smtClean="0"/>
              <a:t>materiala</a:t>
            </a:r>
            <a:r>
              <a:rPr lang="es-ES" dirty="0" smtClean="0"/>
              <a:t> </a:t>
            </a:r>
            <a:r>
              <a:rPr lang="es-ES" dirty="0"/>
              <a:t>da, </a:t>
            </a:r>
            <a:r>
              <a:rPr lang="es-ES" dirty="0" err="1"/>
              <a:t>karga</a:t>
            </a:r>
            <a:r>
              <a:rPr lang="es-ES" dirty="0"/>
              <a:t> </a:t>
            </a:r>
            <a:r>
              <a:rPr lang="es-ES" dirty="0" err="1"/>
              <a:t>elektrikoa</a:t>
            </a:r>
            <a:r>
              <a:rPr lang="es-ES" dirty="0"/>
              <a:t> </a:t>
            </a:r>
            <a:r>
              <a:rPr lang="es-ES" dirty="0" err="1"/>
              <a:t>erraz</a:t>
            </a:r>
            <a:r>
              <a:rPr lang="es-ES" dirty="0"/>
              <a:t> pasa </a:t>
            </a:r>
            <a:r>
              <a:rPr lang="es-ES" dirty="0" err="1"/>
              <a:t>daiteke</a:t>
            </a:r>
            <a:r>
              <a:rPr lang="es-ES" dirty="0"/>
              <a:t> </a:t>
            </a:r>
            <a:r>
              <a:rPr lang="es-ES" dirty="0" err="1"/>
              <a:t>bertatik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Eroaleak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337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Eroaleak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err="1" smtClean="0"/>
              <a:t>Aplikazioak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621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Eroaleak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err="1" smtClean="0"/>
              <a:t>Adibideak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911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err="1"/>
              <a:t>Erdieroaleak</a:t>
            </a:r>
            <a:r>
              <a:rPr lang="es-ES" dirty="0"/>
              <a:t> </a:t>
            </a:r>
            <a:r>
              <a:rPr lang="es-ES" dirty="0" err="1"/>
              <a:t>eroankortasun</a:t>
            </a:r>
            <a:r>
              <a:rPr lang="es-ES" dirty="0"/>
              <a:t> </a:t>
            </a:r>
            <a:r>
              <a:rPr lang="es-ES" dirty="0" err="1"/>
              <a:t>elektrikoa</a:t>
            </a:r>
            <a:r>
              <a:rPr lang="es-ES" dirty="0"/>
              <a:t> </a:t>
            </a:r>
            <a:r>
              <a:rPr lang="es-ES" dirty="0" err="1"/>
              <a:t>tenperaturaren</a:t>
            </a:r>
            <a:r>
              <a:rPr lang="es-ES" dirty="0"/>
              <a:t> </a:t>
            </a:r>
            <a:r>
              <a:rPr lang="es-ES" dirty="0" err="1"/>
              <a:t>arabera</a:t>
            </a:r>
            <a:r>
              <a:rPr lang="es-ES" dirty="0"/>
              <a:t> </a:t>
            </a:r>
            <a:r>
              <a:rPr lang="es-ES" dirty="0" err="1"/>
              <a:t>aldatzen</a:t>
            </a:r>
            <a:r>
              <a:rPr lang="es-ES" dirty="0"/>
              <a:t> </a:t>
            </a:r>
            <a:r>
              <a:rPr lang="es-ES" dirty="0" err="1"/>
              <a:t>duen</a:t>
            </a:r>
            <a:r>
              <a:rPr lang="es-ES" dirty="0"/>
              <a:t> </a:t>
            </a:r>
            <a:r>
              <a:rPr lang="es-ES" dirty="0" err="1" smtClean="0"/>
              <a:t>substantzia</a:t>
            </a:r>
            <a:r>
              <a:rPr lang="es-ES" dirty="0" smtClean="0"/>
              <a:t> </a:t>
            </a:r>
            <a:r>
              <a:rPr lang="es-ES" dirty="0" err="1"/>
              <a:t>kristalinoa</a:t>
            </a:r>
            <a:r>
              <a:rPr lang="es-ES" dirty="0"/>
              <a:t> da. Giro </a:t>
            </a:r>
            <a:r>
              <a:rPr lang="es-ES" dirty="0" err="1"/>
              <a:t>tenperaturan</a:t>
            </a:r>
            <a:r>
              <a:rPr lang="es-ES" dirty="0"/>
              <a:t> </a:t>
            </a:r>
            <a:r>
              <a:rPr lang="es-ES" dirty="0" err="1"/>
              <a:t>ez</a:t>
            </a:r>
            <a:r>
              <a:rPr lang="es-ES" dirty="0"/>
              <a:t> </a:t>
            </a:r>
            <a:r>
              <a:rPr lang="es-ES" dirty="0" err="1"/>
              <a:t>dira</a:t>
            </a:r>
            <a:r>
              <a:rPr lang="es-ES" dirty="0"/>
              <a:t> </a:t>
            </a:r>
            <a:r>
              <a:rPr lang="es-ES" dirty="0" err="1"/>
              <a:t>ez</a:t>
            </a:r>
            <a:r>
              <a:rPr lang="es-ES" dirty="0"/>
              <a:t> </a:t>
            </a:r>
            <a:r>
              <a:rPr lang="es-ES" dirty="0" err="1"/>
              <a:t>eroale</a:t>
            </a:r>
            <a:r>
              <a:rPr lang="es-ES" dirty="0"/>
              <a:t> </a:t>
            </a:r>
            <a:r>
              <a:rPr lang="es-ES" dirty="0" err="1"/>
              <a:t>ez</a:t>
            </a:r>
            <a:r>
              <a:rPr lang="es-ES" dirty="0"/>
              <a:t> </a:t>
            </a:r>
            <a:r>
              <a:rPr lang="es-ES" dirty="0" err="1"/>
              <a:t>isolatzaile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err="1"/>
              <a:t>Tenperatura</a:t>
            </a:r>
            <a:r>
              <a:rPr lang="es-ES" dirty="0"/>
              <a:t> </a:t>
            </a:r>
            <a:r>
              <a:rPr lang="es-ES" dirty="0" err="1" smtClean="0"/>
              <a:t>zero</a:t>
            </a:r>
            <a:r>
              <a:rPr lang="es-ES" dirty="0" smtClean="0"/>
              <a:t> </a:t>
            </a:r>
            <a:r>
              <a:rPr lang="es-ES" dirty="0" err="1"/>
              <a:t>absoluturantz</a:t>
            </a:r>
            <a:r>
              <a:rPr lang="es-ES" dirty="0"/>
              <a:t> </a:t>
            </a:r>
            <a:r>
              <a:rPr lang="es-ES" dirty="0" err="1"/>
              <a:t>hurbilduz</a:t>
            </a:r>
            <a:r>
              <a:rPr lang="es-ES" dirty="0"/>
              <a:t> </a:t>
            </a:r>
            <a:r>
              <a:rPr lang="es-ES" dirty="0" err="1"/>
              <a:t>gero</a:t>
            </a:r>
            <a:r>
              <a:rPr lang="es-ES" dirty="0"/>
              <a:t> </a:t>
            </a:r>
            <a:r>
              <a:rPr lang="es-ES" dirty="0" err="1"/>
              <a:t>isolatzaileak</a:t>
            </a:r>
            <a:r>
              <a:rPr lang="es-ES" dirty="0"/>
              <a:t> </a:t>
            </a:r>
            <a:r>
              <a:rPr lang="es-ES" dirty="0" err="1"/>
              <a:t>dira</a:t>
            </a:r>
            <a:r>
              <a:rPr lang="es-ES" dirty="0"/>
              <a:t>. </a:t>
            </a:r>
            <a:r>
              <a:rPr lang="es-ES" dirty="0" err="1"/>
              <a:t>Tenperatura</a:t>
            </a:r>
            <a:r>
              <a:rPr lang="es-ES" dirty="0"/>
              <a:t> </a:t>
            </a:r>
            <a:r>
              <a:rPr lang="es-ES" dirty="0" err="1" smtClean="0"/>
              <a:t>altuetan</a:t>
            </a:r>
            <a:r>
              <a:rPr lang="es-ES" dirty="0" smtClean="0"/>
              <a:t> </a:t>
            </a:r>
            <a:r>
              <a:rPr lang="es-ES" dirty="0" err="1"/>
              <a:t>berriz</a:t>
            </a:r>
            <a:r>
              <a:rPr lang="es-ES" dirty="0"/>
              <a:t>, </a:t>
            </a:r>
            <a:r>
              <a:rPr lang="es-ES" dirty="0" err="1"/>
              <a:t>eroale</a:t>
            </a:r>
            <a:r>
              <a:rPr lang="es-ES" dirty="0"/>
              <a:t> </a:t>
            </a:r>
            <a:r>
              <a:rPr lang="es-ES" dirty="0" err="1"/>
              <a:t>onak</a:t>
            </a:r>
            <a:r>
              <a:rPr lang="es-ES" dirty="0"/>
              <a:t> </a:t>
            </a:r>
            <a:r>
              <a:rPr lang="es-ES" dirty="0" err="1"/>
              <a:t>izatera</a:t>
            </a:r>
            <a:r>
              <a:rPr lang="es-ES" dirty="0"/>
              <a:t> </a:t>
            </a:r>
            <a:r>
              <a:rPr lang="es-ES" dirty="0" err="1"/>
              <a:t>hel</a:t>
            </a:r>
            <a:r>
              <a:rPr lang="es-ES" dirty="0"/>
              <a:t> </a:t>
            </a:r>
            <a:r>
              <a:rPr lang="es-ES" dirty="0" err="1"/>
              <a:t>daitezke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Erdieroaleak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3374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</TotalTime>
  <Words>230</Words>
  <Application>Microsoft Office PowerPoint</Application>
  <PresentationFormat>Presentación en pantalla (4:3)</PresentationFormat>
  <Paragraphs>54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Intermedio</vt:lpstr>
      <vt:lpstr>Isolatzaile, eroale eta erdieroaleak</vt:lpstr>
      <vt:lpstr>Isolatzaile, eroale eta erdieroaleak</vt:lpstr>
      <vt:lpstr>Isolatzaileak</vt:lpstr>
      <vt:lpstr>Isolatzaileak</vt:lpstr>
      <vt:lpstr>Isolatzaileak</vt:lpstr>
      <vt:lpstr>Eroaleak</vt:lpstr>
      <vt:lpstr>Eroaleak</vt:lpstr>
      <vt:lpstr>Eroaleak</vt:lpstr>
      <vt:lpstr>Erdieroaleak</vt:lpstr>
      <vt:lpstr>Erdieroaleak</vt:lpstr>
      <vt:lpstr>Erdieroaleak</vt:lpstr>
      <vt:lpstr>Erdieroaleak</vt:lpstr>
      <vt:lpstr>Gap Energetikoa</vt:lpstr>
      <vt:lpstr>Gap Energetikoa</vt:lpstr>
      <vt:lpstr>Gap Energetikoa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Isolatzaile, eroale eta erdieroaleak</dc:title>
  <dc:creator>Adm</dc:creator>
  <cp:lastModifiedBy>Adm</cp:lastModifiedBy>
  <cp:revision>5</cp:revision>
  <dcterms:created xsi:type="dcterms:W3CDTF">2014-10-13T19:33:27Z</dcterms:created>
  <dcterms:modified xsi:type="dcterms:W3CDTF">2014-10-13T20:02:45Z</dcterms:modified>
</cp:coreProperties>
</file>