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AFC7AE-7624-42D4-89A6-29A57311ACEA}">
  <a:tblStyle styleId="{38AFC7AE-7624-42D4-89A6-29A57311AC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ct val="1000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.png"/><Relationship Id="rId13" Type="http://schemas.openxmlformats.org/officeDocument/2006/relationships/image" Target="../media/image1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11.jpg"/><Relationship Id="rId6" Type="http://schemas.openxmlformats.org/officeDocument/2006/relationships/image" Target="../media/image6.png"/><Relationship Id="rId7" Type="http://schemas.openxmlformats.org/officeDocument/2006/relationships/image" Target="../media/image4.gif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4693475" y="4439475"/>
            <a:ext cx="3764700" cy="926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Bideokluba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320250" y="4855800"/>
            <a:ext cx="2253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Xabier Lekunberri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Iker Ortiz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Gontzal Pujana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Eneko Sampedro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Javier Sautua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4186575" y="5521750"/>
            <a:ext cx="42483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8093AA"/>
                </a:solidFill>
              </a:rPr>
              <a:t>Datu-Baseak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7232">
            <a:off x="1064876" y="496473"/>
            <a:ext cx="7014256" cy="459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4294967295" type="ctrTitle"/>
          </p:nvPr>
        </p:nvSpPr>
        <p:spPr>
          <a:xfrm>
            <a:off x="506300" y="1498075"/>
            <a:ext cx="67461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4ECDC4"/>
                </a:solidFill>
              </a:rPr>
              <a:t>Galderarik?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701975" y="3836650"/>
            <a:ext cx="6665100" cy="49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https://github.com/Xabiier/Bideokluba</a:t>
            </a:r>
          </a:p>
        </p:txBody>
      </p:sp>
      <p:sp>
        <p:nvSpPr>
          <p:cNvPr id="138" name="Shape 138"/>
          <p:cNvSpPr/>
          <p:nvPr/>
        </p:nvSpPr>
        <p:spPr>
          <a:xfrm>
            <a:off x="813273" y="28810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615857" y="3034931"/>
            <a:ext cx="5025300" cy="8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/>
              <a:t>Kodea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ctrTitle"/>
          </p:nvPr>
        </p:nvSpPr>
        <p:spPr>
          <a:xfrm>
            <a:off x="972900" y="3101725"/>
            <a:ext cx="71982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Erabilitako plataformak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426916" y="1638551"/>
            <a:ext cx="6294667" cy="4083049"/>
            <a:chOff x="3782700" y="1538288"/>
            <a:chExt cx="1578600" cy="1578600"/>
          </a:xfrm>
        </p:grpSpPr>
        <p:sp>
          <p:nvSpPr>
            <p:cNvPr id="63" name="Shape 6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55479">
            <a:off x="723639" y="3651987"/>
            <a:ext cx="716642" cy="8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Erabilitako plataformak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684" y="2363450"/>
            <a:ext cx="846250" cy="8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lipse.jp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550" y="2160975"/>
            <a:ext cx="1867725" cy="18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6725" y="2326563"/>
            <a:ext cx="929550" cy="92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wideskills.com/sites/default/files/subjects/Java%20Tutorial/java-swing.gif"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2050" y="4358350"/>
            <a:ext cx="4043975" cy="21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062" y="3954325"/>
            <a:ext cx="1029476" cy="8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9663" y="5148075"/>
            <a:ext cx="1065650" cy="10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93100" y="4358350"/>
            <a:ext cx="1228675" cy="12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515217291571503104/LSprVcwq_400x400.png" id="80" name="Shape 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2100" y="3651325"/>
            <a:ext cx="1296075" cy="12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82325" y="4082063"/>
            <a:ext cx="14668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foro.lacorporativa.es/styles/game1/theme/images/site_logo.png" id="82" name="Shape 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85025" y="1397638"/>
            <a:ext cx="4934250" cy="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4294967295" type="ctrTitle"/>
          </p:nvPr>
        </p:nvSpPr>
        <p:spPr>
          <a:xfrm>
            <a:off x="972900" y="2720725"/>
            <a:ext cx="71982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Diagrama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1426916" y="1638551"/>
            <a:ext cx="6294667" cy="4083049"/>
            <a:chOff x="3782700" y="1538288"/>
            <a:chExt cx="1578600" cy="1578600"/>
          </a:xfrm>
        </p:grpSpPr>
        <p:sp>
          <p:nvSpPr>
            <p:cNvPr id="89" name="Shape 8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Diagrama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2619538"/>
            <a:ext cx="7353300" cy="2695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Shape 9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{38AFC7AE-7624-42D4-89A6-29A57311ACEA}</a:tableStyleId>
              </a:tblPr>
              <a:tblGrid>
                <a:gridCol w="209550"/>
                <a:gridCol w="7172325"/>
              </a:tblGrid>
              <a:tr h="3095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62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972900" y="2720725"/>
            <a:ext cx="71982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Taulak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1426916" y="1638551"/>
            <a:ext cx="6294667" cy="4083049"/>
            <a:chOff x="3782700" y="1538288"/>
            <a:chExt cx="1578600" cy="1578600"/>
          </a:xfrm>
        </p:grpSpPr>
        <p:sp>
          <p:nvSpPr>
            <p:cNvPr id="106" name="Shape 106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208699" y="744025"/>
            <a:ext cx="6152601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473750" y="956550"/>
            <a:ext cx="56763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BAZKIDE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Kodea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Pasahitza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Izena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Abizena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Helbidea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Kreditua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SMALLINT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unsigned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Egoera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'alta'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Noiztik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ENGINE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InnoDB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CHARSET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utf8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980875" y="4460125"/>
            <a:ext cx="7512900" cy="197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BAZKIDE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208699" y="744025"/>
            <a:ext cx="6152601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473750" y="956550"/>
            <a:ext cx="56763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PELIKULA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Kodea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Izena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Prezioa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Egoera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'libre'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Sartze_data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ENGINE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InnoDB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CHARSET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utf8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PELIKULA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848400" y="452775"/>
            <a:ext cx="7513073" cy="429296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148525" y="684700"/>
            <a:ext cx="7001400" cy="3279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ALOKAIRUAK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               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Bazkide_kodea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Pelikula_kodea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Hartze_data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Itzultze_data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Bazkide_kodea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Pelikula_kodea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Hartze_data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Bazkide_kodea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BAZKIDE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Pelikula_kodea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PELIKULA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Kodea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CASCADE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ENGINE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InnoDB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CHARSET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utf8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815550" y="4329825"/>
            <a:ext cx="7512900" cy="197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ALOKAIRUAK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