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407" r:id="rId3"/>
    <p:sldId id="258" r:id="rId4"/>
    <p:sldId id="408" r:id="rId5"/>
    <p:sldId id="411" r:id="rId6"/>
    <p:sldId id="507" r:id="rId7"/>
    <p:sldId id="422" r:id="rId8"/>
    <p:sldId id="409" r:id="rId9"/>
    <p:sldId id="508" r:id="rId10"/>
    <p:sldId id="413" r:id="rId11"/>
    <p:sldId id="478" r:id="rId12"/>
    <p:sldId id="479" r:id="rId13"/>
    <p:sldId id="509" r:id="rId14"/>
    <p:sldId id="414" r:id="rId15"/>
    <p:sldId id="417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6" autoAdjust="0"/>
    <p:restoredTop sz="93149" autoAdjust="0"/>
  </p:normalViewPr>
  <p:slideViewPr>
    <p:cSldViewPr>
      <p:cViewPr varScale="1">
        <p:scale>
          <a:sx n="120" d="100"/>
          <a:sy n="120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9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417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72CFF-0B0F-44D1-82BF-1F468202E313}" type="datetimeFigureOut">
              <a:rPr lang="es-ES" smtClean="0"/>
              <a:pPr/>
              <a:t>10/02/2016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75F8F-8F48-4962-856A-F2FC9A911B8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0042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8DF40-9271-41A1-854B-5A37B4526291}" type="datetimeFigureOut">
              <a:rPr lang="es-ES" smtClean="0"/>
              <a:pPr/>
              <a:t>10/02/2016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70AD7-B18D-48BD-AEDA-C947801886D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77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93A32-4E0B-469F-8D80-09B991AA5BDA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2000" y="1267199"/>
            <a:ext cx="4248000" cy="504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4480" y="1267199"/>
            <a:ext cx="4248000" cy="507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4" y="1268760"/>
            <a:ext cx="42480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4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1" name="4 Marcador de texto"/>
          <p:cNvSpPr>
            <a:spLocks noGrp="1"/>
          </p:cNvSpPr>
          <p:nvPr>
            <p:ph type="body" sz="quarter" idx="13"/>
          </p:nvPr>
        </p:nvSpPr>
        <p:spPr>
          <a:xfrm>
            <a:off x="251520" y="1268760"/>
            <a:ext cx="42480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2" name="5 Marcador de contenido"/>
          <p:cNvSpPr>
            <a:spLocks noGrp="1"/>
          </p:cNvSpPr>
          <p:nvPr>
            <p:ph sz="quarter" idx="14"/>
          </p:nvPr>
        </p:nvSpPr>
        <p:spPr>
          <a:xfrm>
            <a:off x="251520" y="1916832"/>
            <a:ext cx="4248000" cy="442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13" name="5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s-ES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6646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52000" y="260648"/>
            <a:ext cx="864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1520" y="1377312"/>
            <a:ext cx="8640000" cy="48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1520" y="6576821"/>
            <a:ext cx="7200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0A46-45E0-44C3-995A-C850B25ABEE2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0" y="119675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 Marcador de pie de página"/>
          <p:cNvSpPr txBox="1">
            <a:spLocks/>
          </p:cNvSpPr>
          <p:nvPr userDrawn="1"/>
        </p:nvSpPr>
        <p:spPr>
          <a:xfrm>
            <a:off x="251520" y="6520259"/>
            <a:ext cx="338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Oskar Casquero y María Luz Álvarez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Dpto. Ingeniería de Sistemas y Automática</a:t>
            </a:r>
          </a:p>
        </p:txBody>
      </p:sp>
      <p:cxnSp>
        <p:nvCxnSpPr>
          <p:cNvPr id="10" name="9 Conector recto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 userDrawn="1"/>
        </p:nvCxnSpPr>
        <p:spPr>
          <a:xfrm>
            <a:off x="0" y="6480000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cap="sm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ebsistemak.appspo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/4.0/" TargetMode="External"/><Relationship Id="rId5" Type="http://schemas.openxmlformats.org/officeDocument/2006/relationships/hyperlink" Target="http://ehu-gcis.org/curriculum.php?idmiembro=27" TargetMode="External"/><Relationship Id="rId4" Type="http://schemas.openxmlformats.org/officeDocument/2006/relationships/hyperlink" Target="http://twitter.com/ocasquer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es/url?sa=i&amp;rct=j&amp;q=&amp;esrc=s&amp;source=images&amp;cd=&amp;cad=rja&amp;uact=8&amp;ved=0CAcQjRxqFQoTCPqlvYuNmMkCFcZMFAodnQIBxw&amp;url=https://www.flickr.com/photos/mlemos/1487431855&amp;bvm=bv.107467506,d.d24&amp;psig=AFQjCNGIMhv8cjgm9Nr_Y15TbUmv0w_cyw&amp;ust=1447871836863338" TargetMode="External"/><Relationship Id="rId7" Type="http://schemas.openxmlformats.org/officeDocument/2006/relationships/hyperlink" Target="http://sw2016.appspot.com:8080/resour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oogle.es/url?sa=i&amp;rct=j&amp;q=&amp;esrc=s&amp;source=images&amp;cd=&amp;cad=rja&amp;uact=8&amp;ved=&amp;url=https://www.iconfinder.com/icons/40687/blackboard_icon&amp;bvm=bv.107467506,d.d24&amp;psig=AFQjCNEWirMl6vsycDwgFr9LxvpVcsyciA&amp;ust=1447873149147475" TargetMode="Externa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google.es/url?sa=i&amp;rct=j&amp;q=&amp;esrc=s&amp;source=images&amp;cd=&amp;cad=rja&amp;uact=8&amp;ved=&amp;url=http://www.quadratic.be/fr/techno.html&amp;psig=AFQjCNEx3T8slJvjNyrrKK8gq16UDUDwXQ&amp;ust=1447871998362040" TargetMode="External"/><Relationship Id="rId7" Type="http://schemas.openxmlformats.org/officeDocument/2006/relationships/hyperlink" Target="https://www.google.es/url?sa=i&amp;rct=j&amp;q=&amp;esrc=s&amp;source=images&amp;cd=&amp;cad=rja&amp;uact=8&amp;ved=&amp;url=https://www.iconfinder.com/icons/40687/blackboard_icon&amp;bvm=bv.107467506,d.d24&amp;psig=AFQjCNEWirMl6vsycDwgFr9LxvpVcsyciA&amp;ust=144787314914747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www.google.es/url?sa=i&amp;rct=j&amp;q=&amp;esrc=s&amp;source=images&amp;cd=&amp;cad=rja&amp;uact=8&amp;ved=0CAcQjRxqFQoTCPqlvYuNmMkCFcZMFAodnQIBxw&amp;url=https://www.flickr.com/photos/mlemos/1487431855&amp;bvm=bv.107467506,d.d24&amp;psig=AFQjCNGIMhv8cjgm9Nr_Y15TbUmv0w_cyw&amp;ust=1447871836863338" TargetMode="Externa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tools.ietf.org/html/rfc7232" TargetMode="External"/><Relationship Id="rId13" Type="http://schemas.openxmlformats.org/officeDocument/2006/relationships/hyperlink" Target="http://httpwg.github.io/" TargetMode="External"/><Relationship Id="rId3" Type="http://schemas.openxmlformats.org/officeDocument/2006/relationships/hyperlink" Target="https://www.ietf.org/rfc.html" TargetMode="External"/><Relationship Id="rId7" Type="http://schemas.openxmlformats.org/officeDocument/2006/relationships/hyperlink" Target="http://tools.ietf.org/html/rfc7231" TargetMode="External"/><Relationship Id="rId12" Type="http://schemas.openxmlformats.org/officeDocument/2006/relationships/hyperlink" Target="http://tools.ietf.org/html/rfc7540" TargetMode="External"/><Relationship Id="rId17" Type="http://schemas.openxmlformats.org/officeDocument/2006/relationships/hyperlink" Target="http://www.w3.org/standards/techs/dom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w3.org/standards/techs/c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ools.ietf.org/html/rfc7230" TargetMode="External"/><Relationship Id="rId11" Type="http://schemas.openxmlformats.org/officeDocument/2006/relationships/hyperlink" Target="http://tools.ietf.org/html/rfc7235" TargetMode="External"/><Relationship Id="rId5" Type="http://schemas.openxmlformats.org/officeDocument/2006/relationships/hyperlink" Target="http://tools.ietf.org/html/rfc2616" TargetMode="External"/><Relationship Id="rId15" Type="http://schemas.openxmlformats.org/officeDocument/2006/relationships/hyperlink" Target="http://www.w3.org/standards/techs/html" TargetMode="External"/><Relationship Id="rId10" Type="http://schemas.openxmlformats.org/officeDocument/2006/relationships/hyperlink" Target="http://tools.ietf.org/html/rfc7234" TargetMode="External"/><Relationship Id="rId4" Type="http://schemas.openxmlformats.org/officeDocument/2006/relationships/hyperlink" Target="https://www.ietf.org/" TargetMode="External"/><Relationship Id="rId9" Type="http://schemas.openxmlformats.org/officeDocument/2006/relationships/hyperlink" Target="http://tools.ietf.org/html/rfc7233" TargetMode="External"/><Relationship Id="rId14" Type="http://schemas.openxmlformats.org/officeDocument/2006/relationships/hyperlink" Target="http://www.w3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ichardvannoy.info/labs/lab-10/images/asciifull.gi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gela.ehu.eus/course/view.php?id=3032" TargetMode="External"/><Relationship Id="rId4" Type="http://schemas.openxmlformats.org/officeDocument/2006/relationships/hyperlink" Target="http://tools.ietf.org/html/rfc3986#section-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es/url?sa=i&amp;rct=j&amp;q=&amp;esrc=s&amp;source=images&amp;cd=&amp;cad=rja&amp;uact=8&amp;ved=&amp;url=http://www.quadratic.be/fr/techno.html&amp;psig=AFQjCNEx3T8slJvjNyrrKK8gq16UDUDwXQ&amp;ust=1447871998362040" TargetMode="External"/><Relationship Id="rId3" Type="http://schemas.openxmlformats.org/officeDocument/2006/relationships/hyperlink" Target="https://www.google.es/url?sa=i&amp;rct=j&amp;q=&amp;esrc=s&amp;source=images&amp;cd=&amp;cad=rja&amp;uact=8&amp;ved=0CAcQjRxqFQoTCPqlvYuNmMkCFcZMFAodnQIBxw&amp;url=https://www.flickr.com/photos/mlemos/1487431855&amp;bvm=bv.107467506,d.d24&amp;psig=AFQjCNGIMhv8cjgm9Nr_Y15TbUmv0w_cyw&amp;ust=1447871836863338" TargetMode="External"/><Relationship Id="rId7" Type="http://schemas.openxmlformats.org/officeDocument/2006/relationships/hyperlink" Target="http://sw2016.com:8080/resour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oogle.es/url?sa=i&amp;rct=j&amp;q=&amp;esrc=s&amp;source=images&amp;cd=&amp;cad=rja&amp;uact=8&amp;ved=&amp;url=https://www.iconfinder.com/icons/40687/blackboard_icon&amp;bvm=bv.107467506,d.d24&amp;psig=AFQjCNEWirMl6vsycDwgFr9LxvpVcsyciA&amp;ust=1447873149147475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400" dirty="0" smtClean="0"/>
              <a:t>HTTP</a:t>
            </a:r>
            <a:br>
              <a:rPr lang="es-ES" sz="4400" dirty="0" smtClean="0"/>
            </a:br>
            <a:r>
              <a:rPr lang="es-ES" sz="4400" dirty="0" err="1" smtClean="0"/>
              <a:t>HyperText</a:t>
            </a:r>
            <a:r>
              <a:rPr lang="es-ES" sz="4400" dirty="0" smtClean="0"/>
              <a:t> Transfer </a:t>
            </a:r>
            <a:r>
              <a:rPr lang="es-ES" sz="4400" dirty="0" err="1" smtClean="0"/>
              <a:t>Protocol</a:t>
            </a:r>
            <a:endParaRPr lang="es-ES" sz="44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tx1"/>
                </a:solidFill>
              </a:rPr>
              <a:t>Web </a:t>
            </a:r>
            <a:r>
              <a:rPr lang="es-ES" dirty="0" err="1" smtClean="0">
                <a:solidFill>
                  <a:schemeClr val="tx1"/>
                </a:solidFill>
              </a:rPr>
              <a:t>Sistemak</a:t>
            </a:r>
            <a:endParaRPr lang="es-ES" dirty="0" smtClean="0">
              <a:solidFill>
                <a:schemeClr val="tx1"/>
              </a:solidFill>
            </a:endParaRPr>
          </a:p>
          <a:p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1. ASTEA (2016/02/02</a:t>
            </a:r>
            <a:r>
              <a:rPr lang="es-ES" dirty="0" smtClean="0">
                <a:solidFill>
                  <a:schemeClr val="tx1"/>
                </a:solidFill>
              </a:rPr>
              <a:t>)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5070175"/>
            <a:ext cx="838200" cy="295275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331640" y="5374957"/>
            <a:ext cx="6770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hlinkClick r:id="rId3"/>
              </a:rPr>
              <a:t>Web </a:t>
            </a:r>
            <a:r>
              <a:rPr lang="es-ES" dirty="0" err="1">
                <a:hlinkClick r:id="rId3"/>
              </a:rPr>
              <a:t>Sistemak</a:t>
            </a:r>
            <a:r>
              <a:rPr lang="es-ES" dirty="0"/>
              <a:t> </a:t>
            </a:r>
            <a:r>
              <a:rPr lang="es-ES" dirty="0" err="1"/>
              <a:t>by</a:t>
            </a:r>
            <a:r>
              <a:rPr lang="es-ES" dirty="0"/>
              <a:t> </a:t>
            </a:r>
            <a:r>
              <a:rPr lang="es-ES" dirty="0">
                <a:hlinkClick r:id="rId4"/>
              </a:rPr>
              <a:t>Oskar Casquero</a:t>
            </a:r>
            <a:r>
              <a:rPr lang="es-ES" dirty="0"/>
              <a:t> &amp; </a:t>
            </a:r>
            <a:r>
              <a:rPr lang="es-ES" dirty="0">
                <a:hlinkClick r:id="rId5"/>
              </a:rPr>
              <a:t>María Luz Álvarez</a:t>
            </a:r>
            <a:r>
              <a:rPr lang="es-ES" dirty="0"/>
              <a:t> 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licensed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a </a:t>
            </a:r>
            <a:r>
              <a:rPr lang="es-ES" dirty="0" err="1">
                <a:hlinkClick r:id="rId6"/>
              </a:rPr>
              <a:t>Creative</a:t>
            </a:r>
            <a:r>
              <a:rPr lang="es-ES" dirty="0">
                <a:hlinkClick r:id="rId6"/>
              </a:rPr>
              <a:t> </a:t>
            </a:r>
            <a:r>
              <a:rPr lang="es-ES" dirty="0" err="1">
                <a:hlinkClick r:id="rId6"/>
              </a:rPr>
              <a:t>Commons</a:t>
            </a:r>
            <a:r>
              <a:rPr lang="es-ES" dirty="0">
                <a:hlinkClick r:id="rId6"/>
              </a:rPr>
              <a:t> Reconocimiento 4.0 Internacional </a:t>
            </a:r>
            <a:r>
              <a:rPr lang="es-ES" dirty="0" err="1">
                <a:hlinkClick r:id="rId6"/>
              </a:rPr>
              <a:t>License</a:t>
            </a:r>
            <a:r>
              <a:rPr lang="es-ES" dirty="0"/>
              <a:t>.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funtzionamendua</a:t>
            </a:r>
            <a:r>
              <a:rPr lang="es-ES" dirty="0"/>
              <a:t>: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	</a:t>
            </a:r>
            <a:r>
              <a:rPr lang="es-ES" dirty="0" smtClean="0"/>
              <a:t>		</a:t>
            </a:r>
            <a:r>
              <a:rPr lang="es-ES" dirty="0" err="1" smtClean="0"/>
              <a:t>tcp</a:t>
            </a:r>
            <a:r>
              <a:rPr lang="es-ES" dirty="0" smtClean="0"/>
              <a:t> </a:t>
            </a:r>
            <a:r>
              <a:rPr lang="es-ES" dirty="0" err="1" smtClean="0"/>
              <a:t>konexioaren</a:t>
            </a:r>
            <a:r>
              <a:rPr lang="es-ES" dirty="0" smtClean="0"/>
              <a:t> </a:t>
            </a:r>
            <a:r>
              <a:rPr lang="es-ES" dirty="0" err="1" smtClean="0"/>
              <a:t>ezarpena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691680" y="2324486"/>
            <a:ext cx="158417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835696" y="2468502"/>
            <a:ext cx="129614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475656" y="3476614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c2.staticflickr.com/2/1431/1487431855_ec233a3ee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596515"/>
            <a:ext cx="1008112" cy="392044"/>
          </a:xfrm>
          <a:prstGeom prst="rect">
            <a:avLst/>
          </a:prstGeom>
          <a:noFill/>
        </p:spPr>
      </p:pic>
      <p:sp>
        <p:nvSpPr>
          <p:cNvPr id="21" name="20 Rectángulo"/>
          <p:cNvSpPr/>
          <p:nvPr/>
        </p:nvSpPr>
        <p:spPr>
          <a:xfrm>
            <a:off x="2123728" y="3260590"/>
            <a:ext cx="72008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4" name="Picture 6" descr="https://cdn4.iconfinder.com/data/icons/Primo_Icons/PNG/128x128/power_blue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3620630"/>
            <a:ext cx="288032" cy="288032"/>
          </a:xfrm>
          <a:prstGeom prst="rect">
            <a:avLst/>
          </a:prstGeom>
          <a:noFill/>
        </p:spPr>
      </p:pic>
      <p:sp>
        <p:nvSpPr>
          <p:cNvPr id="70" name="69 CuadroTexto"/>
          <p:cNvSpPr txBox="1"/>
          <p:nvPr/>
        </p:nvSpPr>
        <p:spPr>
          <a:xfrm>
            <a:off x="971600" y="4204245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Bezeroari</a:t>
            </a:r>
            <a:r>
              <a:rPr lang="es-ES" sz="1200" dirty="0"/>
              <a:t> </a:t>
            </a:r>
            <a:r>
              <a:rPr lang="es-ES" sz="1200" dirty="0" err="1"/>
              <a:t>buruzko</a:t>
            </a:r>
            <a:r>
              <a:rPr lang="es-ES" sz="1200" dirty="0"/>
              <a:t> </a:t>
            </a:r>
            <a:r>
              <a:rPr lang="es-ES" sz="1200" dirty="0" err="1"/>
              <a:t>oharrak</a:t>
            </a:r>
            <a:r>
              <a:rPr lang="es-ES" sz="1200" dirty="0"/>
              <a:t>: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/>
              <a:t>Firefox </a:t>
            </a:r>
            <a:r>
              <a:rPr lang="es-ES" sz="1200" dirty="0" err="1"/>
              <a:t>aplikazioa</a:t>
            </a:r>
            <a:r>
              <a:rPr lang="es-ES" sz="1200" dirty="0"/>
              <a:t> </a:t>
            </a:r>
            <a:r>
              <a:rPr lang="es-ES" sz="1200" dirty="0" err="1"/>
              <a:t>bezero</a:t>
            </a:r>
            <a:r>
              <a:rPr lang="es-ES" sz="1200" dirty="0"/>
              <a:t> </a:t>
            </a:r>
            <a:r>
              <a:rPr lang="es-ES" sz="1200" dirty="0" err="1"/>
              <a:t>motako</a:t>
            </a:r>
            <a:r>
              <a:rPr lang="es-ES" sz="1200" dirty="0"/>
              <a:t> </a:t>
            </a:r>
            <a:r>
              <a:rPr lang="es-ES" sz="1200" dirty="0" err="1"/>
              <a:t>aplikazioa</a:t>
            </a:r>
            <a:r>
              <a:rPr lang="es-ES" sz="1200" dirty="0"/>
              <a:t> da, HTTP </a:t>
            </a:r>
            <a:r>
              <a:rPr lang="es-ES" sz="1200" dirty="0" err="1"/>
              <a:t>protokoloa</a:t>
            </a:r>
            <a:r>
              <a:rPr lang="es-ES" sz="1200" dirty="0"/>
              <a:t> </a:t>
            </a:r>
            <a:r>
              <a:rPr lang="es-ES" sz="1200" dirty="0" err="1"/>
              <a:t>inplementatzen</a:t>
            </a:r>
            <a:r>
              <a:rPr lang="es-ES" sz="1200" dirty="0"/>
              <a:t> </a:t>
            </a:r>
            <a:r>
              <a:rPr lang="es-ES" sz="1200" dirty="0" err="1"/>
              <a:t>duena</a:t>
            </a:r>
            <a:r>
              <a:rPr lang="es-ES" sz="1200" dirty="0"/>
              <a:t>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/>
              <a:t>Firefox-</a:t>
            </a:r>
            <a:r>
              <a:rPr lang="es-ES" sz="1200" dirty="0" err="1"/>
              <a:t>ek</a:t>
            </a:r>
            <a:r>
              <a:rPr lang="es-ES" sz="1200" dirty="0"/>
              <a:t> </a:t>
            </a:r>
            <a:r>
              <a:rPr lang="es-ES" sz="1200" dirty="0" err="1"/>
              <a:t>gzip</a:t>
            </a:r>
            <a:r>
              <a:rPr lang="es-ES" sz="1200" dirty="0"/>
              <a:t> </a:t>
            </a:r>
            <a:r>
              <a:rPr lang="es-ES" sz="1200" dirty="0" err="1"/>
              <a:t>formatuan</a:t>
            </a:r>
            <a:r>
              <a:rPr lang="es-ES" sz="1200" dirty="0"/>
              <a:t> </a:t>
            </a:r>
            <a:r>
              <a:rPr lang="es-ES" sz="1200" dirty="0" err="1"/>
              <a:t>konprimatutako</a:t>
            </a:r>
            <a:r>
              <a:rPr lang="es-ES" sz="1200" dirty="0"/>
              <a:t> </a:t>
            </a:r>
            <a:r>
              <a:rPr lang="es-ES" sz="1200" dirty="0" err="1"/>
              <a:t>edukia</a:t>
            </a:r>
            <a:r>
              <a:rPr lang="es-ES" sz="1200" dirty="0"/>
              <a:t> </a:t>
            </a:r>
            <a:r>
              <a:rPr lang="es-ES" sz="1200" dirty="0" err="1"/>
              <a:t>dekodifikatu</a:t>
            </a:r>
            <a:r>
              <a:rPr lang="es-ES" sz="1200" dirty="0"/>
              <a:t> </a:t>
            </a:r>
            <a:r>
              <a:rPr lang="es-ES" sz="1200" dirty="0" err="1"/>
              <a:t>dezake</a:t>
            </a:r>
            <a:r>
              <a:rPr lang="es-ES" sz="1200" dirty="0"/>
              <a:t>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Bezeroaren</a:t>
            </a:r>
            <a:r>
              <a:rPr lang="es-ES" sz="1200" dirty="0"/>
              <a:t> sistema </a:t>
            </a:r>
            <a:r>
              <a:rPr lang="es-ES" sz="1200" dirty="0" err="1"/>
              <a:t>eragileak</a:t>
            </a:r>
            <a:r>
              <a:rPr lang="es-ES" sz="1200" dirty="0"/>
              <a:t> TCP/IP </a:t>
            </a:r>
            <a:r>
              <a:rPr lang="es-ES" sz="1200" dirty="0" err="1"/>
              <a:t>protokolo</a:t>
            </a:r>
            <a:r>
              <a:rPr lang="es-ES" sz="1200" dirty="0"/>
              <a:t> </a:t>
            </a:r>
            <a:r>
              <a:rPr lang="es-ES" sz="1200" dirty="0" err="1"/>
              <a:t>multzoa</a:t>
            </a:r>
            <a:r>
              <a:rPr lang="es-ES" sz="1200" dirty="0"/>
              <a:t> </a:t>
            </a:r>
            <a:r>
              <a:rPr lang="es-ES" sz="1200" dirty="0" err="1"/>
              <a:t>darabil</a:t>
            </a:r>
            <a:r>
              <a:rPr lang="es-ES" sz="1200" dirty="0"/>
              <a:t>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/>
              <a:t>Sistema </a:t>
            </a:r>
            <a:r>
              <a:rPr lang="es-ES" sz="1200" dirty="0" err="1" smtClean="0"/>
              <a:t>eragileak</a:t>
            </a:r>
            <a:r>
              <a:rPr lang="es-ES" sz="1200" dirty="0" smtClean="0"/>
              <a:t> </a:t>
            </a:r>
            <a:r>
              <a:rPr lang="es-ES" sz="1200" dirty="0"/>
              <a:t>DNS </a:t>
            </a:r>
            <a:r>
              <a:rPr lang="es-ES" sz="1200" dirty="0" err="1"/>
              <a:t>zerbitzari</a:t>
            </a:r>
            <a:r>
              <a:rPr lang="es-ES" sz="1200" dirty="0"/>
              <a:t> baten </a:t>
            </a:r>
            <a:r>
              <a:rPr lang="es-ES" sz="1200" dirty="0" err="1"/>
              <a:t>helbidea</a:t>
            </a:r>
            <a:r>
              <a:rPr lang="es-ES" sz="1200" dirty="0"/>
              <a:t> </a:t>
            </a:r>
            <a:r>
              <a:rPr lang="es-ES" sz="1200" dirty="0" err="1"/>
              <a:t>konfiguratuta</a:t>
            </a:r>
            <a:r>
              <a:rPr lang="es-ES" sz="1200" dirty="0"/>
              <a:t> </a:t>
            </a:r>
            <a:r>
              <a:rPr lang="es-ES" sz="1200" dirty="0" err="1"/>
              <a:t>dauka</a:t>
            </a:r>
            <a:r>
              <a:rPr lang="es-ES" sz="1200" dirty="0"/>
              <a:t>.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8" y="18703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BEZEROA</a:t>
            </a:r>
            <a:endParaRPr lang="es-ES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355976" y="1364570"/>
            <a:ext cx="38884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 smtClean="0"/>
              <a:t>Erabiltzaileak</a:t>
            </a:r>
            <a:r>
              <a:rPr lang="es-ES" sz="1600" dirty="0" smtClean="0"/>
              <a:t> URI-a </a:t>
            </a:r>
            <a:r>
              <a:rPr lang="es-ES" sz="1600" dirty="0" err="1" smtClean="0"/>
              <a:t>nabigatzailearen</a:t>
            </a:r>
            <a:r>
              <a:rPr lang="es-ES" sz="1600" dirty="0" smtClean="0"/>
              <a:t> </a:t>
            </a:r>
            <a:r>
              <a:rPr lang="es-ES" sz="1600" dirty="0" err="1" smtClean="0"/>
              <a:t>helbide</a:t>
            </a:r>
            <a:r>
              <a:rPr lang="es-ES" sz="1600" dirty="0" smtClean="0"/>
              <a:t>-barran </a:t>
            </a:r>
            <a:r>
              <a:rPr lang="es-ES" sz="1600" dirty="0" err="1" smtClean="0"/>
              <a:t>sartzen</a:t>
            </a:r>
            <a:r>
              <a:rPr lang="es-ES" sz="1600" dirty="0" smtClean="0"/>
              <a:t> </a:t>
            </a:r>
            <a:r>
              <a:rPr lang="es-ES" sz="1600" dirty="0" err="1" smtClean="0"/>
              <a:t>duenean</a:t>
            </a:r>
            <a:r>
              <a:rPr lang="es-ES" sz="1600" dirty="0" smtClean="0"/>
              <a:t>, </a:t>
            </a:r>
            <a:r>
              <a:rPr lang="es-ES" sz="1600" dirty="0" err="1" smtClean="0"/>
              <a:t>nabigatzaileak</a:t>
            </a:r>
            <a:r>
              <a:rPr lang="es-ES" sz="1600" dirty="0" smtClean="0"/>
              <a:t> </a:t>
            </a:r>
            <a:r>
              <a:rPr lang="es-ES" sz="1600" dirty="0" err="1" smtClean="0"/>
              <a:t>bere</a:t>
            </a:r>
            <a:r>
              <a:rPr lang="es-ES" sz="1600" dirty="0" smtClean="0"/>
              <a:t> </a:t>
            </a:r>
            <a:r>
              <a:rPr lang="es-ES" sz="1600" dirty="0" err="1" smtClean="0"/>
              <a:t>zati</a:t>
            </a:r>
            <a:r>
              <a:rPr lang="es-ES" sz="1600" dirty="0" smtClean="0"/>
              <a:t> </a:t>
            </a:r>
            <a:r>
              <a:rPr lang="es-ES" sz="1600" dirty="0" err="1" smtClean="0"/>
              <a:t>ezberdinak</a:t>
            </a:r>
            <a:r>
              <a:rPr lang="es-ES" sz="1600" dirty="0" smtClean="0"/>
              <a:t> </a:t>
            </a:r>
            <a:r>
              <a:rPr lang="es-ES" sz="1600" dirty="0" err="1" smtClean="0"/>
              <a:t>aztertzen</a:t>
            </a:r>
            <a:r>
              <a:rPr lang="es-ES" sz="1600" dirty="0" smtClean="0"/>
              <a:t> </a:t>
            </a:r>
            <a:r>
              <a:rPr lang="es-ES" sz="1600" dirty="0" err="1" smtClean="0"/>
              <a:t>ditu</a:t>
            </a:r>
            <a:r>
              <a:rPr lang="es-ES" sz="1600" dirty="0" smtClean="0"/>
              <a:t>:</a:t>
            </a:r>
          </a:p>
          <a:p>
            <a:endParaRPr lang="es-ES" sz="1600" dirty="0" smtClean="0"/>
          </a:p>
          <a:p>
            <a:r>
              <a:rPr lang="es-ES" sz="1600" dirty="0" smtClean="0">
                <a:hlinkClick r:id="rId7"/>
              </a:rPr>
              <a:t>http://sw2016.com:8080/resource</a:t>
            </a:r>
            <a:endParaRPr lang="es-ES" sz="1600" dirty="0" smtClean="0"/>
          </a:p>
          <a:p>
            <a:r>
              <a:rPr lang="es-ES" sz="1600" dirty="0" err="1" smtClean="0"/>
              <a:t>Scheme</a:t>
            </a:r>
            <a:r>
              <a:rPr lang="es-ES" sz="1600" dirty="0" smtClean="0"/>
              <a:t>: http</a:t>
            </a:r>
          </a:p>
          <a:p>
            <a:r>
              <a:rPr lang="es-ES" sz="1600" dirty="0" err="1" smtClean="0"/>
              <a:t>Authority</a:t>
            </a:r>
            <a:r>
              <a:rPr lang="es-ES" sz="1600" dirty="0" smtClean="0"/>
              <a:t>:  Host: sw2016.com</a:t>
            </a:r>
          </a:p>
          <a:p>
            <a:r>
              <a:rPr lang="es-ES" sz="1600" dirty="0" smtClean="0"/>
              <a:t>	Port: 8080</a:t>
            </a:r>
          </a:p>
          <a:p>
            <a:r>
              <a:rPr lang="es-ES" sz="1600" dirty="0" err="1" smtClean="0"/>
              <a:t>Path</a:t>
            </a:r>
            <a:r>
              <a:rPr lang="es-ES" sz="1600" dirty="0" smtClean="0"/>
              <a:t>: /</a:t>
            </a:r>
            <a:r>
              <a:rPr lang="es-ES" sz="1600" dirty="0" err="1" smtClean="0"/>
              <a:t>resource</a:t>
            </a:r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err="1" smtClean="0"/>
              <a:t>Nabigatzaileak</a:t>
            </a:r>
            <a:r>
              <a:rPr lang="es-ES" sz="1600" dirty="0" smtClean="0"/>
              <a:t> sistema </a:t>
            </a:r>
            <a:r>
              <a:rPr lang="es-ES" sz="1600" dirty="0" err="1" smtClean="0"/>
              <a:t>eragileari</a:t>
            </a:r>
            <a:r>
              <a:rPr lang="es-ES" sz="1600" dirty="0" smtClean="0"/>
              <a:t> </a:t>
            </a:r>
            <a:r>
              <a:rPr lang="es-ES" sz="1600" dirty="0" err="1" smtClean="0"/>
              <a:t>zerbitzariaren</a:t>
            </a:r>
            <a:r>
              <a:rPr lang="es-ES" sz="1600" dirty="0" smtClean="0"/>
              <a:t> host </a:t>
            </a:r>
            <a:r>
              <a:rPr lang="es-ES" sz="1600" dirty="0" err="1" smtClean="0"/>
              <a:t>izenaren</a:t>
            </a:r>
            <a:r>
              <a:rPr lang="es-ES" sz="1600" dirty="0" smtClean="0"/>
              <a:t> </a:t>
            </a:r>
            <a:r>
              <a:rPr lang="es-ES" sz="1600" dirty="0" err="1" smtClean="0"/>
              <a:t>ebazpena</a:t>
            </a:r>
            <a:r>
              <a:rPr lang="es-ES" sz="1600" dirty="0" smtClean="0"/>
              <a:t> </a:t>
            </a:r>
            <a:r>
              <a:rPr lang="es-ES" sz="1600" dirty="0" err="1" smtClean="0"/>
              <a:t>eskatzen</a:t>
            </a:r>
            <a:r>
              <a:rPr lang="es-ES" sz="1600" dirty="0" smtClean="0"/>
              <a:t> dio. Sistema </a:t>
            </a:r>
            <a:r>
              <a:rPr lang="es-ES" sz="1600" dirty="0" err="1" smtClean="0"/>
              <a:t>eragileak</a:t>
            </a:r>
            <a:r>
              <a:rPr lang="es-ES" sz="1600" dirty="0" smtClean="0"/>
              <a:t> </a:t>
            </a:r>
            <a:r>
              <a:rPr lang="es-ES" sz="1600" dirty="0" err="1" smtClean="0"/>
              <a:t>eskaera</a:t>
            </a:r>
            <a:r>
              <a:rPr lang="es-ES" sz="1600" dirty="0" smtClean="0"/>
              <a:t> </a:t>
            </a:r>
            <a:r>
              <a:rPr lang="es-ES" sz="1600" dirty="0" err="1" smtClean="0"/>
              <a:t>hau</a:t>
            </a:r>
            <a:r>
              <a:rPr lang="es-ES" sz="1600" dirty="0" smtClean="0"/>
              <a:t> DNS </a:t>
            </a:r>
            <a:r>
              <a:rPr lang="es-ES" sz="1600" dirty="0" err="1" smtClean="0"/>
              <a:t>zerbitzariaren</a:t>
            </a:r>
            <a:r>
              <a:rPr lang="es-ES" sz="1600" dirty="0" smtClean="0"/>
              <a:t> </a:t>
            </a:r>
            <a:r>
              <a:rPr lang="es-ES" sz="1600" dirty="0" err="1" smtClean="0"/>
              <a:t>bitartez</a:t>
            </a:r>
            <a:r>
              <a:rPr lang="es-ES" sz="1600" dirty="0" smtClean="0"/>
              <a:t> </a:t>
            </a:r>
            <a:r>
              <a:rPr lang="es-ES" sz="1600" dirty="0" err="1" smtClean="0"/>
              <a:t>ebatzi</a:t>
            </a:r>
            <a:r>
              <a:rPr lang="es-ES" sz="1600" dirty="0" smtClean="0"/>
              <a:t> eta </a:t>
            </a:r>
            <a:r>
              <a:rPr lang="es-ES" sz="1600" dirty="0" err="1" smtClean="0"/>
              <a:t>nabigatzaileari</a:t>
            </a:r>
            <a:r>
              <a:rPr lang="es-ES" sz="1600" dirty="0" smtClean="0"/>
              <a:t> IP </a:t>
            </a:r>
            <a:r>
              <a:rPr lang="es-ES" sz="1600" dirty="0" err="1" smtClean="0"/>
              <a:t>helbidea</a:t>
            </a:r>
            <a:r>
              <a:rPr lang="es-ES" sz="1600" dirty="0" smtClean="0"/>
              <a:t> </a:t>
            </a:r>
            <a:r>
              <a:rPr lang="es-ES" sz="1600" dirty="0" err="1" smtClean="0"/>
              <a:t>itzultzen</a:t>
            </a:r>
            <a:r>
              <a:rPr lang="es-ES" sz="1600" dirty="0" smtClean="0"/>
              <a:t> dio. </a:t>
            </a:r>
          </a:p>
          <a:p>
            <a:endParaRPr lang="es-ES" sz="1600" dirty="0" smtClean="0"/>
          </a:p>
          <a:p>
            <a:r>
              <a:rPr lang="es-ES" sz="1600" dirty="0" err="1" smtClean="0"/>
              <a:t>Datu</a:t>
            </a:r>
            <a:r>
              <a:rPr lang="es-ES" sz="1600" dirty="0" smtClean="0"/>
              <a:t> </a:t>
            </a:r>
            <a:r>
              <a:rPr lang="es-ES" sz="1600" dirty="0" err="1" smtClean="0"/>
              <a:t>honekin</a:t>
            </a:r>
            <a:r>
              <a:rPr lang="es-ES" sz="1600" dirty="0" smtClean="0"/>
              <a:t>, </a:t>
            </a:r>
            <a:r>
              <a:rPr lang="es-ES" sz="1600" dirty="0" err="1" smtClean="0"/>
              <a:t>nabigatzaileak</a:t>
            </a:r>
            <a:r>
              <a:rPr lang="es-ES" sz="1600" dirty="0" smtClean="0"/>
              <a:t> sistema </a:t>
            </a:r>
            <a:r>
              <a:rPr lang="es-ES" sz="1600" dirty="0" err="1" smtClean="0"/>
              <a:t>eragileari</a:t>
            </a:r>
            <a:r>
              <a:rPr lang="es-ES" sz="1600" dirty="0" smtClean="0"/>
              <a:t> TCP </a:t>
            </a:r>
            <a:r>
              <a:rPr lang="es-ES" sz="1600" dirty="0" err="1" smtClean="0"/>
              <a:t>konexio</a:t>
            </a:r>
            <a:r>
              <a:rPr lang="es-ES" sz="1600" dirty="0" smtClean="0"/>
              <a:t> </a:t>
            </a:r>
            <a:r>
              <a:rPr lang="es-ES" sz="1600" dirty="0" err="1" smtClean="0"/>
              <a:t>bat</a:t>
            </a:r>
            <a:r>
              <a:rPr lang="es-ES" sz="1600" dirty="0" smtClean="0"/>
              <a:t> (SYN, SYN-ACK y ACK) </a:t>
            </a:r>
            <a:r>
              <a:rPr lang="es-ES" sz="1600" dirty="0" err="1" smtClean="0"/>
              <a:t>sortzeko</a:t>
            </a:r>
            <a:r>
              <a:rPr lang="es-ES" sz="1600" dirty="0" smtClean="0"/>
              <a:t> </a:t>
            </a:r>
            <a:r>
              <a:rPr lang="es-ES" sz="1600" dirty="0" err="1" smtClean="0"/>
              <a:t>eskatzen</a:t>
            </a:r>
            <a:r>
              <a:rPr lang="es-ES" sz="1600" dirty="0" smtClean="0"/>
              <a:t> dio, </a:t>
            </a:r>
            <a:r>
              <a:rPr lang="es-ES" sz="1600" dirty="0" err="1" smtClean="0"/>
              <a:t>portu</a:t>
            </a:r>
            <a:r>
              <a:rPr lang="es-ES" sz="1600" dirty="0" smtClean="0"/>
              <a:t> </a:t>
            </a:r>
            <a:r>
              <a:rPr lang="es-ES" sz="1600" dirty="0" err="1" smtClean="0"/>
              <a:t>lokal</a:t>
            </a:r>
            <a:r>
              <a:rPr lang="es-ES" sz="1600" dirty="0" smtClean="0"/>
              <a:t> </a:t>
            </a:r>
            <a:r>
              <a:rPr lang="es-ES" sz="1600" dirty="0" err="1" smtClean="0"/>
              <a:t>batetik</a:t>
            </a:r>
            <a:r>
              <a:rPr lang="es-ES" sz="1600" dirty="0" smtClean="0"/>
              <a:t> </a:t>
            </a:r>
            <a:r>
              <a:rPr lang="es-ES" sz="1600" dirty="0" err="1" smtClean="0"/>
              <a:t>zerbitzariaren</a:t>
            </a:r>
            <a:r>
              <a:rPr lang="es-ES" sz="1600" dirty="0" smtClean="0"/>
              <a:t> 8080. </a:t>
            </a:r>
            <a:r>
              <a:rPr lang="es-ES" sz="1600" dirty="0" err="1" smtClean="0"/>
              <a:t>portura</a:t>
            </a:r>
            <a:r>
              <a:rPr lang="es-ES" sz="1600" dirty="0" smtClean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</a:t>
            </a:r>
            <a:r>
              <a:rPr lang="es-ES" dirty="0" err="1" smtClean="0"/>
              <a:t>arduera</a:t>
            </a:r>
            <a:r>
              <a:rPr lang="es-ES" dirty="0" smtClean="0"/>
              <a:t>: Python-en TCP </a:t>
            </a:r>
            <a:r>
              <a:rPr lang="es-ES" dirty="0" err="1" smtClean="0"/>
              <a:t>konexio</a:t>
            </a:r>
            <a:r>
              <a:rPr lang="es-ES" dirty="0"/>
              <a:t> </a:t>
            </a:r>
            <a:r>
              <a:rPr lang="es-ES" dirty="0" smtClean="0"/>
              <a:t>baten </a:t>
            </a:r>
            <a:r>
              <a:rPr lang="es-ES" dirty="0" err="1" smtClean="0"/>
              <a:t>ezarpena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13" name="2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860000"/>
          </a:xfrm>
        </p:spPr>
        <p:txBody>
          <a:bodyPr>
            <a:normAutofit/>
          </a:bodyPr>
          <a:lstStyle/>
          <a:p>
            <a:r>
              <a:rPr lang="es-ES" i="1" dirty="0" err="1" smtClean="0"/>
              <a:t>httplib</a:t>
            </a:r>
            <a:r>
              <a:rPr lang="es-ES" dirty="0" smtClean="0"/>
              <a:t> </a:t>
            </a:r>
            <a:r>
              <a:rPr lang="es-ES" dirty="0" err="1" smtClean="0"/>
              <a:t>liburutegia</a:t>
            </a:r>
            <a:r>
              <a:rPr lang="es-ES" dirty="0" smtClean="0"/>
              <a:t> </a:t>
            </a:r>
            <a:r>
              <a:rPr lang="es-ES" dirty="0" err="1" smtClean="0"/>
              <a:t>erabiliz</a:t>
            </a:r>
            <a:r>
              <a:rPr lang="es-ES" dirty="0" smtClean="0"/>
              <a:t>, </a:t>
            </a:r>
            <a:r>
              <a:rPr lang="es-ES" dirty="0" smtClean="0">
                <a:hlinkClick r:id="rId3"/>
              </a:rPr>
              <a:t>www.google.com</a:t>
            </a:r>
            <a:r>
              <a:rPr lang="es-ES" dirty="0" smtClean="0"/>
              <a:t> </a:t>
            </a:r>
            <a:r>
              <a:rPr lang="es-ES" dirty="0" err="1" smtClean="0"/>
              <a:t>zerbitzariaren</a:t>
            </a:r>
            <a:r>
              <a:rPr lang="es-ES" dirty="0" smtClean="0"/>
              <a:t> 80. </a:t>
            </a:r>
            <a:r>
              <a:rPr lang="es-ES" dirty="0" err="1" smtClean="0"/>
              <a:t>portuarekin</a:t>
            </a:r>
            <a:r>
              <a:rPr lang="es-ES" dirty="0" smtClean="0"/>
              <a:t> TCP </a:t>
            </a:r>
            <a:r>
              <a:rPr lang="es-ES" dirty="0" err="1" smtClean="0"/>
              <a:t>konexio</a:t>
            </a:r>
            <a:r>
              <a:rPr lang="es-ES" dirty="0" smtClean="0"/>
              <a:t>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ezartzen</a:t>
            </a:r>
            <a:r>
              <a:rPr lang="es-ES" dirty="0" smtClean="0"/>
              <a:t> </a:t>
            </a:r>
            <a:r>
              <a:rPr lang="es-ES" dirty="0" err="1" smtClean="0"/>
              <a:t>duen</a:t>
            </a:r>
            <a:r>
              <a:rPr lang="es-ES" dirty="0" smtClean="0"/>
              <a:t> Python script </a:t>
            </a:r>
            <a:r>
              <a:rPr lang="es-ES" dirty="0" err="1" smtClean="0"/>
              <a:t>bat</a:t>
            </a:r>
            <a:r>
              <a:rPr lang="es-ES" dirty="0" smtClean="0"/>
              <a:t> </a:t>
            </a:r>
            <a:r>
              <a:rPr lang="es-ES" dirty="0" err="1" smtClean="0"/>
              <a:t>programatu</a:t>
            </a:r>
            <a:r>
              <a:rPr lang="es-ES" dirty="0" smtClean="0"/>
              <a:t>.</a:t>
            </a:r>
          </a:p>
          <a:p>
            <a:pPr lvl="1"/>
            <a:r>
              <a:rPr lang="es-ES" sz="2400" dirty="0" err="1" smtClean="0"/>
              <a:t>Wireshark-ekin</a:t>
            </a:r>
            <a:r>
              <a:rPr lang="es-ES" sz="2400" dirty="0" smtClean="0"/>
              <a:t> TCP </a:t>
            </a:r>
            <a:r>
              <a:rPr lang="es-ES" sz="2400" dirty="0" err="1" smtClean="0"/>
              <a:t>konexioa</a:t>
            </a:r>
            <a:r>
              <a:rPr lang="es-ES" sz="2400" dirty="0" smtClean="0"/>
              <a:t> </a:t>
            </a:r>
            <a:r>
              <a:rPr lang="es-ES" sz="2400" dirty="0" err="1" smtClean="0"/>
              <a:t>zelan</a:t>
            </a:r>
            <a:r>
              <a:rPr lang="es-ES" sz="2400" dirty="0" smtClean="0"/>
              <a:t> </a:t>
            </a:r>
            <a:r>
              <a:rPr lang="es-ES" sz="2400" dirty="0" err="1" smtClean="0"/>
              <a:t>ezartzen</a:t>
            </a:r>
            <a:r>
              <a:rPr lang="es-ES" sz="2400" dirty="0" smtClean="0"/>
              <a:t> den </a:t>
            </a:r>
            <a:r>
              <a:rPr lang="es-ES" sz="2400" dirty="0" err="1" smtClean="0"/>
              <a:t>behatu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9481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95536" y="5298014"/>
            <a:ext cx="8424936" cy="95410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---&gt; 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konexioa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ezartzen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---&gt; 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TCP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konexioa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ezarrita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IP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158.227.70.162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Local TCP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57535</a:t>
            </a:r>
            <a:endParaRPr lang="es-ES" alt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5536" y="1412776"/>
            <a:ext cx="8424936" cy="33239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-*- </a:t>
            </a:r>
            <a:r>
              <a:rPr kumimoji="0" lang="es-ES" altLang="es-E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coding</a:t>
            </a: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UTF-8 -*-</a:t>
            </a:r>
            <a:b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HTTP </a:t>
            </a:r>
            <a:r>
              <a:rPr kumimoji="0" lang="es-ES" altLang="es-E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protokoloa</a:t>
            </a:r>
            <a:r>
              <a:rPr kumimoji="0" lang="es-ES" altLang="es-ES" sz="14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1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inplementazen</a:t>
            </a:r>
            <a:r>
              <a:rPr kumimoji="0" lang="es-ES" altLang="es-ES" sz="14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1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duen</a:t>
            </a:r>
            <a:r>
              <a:rPr kumimoji="0" lang="es-ES" altLang="es-ES" sz="14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1" u="none" strike="noStrike" cap="none" normalizeH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liburutegia</a:t>
            </a:r>
            <a:endParaRPr kumimoji="0" lang="es-ES" altLang="es-ES" sz="14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altLang="es-ES" sz="14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httplib</a:t>
            </a: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"\r\n---&gt; TCP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konexioa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ezartzen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ES" altLang="es-E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httplib.HTTPConnection</a:t>
            </a:r>
            <a:r>
              <a:rPr lang="es-ES" altLang="es-E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'www.google.com',</a:t>
            </a:r>
            <a:r>
              <a:rPr lang="es-ES" altLang="es-ES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'80'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TCP </a:t>
            </a:r>
            <a:r>
              <a:rPr kumimoji="0" lang="es-ES" altLang="es-E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konexioa</a:t>
            </a: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definitu</a:t>
            </a: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conn.connect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TCP </a:t>
            </a:r>
            <a:r>
              <a:rPr kumimoji="0" lang="es-ES" altLang="es-E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konexioa</a:t>
            </a: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ezarri</a:t>
            </a:r>
            <a: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"---&gt; TCP</a:t>
            </a:r>
            <a:r>
              <a:rPr kumimoji="0" lang="es-ES" altLang="es-ES" sz="14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konexioa</a:t>
            </a:r>
            <a:r>
              <a:rPr kumimoji="0" lang="es-ES" altLang="es-ES" sz="14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ezarrita</a:t>
            </a:r>
            <a:r>
              <a:rPr kumimoji="0" lang="es-ES" altLang="es-ES" sz="14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conn.sock.getsockname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 Local IP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conn.sock.getsockname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   Local TCP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es-ES" altLang="es-E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conn.sock.getsockname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()[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s-ES" altLang="es-E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s-ES" altLang="es-E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s-ES" altLang="es-E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E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s-ES" altLang="es-E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s-ES" altLang="es-E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Jarduera</a:t>
            </a:r>
            <a:r>
              <a:rPr lang="es-ES" dirty="0"/>
              <a:t>: Python-en TCP </a:t>
            </a:r>
            <a:r>
              <a:rPr lang="es-ES" dirty="0" err="1"/>
              <a:t>konexio</a:t>
            </a:r>
            <a:r>
              <a:rPr lang="es-ES" dirty="0"/>
              <a:t> baten </a:t>
            </a:r>
            <a:r>
              <a:rPr lang="es-ES" dirty="0" err="1"/>
              <a:t>ezarpena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660427" y="3136613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KODEA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660427" y="5512877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FF0000"/>
                </a:solidFill>
              </a:rPr>
              <a:t>STDOUT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9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s-ES" sz="2400" dirty="0" err="1" smtClean="0"/>
              <a:t>Jarraian</a:t>
            </a:r>
            <a:r>
              <a:rPr lang="es-ES" sz="2400" dirty="0" smtClean="0"/>
              <a:t>, HTTP </a:t>
            </a:r>
            <a:r>
              <a:rPr lang="es-ES" sz="2400" dirty="0" err="1" smtClean="0"/>
              <a:t>protokoloaren</a:t>
            </a:r>
            <a:r>
              <a:rPr lang="es-ES" sz="2400" dirty="0" smtClean="0"/>
              <a:t> </a:t>
            </a:r>
            <a:r>
              <a:rPr lang="es-ES" sz="2400" dirty="0" err="1" smtClean="0"/>
              <a:t>funtzionamendua</a:t>
            </a:r>
            <a:r>
              <a:rPr lang="es-ES" sz="2400" dirty="0" smtClean="0"/>
              <a:t> </a:t>
            </a:r>
            <a:r>
              <a:rPr lang="es-ES" sz="2400" dirty="0" err="1" smtClean="0"/>
              <a:t>deskribatuko</a:t>
            </a:r>
            <a:r>
              <a:rPr lang="es-ES" sz="2400" dirty="0" smtClean="0"/>
              <a:t> da </a:t>
            </a:r>
            <a:r>
              <a:rPr lang="es-ES" sz="2400" dirty="0" err="1" smtClean="0"/>
              <a:t>adibide</a:t>
            </a:r>
            <a:r>
              <a:rPr lang="es-ES" sz="2400" dirty="0" smtClean="0"/>
              <a:t> baten </a:t>
            </a:r>
            <a:r>
              <a:rPr lang="es-ES" sz="2400" dirty="0" err="1" smtClean="0"/>
              <a:t>bitartez</a:t>
            </a:r>
            <a:r>
              <a:rPr lang="es-ES" sz="2400" dirty="0" smtClean="0"/>
              <a:t>. </a:t>
            </a:r>
            <a:r>
              <a:rPr lang="es-ES" sz="2400" dirty="0" err="1" smtClean="0"/>
              <a:t>Ondorengo</a:t>
            </a:r>
            <a:r>
              <a:rPr lang="es-ES" sz="2400" dirty="0" smtClean="0"/>
              <a:t> </a:t>
            </a:r>
            <a:r>
              <a:rPr lang="es-ES" sz="2400" dirty="0" err="1" smtClean="0"/>
              <a:t>galderak</a:t>
            </a:r>
            <a:r>
              <a:rPr lang="es-ES" sz="2400" dirty="0" smtClean="0"/>
              <a:t> </a:t>
            </a:r>
            <a:r>
              <a:rPr lang="es-ES" sz="2400" dirty="0" err="1" smtClean="0"/>
              <a:t>erantzungo</a:t>
            </a:r>
            <a:r>
              <a:rPr lang="es-ES" sz="2400" dirty="0" smtClean="0"/>
              <a:t> </a:t>
            </a:r>
            <a:r>
              <a:rPr lang="es-ES" sz="2400" dirty="0" err="1" smtClean="0"/>
              <a:t>dira</a:t>
            </a:r>
            <a:r>
              <a:rPr lang="es-ES" sz="2400" dirty="0" smtClean="0"/>
              <a:t>, </a:t>
            </a:r>
            <a:r>
              <a:rPr lang="es-ES" sz="2400" dirty="0" err="1" smtClean="0"/>
              <a:t>hain</a:t>
            </a:r>
            <a:r>
              <a:rPr lang="es-ES" sz="2400" dirty="0" smtClean="0"/>
              <a:t> </a:t>
            </a:r>
            <a:r>
              <a:rPr lang="es-ES" sz="2400" dirty="0" err="1" smtClean="0"/>
              <a:t>zuzen</a:t>
            </a:r>
            <a:r>
              <a:rPr lang="es-ES" sz="2400" dirty="0" smtClean="0"/>
              <a:t> ere:</a:t>
            </a:r>
          </a:p>
          <a:p>
            <a:pPr marL="539750" indent="-179388"/>
            <a:r>
              <a:rPr lang="es-ES" sz="2400" b="1" dirty="0" err="1">
                <a:solidFill>
                  <a:srgbClr val="FF0000"/>
                </a:solidFill>
              </a:rPr>
              <a:t>Zer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gertatzen</a:t>
            </a:r>
            <a:r>
              <a:rPr lang="es-ES" sz="2400" b="1" dirty="0">
                <a:solidFill>
                  <a:srgbClr val="FF0000"/>
                </a:solidFill>
              </a:rPr>
              <a:t> da </a:t>
            </a:r>
            <a:r>
              <a:rPr lang="es-ES" sz="2400" b="1" dirty="0" err="1">
                <a:solidFill>
                  <a:srgbClr val="FF0000"/>
                </a:solidFill>
              </a:rPr>
              <a:t>erabiltzaile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batek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baliabide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 (</a:t>
            </a:r>
            <a:r>
              <a:rPr lang="es-ES" sz="2400" b="1" dirty="0" err="1">
                <a:solidFill>
                  <a:srgbClr val="FF0000"/>
                </a:solidFill>
              </a:rPr>
              <a:t>adibidez</a:t>
            </a:r>
            <a:r>
              <a:rPr lang="es-ES" sz="2400" b="1" dirty="0">
                <a:solidFill>
                  <a:srgbClr val="FF0000"/>
                </a:solidFill>
              </a:rPr>
              <a:t>, web </a:t>
            </a:r>
            <a:r>
              <a:rPr lang="es-ES" sz="2400" b="1" dirty="0" err="1">
                <a:solidFill>
                  <a:srgbClr val="FF0000"/>
                </a:solidFill>
              </a:rPr>
              <a:t>orrialde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) </a:t>
            </a:r>
            <a:r>
              <a:rPr lang="es-ES" sz="2400" b="1" dirty="0" err="1">
                <a:solidFill>
                  <a:srgbClr val="FF0000"/>
                </a:solidFill>
              </a:rPr>
              <a:t>nabigatzailearen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bitartez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eskatzen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duenean</a:t>
            </a:r>
            <a:r>
              <a:rPr lang="es-ES" sz="2400" b="1" dirty="0">
                <a:solidFill>
                  <a:srgbClr val="FF0000"/>
                </a:solidFill>
              </a:rPr>
              <a:t>? </a:t>
            </a:r>
          </a:p>
          <a:p>
            <a:pPr marL="939800" lvl="2" indent="-179388"/>
            <a:r>
              <a:rPr lang="es-ES" sz="2400" dirty="0" err="1" smtClean="0"/>
              <a:t>Zer</a:t>
            </a:r>
            <a:r>
              <a:rPr lang="es-ES" sz="2400" dirty="0" smtClean="0"/>
              <a:t> </a:t>
            </a:r>
            <a:r>
              <a:rPr lang="es-ES" sz="2400" dirty="0" err="1" smtClean="0"/>
              <a:t>egiten</a:t>
            </a:r>
            <a:r>
              <a:rPr lang="es-ES" sz="2400" dirty="0" smtClean="0"/>
              <a:t> du </a:t>
            </a:r>
            <a:r>
              <a:rPr lang="es-ES" sz="2400" dirty="0" err="1" smtClean="0"/>
              <a:t>nabigatzaileak</a:t>
            </a:r>
            <a:r>
              <a:rPr lang="es-ES" sz="2400" dirty="0" smtClean="0"/>
              <a:t>? </a:t>
            </a:r>
          </a:p>
          <a:p>
            <a:pPr marL="939800" lvl="2" indent="-179388"/>
            <a:r>
              <a:rPr lang="es-ES" sz="2400" b="1" dirty="0" err="1" smtClean="0">
                <a:solidFill>
                  <a:srgbClr val="FF0000"/>
                </a:solidFill>
              </a:rPr>
              <a:t>Zein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formatu</a:t>
            </a:r>
            <a:r>
              <a:rPr lang="es-ES" sz="2400" b="1" dirty="0" smtClean="0">
                <a:solidFill>
                  <a:srgbClr val="FF0000"/>
                </a:solidFill>
              </a:rPr>
              <a:t> (</a:t>
            </a:r>
            <a:r>
              <a:rPr lang="es-ES" sz="2400" b="1" dirty="0" err="1" smtClean="0">
                <a:solidFill>
                  <a:srgbClr val="FF0000"/>
                </a:solidFill>
              </a:rPr>
              <a:t>sintaxi</a:t>
            </a:r>
            <a:r>
              <a:rPr lang="es-ES" sz="2400" b="1" dirty="0" smtClean="0">
                <a:solidFill>
                  <a:srgbClr val="FF0000"/>
                </a:solidFill>
              </a:rPr>
              <a:t> eta </a:t>
            </a:r>
            <a:r>
              <a:rPr lang="es-ES" sz="2400" b="1" dirty="0" err="1" smtClean="0">
                <a:solidFill>
                  <a:srgbClr val="FF0000"/>
                </a:solidFill>
              </a:rPr>
              <a:t>semantika</a:t>
            </a:r>
            <a:r>
              <a:rPr lang="es-ES" sz="2400" b="1" dirty="0" smtClean="0">
                <a:solidFill>
                  <a:srgbClr val="FF0000"/>
                </a:solidFill>
              </a:rPr>
              <a:t>) </a:t>
            </a:r>
            <a:r>
              <a:rPr lang="es-ES" sz="2400" b="1" dirty="0" err="1" smtClean="0">
                <a:solidFill>
                  <a:srgbClr val="FF0000"/>
                </a:solidFill>
              </a:rPr>
              <a:t>dauka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eskaerak</a:t>
            </a:r>
            <a:r>
              <a:rPr lang="es-ES" sz="2400" b="1" dirty="0" smtClean="0">
                <a:solidFill>
                  <a:srgbClr val="FF0000"/>
                </a:solidFill>
              </a:rPr>
              <a:t>? </a:t>
            </a:r>
          </a:p>
          <a:p>
            <a:pPr marL="939800" lvl="2" indent="-179388"/>
            <a:r>
              <a:rPr lang="es-ES" sz="2400" dirty="0" err="1" smtClean="0"/>
              <a:t>Zelan</a:t>
            </a:r>
            <a:r>
              <a:rPr lang="es-ES" sz="2400" dirty="0" smtClean="0"/>
              <a:t> </a:t>
            </a:r>
            <a:r>
              <a:rPr lang="es-ES" sz="2400" dirty="0" err="1" smtClean="0"/>
              <a:t>prozesatzen</a:t>
            </a:r>
            <a:r>
              <a:rPr lang="es-ES" sz="2400" dirty="0" smtClean="0"/>
              <a:t> da </a:t>
            </a:r>
            <a:r>
              <a:rPr lang="es-ES" sz="2400" dirty="0" err="1" smtClean="0"/>
              <a:t>eskaera</a:t>
            </a:r>
            <a:r>
              <a:rPr lang="es-ES" sz="2400" dirty="0" smtClean="0"/>
              <a:t> </a:t>
            </a:r>
            <a:r>
              <a:rPr lang="es-ES" sz="2400" dirty="0" err="1" smtClean="0"/>
              <a:t>zerbitzarian</a:t>
            </a:r>
            <a:r>
              <a:rPr lang="es-ES" sz="2400" dirty="0" smtClean="0"/>
              <a:t>?</a:t>
            </a:r>
          </a:p>
          <a:p>
            <a:pPr marL="939800" lvl="2" indent="-179388"/>
            <a:r>
              <a:rPr lang="es-ES" sz="2400" dirty="0" err="1"/>
              <a:t>Zein</a:t>
            </a:r>
            <a:r>
              <a:rPr lang="es-ES" sz="2400" dirty="0"/>
              <a:t> </a:t>
            </a:r>
            <a:r>
              <a:rPr lang="es-ES" sz="2400" dirty="0" err="1"/>
              <a:t>formatu</a:t>
            </a:r>
            <a:r>
              <a:rPr lang="es-ES" sz="2400" dirty="0"/>
              <a:t> (</a:t>
            </a:r>
            <a:r>
              <a:rPr lang="es-ES" sz="2400" dirty="0" err="1"/>
              <a:t>sintaxi</a:t>
            </a:r>
            <a:r>
              <a:rPr lang="es-ES" sz="2400" dirty="0"/>
              <a:t> eta </a:t>
            </a:r>
            <a:r>
              <a:rPr lang="es-ES" sz="2400" dirty="0" err="1"/>
              <a:t>semantika</a:t>
            </a:r>
            <a:r>
              <a:rPr lang="es-ES" sz="2400" dirty="0"/>
              <a:t>) </a:t>
            </a:r>
            <a:r>
              <a:rPr lang="es-ES" sz="2400" dirty="0" err="1"/>
              <a:t>dauka</a:t>
            </a:r>
            <a:r>
              <a:rPr lang="es-ES" sz="2400" dirty="0"/>
              <a:t> </a:t>
            </a:r>
            <a:r>
              <a:rPr lang="es-ES" sz="2400" dirty="0" err="1" smtClean="0"/>
              <a:t>erantzunak</a:t>
            </a:r>
            <a:r>
              <a:rPr lang="es-ES" sz="2400" dirty="0" smtClean="0"/>
              <a:t>?</a:t>
            </a:r>
          </a:p>
          <a:p>
            <a:pPr marL="1397000" lvl="3" indent="-179388"/>
            <a:r>
              <a:rPr lang="es-ES" sz="2400" dirty="0" err="1" smtClean="0"/>
              <a:t>Mezuaren</a:t>
            </a:r>
            <a:r>
              <a:rPr lang="es-ES" sz="2400" dirty="0" smtClean="0"/>
              <a:t> </a:t>
            </a:r>
            <a:r>
              <a:rPr lang="es-ES" sz="2400" dirty="0" err="1" smtClean="0"/>
              <a:t>gorputzaren</a:t>
            </a:r>
            <a:r>
              <a:rPr lang="es-ES" sz="2400" dirty="0" smtClean="0"/>
              <a:t> </a:t>
            </a:r>
            <a:r>
              <a:rPr lang="es-ES" sz="2400" dirty="0" err="1" smtClean="0"/>
              <a:t>kodifikazioa</a:t>
            </a:r>
            <a:r>
              <a:rPr lang="es-ES" sz="2400" dirty="0" smtClean="0"/>
              <a:t>.</a:t>
            </a:r>
          </a:p>
          <a:p>
            <a:pPr marL="1397000" lvl="3" indent="-179388"/>
            <a:r>
              <a:rPr lang="es-ES" sz="2400" dirty="0" err="1" smtClean="0"/>
              <a:t>Mezuaren</a:t>
            </a:r>
            <a:r>
              <a:rPr lang="es-ES" sz="2400" dirty="0" smtClean="0"/>
              <a:t> </a:t>
            </a:r>
            <a:r>
              <a:rPr lang="es-ES" sz="2400" dirty="0" err="1" smtClean="0"/>
              <a:t>gorputzaren</a:t>
            </a:r>
            <a:r>
              <a:rPr lang="es-ES" sz="2400" dirty="0" smtClean="0"/>
              <a:t> </a:t>
            </a:r>
            <a:r>
              <a:rPr lang="es-ES" sz="2400" dirty="0" err="1" smtClean="0"/>
              <a:t>luzeera</a:t>
            </a:r>
            <a:r>
              <a:rPr lang="es-ES" sz="2400" dirty="0" smtClean="0"/>
              <a:t>.</a:t>
            </a:r>
          </a:p>
          <a:p>
            <a:pPr marL="939800" lvl="2" indent="-179388"/>
            <a:r>
              <a:rPr lang="es-ES" sz="2400" dirty="0" err="1" smtClean="0"/>
              <a:t>Zelan</a:t>
            </a:r>
            <a:r>
              <a:rPr lang="es-ES" sz="2400" dirty="0" smtClean="0"/>
              <a:t> </a:t>
            </a:r>
            <a:r>
              <a:rPr lang="es-ES" sz="2400" dirty="0" err="1" smtClean="0"/>
              <a:t>kargatzen</a:t>
            </a:r>
            <a:r>
              <a:rPr lang="es-ES" sz="2400" dirty="0" smtClean="0"/>
              <a:t> da web </a:t>
            </a:r>
            <a:r>
              <a:rPr lang="es-ES" sz="2400" dirty="0" err="1" smtClean="0"/>
              <a:t>orri</a:t>
            </a:r>
            <a:r>
              <a:rPr lang="es-ES" sz="2400" dirty="0" smtClean="0"/>
              <a:t>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nabigatzailean</a:t>
            </a:r>
            <a:r>
              <a:rPr lang="es-ES" sz="2400" dirty="0" smtClean="0"/>
              <a:t>? </a:t>
            </a:r>
          </a:p>
          <a:p>
            <a:pPr marL="1397000" lvl="3" indent="-179388"/>
            <a:r>
              <a:rPr lang="es-ES" sz="2400" dirty="0" smtClean="0"/>
              <a:t>TCP </a:t>
            </a:r>
            <a:r>
              <a:rPr lang="es-ES" sz="2400" dirty="0" err="1" smtClean="0"/>
              <a:t>konexioaren</a:t>
            </a:r>
            <a:r>
              <a:rPr lang="es-ES" sz="2400" dirty="0" smtClean="0"/>
              <a:t> </a:t>
            </a:r>
            <a:r>
              <a:rPr lang="es-ES" sz="2400" dirty="0" err="1" smtClean="0"/>
              <a:t>kudeaketa</a:t>
            </a:r>
            <a:r>
              <a:rPr lang="es-ES" sz="2400" dirty="0" smtClean="0"/>
              <a:t>. </a:t>
            </a:r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/>
              <a:t>f</a:t>
            </a:r>
            <a:r>
              <a:rPr lang="es-ES" dirty="0" err="1" smtClean="0"/>
              <a:t>untzionamendua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10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encrypted-tbn1.gstatic.com/images?q=tbn:ANd9GcTgqW4EdEt6TaQufrJ7nX5shS7Qvj5bcAySudA8M3f7qABxC-L-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2132856"/>
            <a:ext cx="1152128" cy="768087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</a:t>
            </a:r>
            <a:r>
              <a:rPr lang="es-ES" dirty="0" err="1" smtClean="0"/>
              <a:t>untzionamendua</a:t>
            </a:r>
            <a:r>
              <a:rPr lang="es-ES" dirty="0"/>
              <a:t>: </a:t>
            </a:r>
            <a:r>
              <a:rPr lang="es-ES" dirty="0" err="1" smtClean="0"/>
              <a:t>bezeroaren</a:t>
            </a:r>
            <a:r>
              <a:rPr lang="es-ES" dirty="0" smtClean="0"/>
              <a:t> </a:t>
            </a:r>
            <a:r>
              <a:rPr lang="es-ES" dirty="0" err="1" smtClean="0"/>
              <a:t>eskaera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611560" y="2629361"/>
            <a:ext cx="158417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55576" y="2773377"/>
            <a:ext cx="129614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5536" y="3781489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c2.staticflickr.com/2/1431/1487431855_ec233a3ee5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2901390"/>
            <a:ext cx="1008112" cy="392044"/>
          </a:xfrm>
          <a:prstGeom prst="rect">
            <a:avLst/>
          </a:prstGeom>
          <a:noFill/>
        </p:spPr>
      </p:pic>
      <p:sp>
        <p:nvSpPr>
          <p:cNvPr id="17" name="16 Rectángulo"/>
          <p:cNvSpPr/>
          <p:nvPr/>
        </p:nvSpPr>
        <p:spPr>
          <a:xfrm>
            <a:off x="3131840" y="2204864"/>
            <a:ext cx="158417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1043608" y="3565465"/>
            <a:ext cx="72008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"/>
          <p:cNvSpPr/>
          <p:nvPr/>
        </p:nvSpPr>
        <p:spPr>
          <a:xfrm>
            <a:off x="3275856" y="3869432"/>
            <a:ext cx="1287760" cy="27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32" name="31 Conector recto"/>
          <p:cNvCxnSpPr/>
          <p:nvPr/>
        </p:nvCxnSpPr>
        <p:spPr>
          <a:xfrm>
            <a:off x="3419872" y="3941440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3419872" y="4013448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3419872" y="4085456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3419872" y="2852936"/>
            <a:ext cx="1008112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1" name="40 Rectángulo"/>
          <p:cNvSpPr/>
          <p:nvPr/>
        </p:nvSpPr>
        <p:spPr>
          <a:xfrm>
            <a:off x="3419872" y="3356992"/>
            <a:ext cx="1008112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2" name="41 Elipse"/>
          <p:cNvSpPr/>
          <p:nvPr/>
        </p:nvSpPr>
        <p:spPr>
          <a:xfrm>
            <a:off x="4283968" y="3068960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Elipse"/>
          <p:cNvSpPr/>
          <p:nvPr/>
        </p:nvSpPr>
        <p:spPr>
          <a:xfrm>
            <a:off x="4283968" y="3573016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3419872" y="2852936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HDD1</a:t>
            </a:r>
            <a:endParaRPr lang="es-ES" sz="105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419872" y="3356992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HDD2</a:t>
            </a:r>
            <a:endParaRPr lang="es-ES" sz="1050" dirty="0"/>
          </a:p>
        </p:txBody>
      </p:sp>
      <p:pic>
        <p:nvPicPr>
          <p:cNvPr id="2054" name="Picture 6" descr="https://cdn4.iconfinder.com/data/icons/Primo_Icons/PNG/128x128/power_blue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3925505"/>
            <a:ext cx="288032" cy="288032"/>
          </a:xfrm>
          <a:prstGeom prst="rect">
            <a:avLst/>
          </a:prstGeom>
          <a:noFill/>
        </p:spPr>
      </p:pic>
      <p:pic>
        <p:nvPicPr>
          <p:cNvPr id="58" name="Picture 6" descr="https://cdn4.iconfinder.com/data/icons/Primo_Icons/PNG/128x128/power_blue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3848" y="2276872"/>
            <a:ext cx="288032" cy="288032"/>
          </a:xfrm>
          <a:prstGeom prst="rect">
            <a:avLst/>
          </a:prstGeom>
          <a:noFill/>
        </p:spPr>
      </p:pic>
      <p:sp>
        <p:nvSpPr>
          <p:cNvPr id="26" name="25 CuadroTexto"/>
          <p:cNvSpPr txBox="1"/>
          <p:nvPr/>
        </p:nvSpPr>
        <p:spPr>
          <a:xfrm>
            <a:off x="683568" y="217524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BEZEROA</a:t>
            </a:r>
            <a:endParaRPr lang="es-ES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987824" y="174319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/>
              <a:t>ZERBITZARIA</a:t>
            </a:r>
            <a:endParaRPr lang="es-ES" b="1" dirty="0"/>
          </a:p>
        </p:txBody>
      </p:sp>
      <p:cxnSp>
        <p:nvCxnSpPr>
          <p:cNvPr id="48" name="47 Conector recto"/>
          <p:cNvCxnSpPr/>
          <p:nvPr/>
        </p:nvCxnSpPr>
        <p:spPr>
          <a:xfrm>
            <a:off x="1619672" y="4365104"/>
            <a:ext cx="0" cy="64807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1259632" y="4365104"/>
            <a:ext cx="0" cy="100811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"/>
          <p:cNvCxnSpPr/>
          <p:nvPr/>
        </p:nvCxnSpPr>
        <p:spPr>
          <a:xfrm>
            <a:off x="4139952" y="4365104"/>
            <a:ext cx="0" cy="100811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3779912" y="4365104"/>
            <a:ext cx="0" cy="648072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1619672" y="5013176"/>
            <a:ext cx="216024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1259632" y="5373216"/>
            <a:ext cx="2880320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1907704" y="46438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TCP </a:t>
            </a:r>
            <a:r>
              <a:rPr lang="es-ES" b="1" dirty="0" err="1" smtClean="0">
                <a:solidFill>
                  <a:schemeClr val="accent2">
                    <a:lumMod val="75000"/>
                  </a:schemeClr>
                </a:solidFill>
              </a:rPr>
              <a:t>konexioa</a:t>
            </a:r>
            <a:endParaRPr lang="es-E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1691680" y="5085184"/>
            <a:ext cx="1368152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HTTP </a:t>
            </a:r>
            <a:r>
              <a:rPr lang="es-ES" sz="1600" b="1" dirty="0" err="1" smtClean="0"/>
              <a:t>eskaera</a:t>
            </a:r>
            <a:endParaRPr lang="es-ES" sz="1600" b="1" dirty="0"/>
          </a:p>
        </p:txBody>
      </p:sp>
      <p:cxnSp>
        <p:nvCxnSpPr>
          <p:cNvPr id="68" name="67 Conector angular"/>
          <p:cNvCxnSpPr>
            <a:stCxn id="76" idx="4"/>
            <a:endCxn id="66" idx="1"/>
          </p:cNvCxnSpPr>
          <p:nvPr/>
        </p:nvCxnSpPr>
        <p:spPr>
          <a:xfrm rot="16200000" flipH="1">
            <a:off x="1169622" y="4671138"/>
            <a:ext cx="756084" cy="288032"/>
          </a:xfrm>
          <a:prstGeom prst="bentConnector2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67 Conector angular"/>
          <p:cNvCxnSpPr>
            <a:stCxn id="66" idx="3"/>
            <a:endCxn id="77" idx="4"/>
          </p:cNvCxnSpPr>
          <p:nvPr/>
        </p:nvCxnSpPr>
        <p:spPr>
          <a:xfrm flipV="1">
            <a:off x="3059832" y="4437112"/>
            <a:ext cx="864096" cy="756084"/>
          </a:xfrm>
          <a:prstGeom prst="bentConnector2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75 Elipse"/>
          <p:cNvSpPr/>
          <p:nvPr/>
        </p:nvSpPr>
        <p:spPr>
          <a:xfrm>
            <a:off x="1331640" y="4293096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7" name="76 Elipse"/>
          <p:cNvSpPr/>
          <p:nvPr/>
        </p:nvSpPr>
        <p:spPr>
          <a:xfrm>
            <a:off x="3851920" y="4293096"/>
            <a:ext cx="144016" cy="1440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CuadroTexto"/>
          <p:cNvSpPr txBox="1"/>
          <p:nvPr/>
        </p:nvSpPr>
        <p:spPr>
          <a:xfrm>
            <a:off x="3923928" y="4149080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 smtClean="0">
                <a:solidFill>
                  <a:schemeClr val="accent2">
                    <a:lumMod val="75000"/>
                  </a:schemeClr>
                </a:solidFill>
              </a:rPr>
              <a:t>8080</a:t>
            </a:r>
            <a:endParaRPr lang="es-E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899592" y="4149080"/>
            <a:ext cx="5760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 smtClean="0">
                <a:solidFill>
                  <a:schemeClr val="accent2">
                    <a:lumMod val="75000"/>
                  </a:schemeClr>
                </a:solidFill>
              </a:rPr>
              <a:t>57535</a:t>
            </a:r>
            <a:endParaRPr lang="es-E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96 CuadroTexto"/>
          <p:cNvSpPr txBox="1"/>
          <p:nvPr/>
        </p:nvSpPr>
        <p:spPr>
          <a:xfrm>
            <a:off x="5508104" y="1839015"/>
            <a:ext cx="3096344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Metodoa</a:t>
            </a:r>
            <a:r>
              <a:rPr lang="es-ES" sz="1400" dirty="0" smtClean="0"/>
              <a:t> </a:t>
            </a:r>
            <a:r>
              <a:rPr lang="es-ES" sz="1400" dirty="0" err="1" smtClean="0"/>
              <a:t>RequestURI</a:t>
            </a:r>
            <a:r>
              <a:rPr lang="es-ES" sz="1400" dirty="0" smtClean="0"/>
              <a:t> HTTP/1.1 </a:t>
            </a:r>
          </a:p>
          <a:p>
            <a:r>
              <a:rPr lang="es-ES" sz="1400" dirty="0" err="1" smtClean="0"/>
              <a:t>Goiburuak</a:t>
            </a:r>
            <a:endParaRPr lang="es-ES" sz="1400" dirty="0" smtClean="0"/>
          </a:p>
          <a:p>
            <a:r>
              <a:rPr lang="es-ES" sz="1400" dirty="0" smtClean="0"/>
              <a:t>CRLF*</a:t>
            </a:r>
          </a:p>
          <a:p>
            <a:r>
              <a:rPr lang="es-ES" sz="1400" dirty="0" err="1" smtClean="0"/>
              <a:t>Mezuaren</a:t>
            </a:r>
            <a:r>
              <a:rPr lang="es-ES" sz="1400" dirty="0" smtClean="0"/>
              <a:t> </a:t>
            </a:r>
            <a:r>
              <a:rPr lang="es-ES" sz="1400" dirty="0" err="1" smtClean="0"/>
              <a:t>gorputza</a:t>
            </a:r>
            <a:r>
              <a:rPr lang="es-ES" sz="1400" dirty="0" smtClean="0"/>
              <a:t> (</a:t>
            </a:r>
            <a:r>
              <a:rPr lang="es-ES" sz="1400" dirty="0" err="1" smtClean="0"/>
              <a:t>zortzikoteetan</a:t>
            </a:r>
            <a:r>
              <a:rPr lang="es-ES" sz="1400" dirty="0" smtClean="0"/>
              <a:t> **)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5508104" y="1556792"/>
            <a:ext cx="3096344" cy="2102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HTTP </a:t>
            </a:r>
            <a:r>
              <a:rPr lang="es-ES" sz="1600" b="1" dirty="0" err="1" smtClean="0"/>
              <a:t>eskaeraren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sintaxia</a:t>
            </a:r>
            <a:endParaRPr lang="es-ES" sz="1600" b="1" dirty="0"/>
          </a:p>
        </p:txBody>
      </p:sp>
      <p:sp>
        <p:nvSpPr>
          <p:cNvPr id="99" name="98 Rectángulo"/>
          <p:cNvSpPr/>
          <p:nvPr/>
        </p:nvSpPr>
        <p:spPr>
          <a:xfrm>
            <a:off x="395536" y="5805264"/>
            <a:ext cx="8208912" cy="38104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dirty="0" smtClean="0"/>
              <a:t>GET </a:t>
            </a:r>
            <a:r>
              <a:rPr lang="es-ES" sz="1200" dirty="0" smtClean="0"/>
              <a:t>/</a:t>
            </a:r>
            <a:r>
              <a:rPr lang="es-ES" sz="1200" dirty="0" err="1" smtClean="0"/>
              <a:t>resource</a:t>
            </a:r>
            <a:r>
              <a:rPr lang="es-ES" sz="1200" dirty="0" smtClean="0"/>
              <a:t> </a:t>
            </a:r>
            <a:r>
              <a:rPr lang="es-ES" sz="1200" dirty="0" smtClean="0"/>
              <a:t>HTTP/1.1\r\</a:t>
            </a:r>
            <a:r>
              <a:rPr lang="es-ES" sz="1200" dirty="0" err="1" smtClean="0"/>
              <a:t>nHost</a:t>
            </a:r>
            <a:r>
              <a:rPr lang="es-ES" sz="1200" dirty="0" smtClean="0"/>
              <a:t>: sw2016.com:8080\r\</a:t>
            </a:r>
            <a:r>
              <a:rPr lang="es-ES" sz="1200" dirty="0" err="1" smtClean="0"/>
              <a:t>nAccept</a:t>
            </a:r>
            <a:r>
              <a:rPr lang="es-ES" sz="1200" dirty="0" smtClean="0"/>
              <a:t>: </a:t>
            </a:r>
            <a:r>
              <a:rPr lang="es-ES" sz="1200" dirty="0" err="1" smtClean="0"/>
              <a:t>text</a:t>
            </a:r>
            <a:r>
              <a:rPr lang="es-ES" sz="1200" dirty="0" smtClean="0"/>
              <a:t>/</a:t>
            </a:r>
            <a:r>
              <a:rPr lang="es-ES" sz="1200" dirty="0" err="1" smtClean="0"/>
              <a:t>html</a:t>
            </a:r>
            <a:r>
              <a:rPr lang="es-ES" sz="1200" dirty="0" smtClean="0"/>
              <a:t>\r\</a:t>
            </a:r>
            <a:r>
              <a:rPr lang="es-ES" sz="1200" dirty="0" err="1" smtClean="0"/>
              <a:t>nAccept-Encoding</a:t>
            </a:r>
            <a:r>
              <a:rPr lang="es-ES" sz="1200" dirty="0" smtClean="0"/>
              <a:t>: </a:t>
            </a:r>
            <a:r>
              <a:rPr lang="es-ES" sz="1200" dirty="0" err="1" smtClean="0"/>
              <a:t>gzip,identity;q</a:t>
            </a:r>
            <a:r>
              <a:rPr lang="es-ES" sz="1200" dirty="0" smtClean="0"/>
              <a:t>=0.5\r\</a:t>
            </a:r>
            <a:r>
              <a:rPr lang="es-ES" sz="1200" dirty="0" err="1" smtClean="0"/>
              <a:t>nAccept-Language</a:t>
            </a:r>
            <a:r>
              <a:rPr lang="es-ES" sz="1200" dirty="0" smtClean="0"/>
              <a:t>: </a:t>
            </a:r>
            <a:r>
              <a:rPr lang="es-ES" sz="1200" dirty="0" err="1" smtClean="0"/>
              <a:t>en-US,es-ES;q</a:t>
            </a:r>
            <a:r>
              <a:rPr lang="es-ES" sz="1200" dirty="0" smtClean="0"/>
              <a:t>=0.8\r\</a:t>
            </a:r>
            <a:r>
              <a:rPr lang="es-ES" sz="1200" dirty="0" err="1" smtClean="0"/>
              <a:t>nUser-Agent</a:t>
            </a:r>
            <a:r>
              <a:rPr lang="es-ES" sz="1200" dirty="0" smtClean="0"/>
              <a:t>: Mozilla Windows Desktop\r\n\r\n</a:t>
            </a:r>
          </a:p>
        </p:txBody>
      </p:sp>
      <p:cxnSp>
        <p:nvCxnSpPr>
          <p:cNvPr id="102" name="101 Conector recto"/>
          <p:cNvCxnSpPr/>
          <p:nvPr/>
        </p:nvCxnSpPr>
        <p:spPr>
          <a:xfrm flipV="1">
            <a:off x="395536" y="5301208"/>
            <a:ext cx="129614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"/>
          <p:cNvCxnSpPr/>
          <p:nvPr/>
        </p:nvCxnSpPr>
        <p:spPr>
          <a:xfrm flipH="1" flipV="1">
            <a:off x="3059832" y="5301208"/>
            <a:ext cx="55446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CuadroTexto"/>
          <p:cNvSpPr txBox="1"/>
          <p:nvPr/>
        </p:nvSpPr>
        <p:spPr>
          <a:xfrm>
            <a:off x="5508104" y="3772778"/>
            <a:ext cx="3096344" cy="16004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GET </a:t>
            </a:r>
            <a:r>
              <a:rPr lang="es-ES" sz="1400" dirty="0" smtClean="0"/>
              <a:t>/</a:t>
            </a:r>
            <a:r>
              <a:rPr lang="es-ES" sz="1400" dirty="0" err="1" smtClean="0"/>
              <a:t>resource</a:t>
            </a:r>
            <a:r>
              <a:rPr lang="es-ES" sz="1400" dirty="0" smtClean="0"/>
              <a:t> </a:t>
            </a:r>
            <a:r>
              <a:rPr lang="es-ES" sz="1400" dirty="0" smtClean="0"/>
              <a:t>HTTP/1.1 </a:t>
            </a:r>
          </a:p>
          <a:p>
            <a:r>
              <a:rPr lang="es-ES" sz="1400" dirty="0" smtClean="0"/>
              <a:t>Host: sw2016.com:8080</a:t>
            </a:r>
          </a:p>
          <a:p>
            <a:r>
              <a:rPr lang="es-ES" sz="1400" dirty="0" err="1" smtClean="0"/>
              <a:t>Accept</a:t>
            </a:r>
            <a:r>
              <a:rPr lang="es-ES" sz="1400" dirty="0" smtClean="0"/>
              <a:t>: 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html</a:t>
            </a:r>
            <a:endParaRPr lang="es-ES" sz="1400" dirty="0" smtClean="0"/>
          </a:p>
          <a:p>
            <a:r>
              <a:rPr lang="es-ES" sz="1400" dirty="0" err="1" smtClean="0"/>
              <a:t>Accept-Encoding</a:t>
            </a:r>
            <a:r>
              <a:rPr lang="es-ES" sz="1400" dirty="0" smtClean="0"/>
              <a:t>: </a:t>
            </a:r>
            <a:r>
              <a:rPr lang="es-ES" sz="1400" dirty="0" err="1" smtClean="0"/>
              <a:t>gzip,identity;q</a:t>
            </a:r>
            <a:r>
              <a:rPr lang="es-ES" sz="1400" dirty="0" smtClean="0"/>
              <a:t>=0.5</a:t>
            </a:r>
          </a:p>
          <a:p>
            <a:r>
              <a:rPr lang="es-ES" sz="1400" dirty="0" err="1" smtClean="0"/>
              <a:t>Accept-Language</a:t>
            </a:r>
            <a:r>
              <a:rPr lang="es-ES" sz="1400" dirty="0" smtClean="0"/>
              <a:t>: en-</a:t>
            </a:r>
            <a:r>
              <a:rPr lang="es-ES" sz="1400" dirty="0" err="1" smtClean="0"/>
              <a:t>US,es</a:t>
            </a:r>
            <a:r>
              <a:rPr lang="es-ES" sz="1400" dirty="0" smtClean="0"/>
              <a:t>-</a:t>
            </a:r>
            <a:r>
              <a:rPr lang="es-ES" sz="1400" dirty="0" err="1" smtClean="0"/>
              <a:t>ES;q</a:t>
            </a:r>
            <a:r>
              <a:rPr lang="es-ES" sz="1400" dirty="0" smtClean="0"/>
              <a:t>=0.8</a:t>
            </a:r>
          </a:p>
          <a:p>
            <a:r>
              <a:rPr lang="es-ES" sz="1400" dirty="0" err="1" smtClean="0"/>
              <a:t>User-Agent</a:t>
            </a:r>
            <a:r>
              <a:rPr lang="es-ES" sz="1400" dirty="0" smtClean="0"/>
              <a:t>: Mozilla Windows Desktop</a:t>
            </a:r>
          </a:p>
          <a:p>
            <a:endParaRPr lang="es-ES" sz="1400" dirty="0" smtClean="0"/>
          </a:p>
        </p:txBody>
      </p:sp>
      <p:sp>
        <p:nvSpPr>
          <p:cNvPr id="110" name="109 Rectángulo"/>
          <p:cNvSpPr/>
          <p:nvPr/>
        </p:nvSpPr>
        <p:spPr>
          <a:xfrm>
            <a:off x="5508104" y="3484746"/>
            <a:ext cx="3096344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Adibidearen</a:t>
            </a:r>
            <a:r>
              <a:rPr lang="en-US" sz="1600" b="1" dirty="0" smtClean="0"/>
              <a:t> HTTP </a:t>
            </a:r>
            <a:r>
              <a:rPr lang="en-US" sz="1600" b="1" dirty="0" err="1" smtClean="0"/>
              <a:t>eskaera</a:t>
            </a:r>
            <a:endParaRPr lang="es-ES" sz="1600" b="1" dirty="0"/>
          </a:p>
        </p:txBody>
      </p:sp>
      <p:sp>
        <p:nvSpPr>
          <p:cNvPr id="47" name="46 CuadroTexto"/>
          <p:cNvSpPr txBox="1"/>
          <p:nvPr/>
        </p:nvSpPr>
        <p:spPr>
          <a:xfrm>
            <a:off x="5508104" y="27809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* CRLF = </a:t>
            </a:r>
            <a:r>
              <a:rPr lang="es-ES" sz="1200" dirty="0" err="1" smtClean="0"/>
              <a:t>Carriage</a:t>
            </a:r>
            <a:r>
              <a:rPr lang="es-ES" sz="1200" dirty="0" smtClean="0"/>
              <a:t> </a:t>
            </a:r>
            <a:r>
              <a:rPr lang="es-ES" sz="1200" dirty="0" err="1" smtClean="0"/>
              <a:t>Return</a:t>
            </a:r>
            <a:r>
              <a:rPr lang="es-ES" sz="1200" dirty="0" smtClean="0"/>
              <a:t> + Line </a:t>
            </a:r>
            <a:r>
              <a:rPr lang="es-ES" sz="1200" dirty="0" err="1" smtClean="0"/>
              <a:t>Feed</a:t>
            </a:r>
            <a:r>
              <a:rPr lang="es-ES" sz="1200" dirty="0" smtClean="0"/>
              <a:t> = \r\n</a:t>
            </a:r>
          </a:p>
          <a:p>
            <a:r>
              <a:rPr lang="es-ES" sz="1200" dirty="0" smtClean="0"/>
              <a:t>** </a:t>
            </a:r>
            <a:r>
              <a:rPr lang="es-ES" sz="1200" dirty="0" err="1" smtClean="0"/>
              <a:t>zortzikote</a:t>
            </a:r>
            <a:r>
              <a:rPr lang="es-ES" sz="1200" dirty="0" smtClean="0"/>
              <a:t> = 8 bit-</a:t>
            </a:r>
            <a:r>
              <a:rPr lang="es-ES" sz="1200" dirty="0" err="1" smtClean="0"/>
              <a:t>eko</a:t>
            </a:r>
            <a:r>
              <a:rPr lang="es-ES" sz="1200" dirty="0" smtClean="0"/>
              <a:t> </a:t>
            </a:r>
            <a:r>
              <a:rPr lang="es-ES" sz="1200" dirty="0" err="1" smtClean="0"/>
              <a:t>sekuentzia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/>
              <a:t>f</a:t>
            </a:r>
            <a:r>
              <a:rPr lang="es-ES" dirty="0" err="1" smtClean="0"/>
              <a:t>untzionamendua</a:t>
            </a:r>
            <a:r>
              <a:rPr lang="es-ES" dirty="0"/>
              <a:t>: </a:t>
            </a:r>
            <a:r>
              <a:rPr lang="es-ES" dirty="0" err="1"/>
              <a:t>bezeroaren</a:t>
            </a:r>
            <a:r>
              <a:rPr lang="es-ES" dirty="0"/>
              <a:t> </a:t>
            </a:r>
            <a:r>
              <a:rPr lang="es-ES" dirty="0" err="1" smtClean="0"/>
              <a:t>eskaera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47" name="46 CuadroTexto"/>
          <p:cNvSpPr txBox="1"/>
          <p:nvPr/>
        </p:nvSpPr>
        <p:spPr>
          <a:xfrm>
            <a:off x="611560" y="2127047"/>
            <a:ext cx="3096344" cy="9541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Metodoa</a:t>
            </a:r>
            <a:r>
              <a:rPr lang="es-ES" sz="1400" dirty="0"/>
              <a:t> </a:t>
            </a:r>
            <a:r>
              <a:rPr lang="es-ES" sz="1400" dirty="0" err="1"/>
              <a:t>RequestURI</a:t>
            </a:r>
            <a:r>
              <a:rPr lang="es-ES" sz="1400" dirty="0"/>
              <a:t> HTTP/1.1 </a:t>
            </a:r>
          </a:p>
          <a:p>
            <a:r>
              <a:rPr lang="es-ES" sz="1400" dirty="0" err="1"/>
              <a:t>Goiburuak</a:t>
            </a:r>
            <a:endParaRPr lang="es-ES" sz="1400" dirty="0"/>
          </a:p>
          <a:p>
            <a:r>
              <a:rPr lang="es-ES" sz="1400" dirty="0"/>
              <a:t>CRLF*</a:t>
            </a:r>
          </a:p>
          <a:p>
            <a:r>
              <a:rPr lang="es-ES" sz="1400" dirty="0" err="1"/>
              <a:t>Mezuaren</a:t>
            </a:r>
            <a:r>
              <a:rPr lang="es-ES" sz="1400" dirty="0"/>
              <a:t> </a:t>
            </a:r>
            <a:r>
              <a:rPr lang="es-ES" sz="1400" dirty="0" err="1"/>
              <a:t>gorputza</a:t>
            </a:r>
            <a:endParaRPr lang="es-ES" sz="1400" dirty="0" smtClean="0"/>
          </a:p>
        </p:txBody>
      </p:sp>
      <p:sp>
        <p:nvSpPr>
          <p:cNvPr id="52" name="51 Rectángulo"/>
          <p:cNvSpPr/>
          <p:nvPr/>
        </p:nvSpPr>
        <p:spPr>
          <a:xfrm>
            <a:off x="611560" y="1844824"/>
            <a:ext cx="3096344" cy="2102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/>
              <a:t>HTTP </a:t>
            </a:r>
            <a:r>
              <a:rPr lang="es-ES" sz="1600" b="1" dirty="0" err="1"/>
              <a:t>eskaeraren</a:t>
            </a:r>
            <a:r>
              <a:rPr lang="es-ES" sz="1600" b="1" dirty="0"/>
              <a:t> </a:t>
            </a:r>
            <a:r>
              <a:rPr lang="es-ES" sz="1600" b="1" dirty="0" err="1"/>
              <a:t>sintaxia</a:t>
            </a:r>
            <a:endParaRPr lang="es-ES" sz="1600" b="1" dirty="0"/>
          </a:p>
        </p:txBody>
      </p:sp>
      <p:sp>
        <p:nvSpPr>
          <p:cNvPr id="54" name="53 CuadroTexto"/>
          <p:cNvSpPr txBox="1"/>
          <p:nvPr/>
        </p:nvSpPr>
        <p:spPr>
          <a:xfrm>
            <a:off x="611560" y="3844786"/>
            <a:ext cx="3096344" cy="16004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GET </a:t>
            </a:r>
            <a:r>
              <a:rPr lang="es-ES" sz="1400" dirty="0" smtClean="0"/>
              <a:t>/</a:t>
            </a:r>
            <a:r>
              <a:rPr lang="es-ES" sz="1400" dirty="0" err="1" smtClean="0"/>
              <a:t>resource</a:t>
            </a:r>
            <a:r>
              <a:rPr lang="es-ES" sz="1400" dirty="0" smtClean="0"/>
              <a:t> </a:t>
            </a:r>
            <a:r>
              <a:rPr lang="es-ES" sz="1400" dirty="0" smtClean="0"/>
              <a:t>HTTP/1.1 </a:t>
            </a:r>
          </a:p>
          <a:p>
            <a:r>
              <a:rPr lang="es-ES" sz="1400" dirty="0" smtClean="0"/>
              <a:t>Host: sw2016.com:8080 </a:t>
            </a:r>
          </a:p>
          <a:p>
            <a:r>
              <a:rPr lang="es-ES" sz="1400" dirty="0" err="1" smtClean="0"/>
              <a:t>Accept</a:t>
            </a:r>
            <a:r>
              <a:rPr lang="es-ES" sz="1400" dirty="0" smtClean="0"/>
              <a:t>: </a:t>
            </a:r>
            <a:r>
              <a:rPr lang="es-ES" sz="1400" dirty="0" err="1" smtClean="0"/>
              <a:t>text</a:t>
            </a:r>
            <a:r>
              <a:rPr lang="es-ES" sz="1400" dirty="0" smtClean="0"/>
              <a:t>/</a:t>
            </a:r>
            <a:r>
              <a:rPr lang="es-ES" sz="1400" dirty="0" err="1" smtClean="0"/>
              <a:t>html</a:t>
            </a:r>
            <a:endParaRPr lang="es-ES" sz="1400" dirty="0" smtClean="0"/>
          </a:p>
          <a:p>
            <a:r>
              <a:rPr lang="es-ES" sz="1400" dirty="0" err="1" smtClean="0"/>
              <a:t>Accept-Encoding</a:t>
            </a:r>
            <a:r>
              <a:rPr lang="es-ES" sz="1400" dirty="0" smtClean="0"/>
              <a:t>: </a:t>
            </a:r>
            <a:r>
              <a:rPr lang="es-ES" sz="1400" dirty="0" err="1" smtClean="0"/>
              <a:t>gzip,identity;q</a:t>
            </a:r>
            <a:r>
              <a:rPr lang="es-ES" sz="1400" dirty="0" smtClean="0"/>
              <a:t>=0.5</a:t>
            </a:r>
          </a:p>
          <a:p>
            <a:r>
              <a:rPr lang="es-ES" sz="1400" dirty="0" err="1" smtClean="0"/>
              <a:t>Accept-Language</a:t>
            </a:r>
            <a:r>
              <a:rPr lang="es-ES" sz="1400" dirty="0" smtClean="0"/>
              <a:t>: en-</a:t>
            </a:r>
            <a:r>
              <a:rPr lang="es-ES" sz="1400" dirty="0" err="1" smtClean="0"/>
              <a:t>US,es</a:t>
            </a:r>
            <a:r>
              <a:rPr lang="es-ES" sz="1400" dirty="0" smtClean="0"/>
              <a:t>-</a:t>
            </a:r>
            <a:r>
              <a:rPr lang="es-ES" sz="1400" dirty="0" err="1" smtClean="0"/>
              <a:t>ES;q</a:t>
            </a:r>
            <a:r>
              <a:rPr lang="es-ES" sz="1400" dirty="0" smtClean="0"/>
              <a:t>=0.8</a:t>
            </a:r>
          </a:p>
          <a:p>
            <a:r>
              <a:rPr lang="es-ES" sz="1400" dirty="0" err="1" smtClean="0"/>
              <a:t>User-Agent</a:t>
            </a:r>
            <a:r>
              <a:rPr lang="es-ES" sz="1400" dirty="0" smtClean="0"/>
              <a:t>: Mozilla Windows Desktop</a:t>
            </a:r>
          </a:p>
          <a:p>
            <a:endParaRPr lang="es-ES" sz="1400" dirty="0" smtClean="0"/>
          </a:p>
        </p:txBody>
      </p:sp>
      <p:sp>
        <p:nvSpPr>
          <p:cNvPr id="55" name="54 Rectángulo"/>
          <p:cNvSpPr/>
          <p:nvPr/>
        </p:nvSpPr>
        <p:spPr>
          <a:xfrm>
            <a:off x="611560" y="3556754"/>
            <a:ext cx="3096344" cy="21602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Adibidearen</a:t>
            </a:r>
            <a:r>
              <a:rPr lang="en-US" sz="1600" b="1" dirty="0"/>
              <a:t> HTTP </a:t>
            </a:r>
            <a:r>
              <a:rPr lang="en-US" sz="1600" b="1" dirty="0" err="1"/>
              <a:t>eskaera</a:t>
            </a:r>
            <a:endParaRPr lang="es-ES" sz="1600" b="1" dirty="0"/>
          </a:p>
        </p:txBody>
      </p:sp>
      <p:sp>
        <p:nvSpPr>
          <p:cNvPr id="56" name="55 CuadroTexto"/>
          <p:cNvSpPr txBox="1"/>
          <p:nvPr/>
        </p:nvSpPr>
        <p:spPr>
          <a:xfrm>
            <a:off x="3851920" y="1268760"/>
            <a:ext cx="489654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 smtClean="0"/>
              <a:t>Metodoa</a:t>
            </a:r>
            <a:r>
              <a:rPr lang="es-ES" sz="1400" b="1" dirty="0" smtClean="0"/>
              <a:t>:</a:t>
            </a:r>
            <a:r>
              <a:rPr lang="es-ES" sz="1400" dirty="0" smtClean="0"/>
              <a:t> GET</a:t>
            </a:r>
          </a:p>
          <a:p>
            <a:pPr marL="360363"/>
            <a:r>
              <a:rPr lang="es-ES" sz="1400" dirty="0" err="1" smtClean="0"/>
              <a:t>Metodoak</a:t>
            </a:r>
            <a:r>
              <a:rPr lang="es-ES" sz="1400" dirty="0" smtClean="0"/>
              <a:t> </a:t>
            </a:r>
            <a:r>
              <a:rPr lang="es-ES" sz="1400" dirty="0" err="1" smtClean="0"/>
              <a:t>baliabidearen</a:t>
            </a:r>
            <a:r>
              <a:rPr lang="es-ES" sz="1400" dirty="0" smtClean="0"/>
              <a:t> </a:t>
            </a:r>
            <a:r>
              <a:rPr lang="es-ES" sz="1400" dirty="0" err="1" smtClean="0"/>
              <a:t>gainean</a:t>
            </a:r>
            <a:r>
              <a:rPr lang="es-ES" sz="1400" dirty="0" smtClean="0"/>
              <a:t> </a:t>
            </a:r>
            <a:r>
              <a:rPr lang="es-ES" sz="1400" dirty="0" err="1" smtClean="0"/>
              <a:t>zein</a:t>
            </a:r>
            <a:r>
              <a:rPr lang="es-ES" sz="1400" dirty="0" smtClean="0"/>
              <a:t> CRUD (</a:t>
            </a:r>
            <a:r>
              <a:rPr lang="es-ES" sz="1400" dirty="0" err="1" smtClean="0"/>
              <a:t>Create</a:t>
            </a:r>
            <a:r>
              <a:rPr lang="es-ES" sz="1400" dirty="0" smtClean="0"/>
              <a:t>, </a:t>
            </a:r>
            <a:r>
              <a:rPr lang="es-ES" sz="1400" dirty="0" err="1" smtClean="0"/>
              <a:t>Read</a:t>
            </a:r>
            <a:r>
              <a:rPr lang="es-ES" sz="1400" dirty="0" smtClean="0"/>
              <a:t>, </a:t>
            </a:r>
            <a:r>
              <a:rPr lang="es-ES" sz="1400" dirty="0" err="1" smtClean="0"/>
              <a:t>Update</a:t>
            </a:r>
            <a:r>
              <a:rPr lang="es-ES" sz="1400" dirty="0" smtClean="0"/>
              <a:t> and </a:t>
            </a:r>
            <a:r>
              <a:rPr lang="es-ES" sz="1400" dirty="0" err="1" smtClean="0"/>
              <a:t>Delete</a:t>
            </a:r>
            <a:r>
              <a:rPr lang="es-ES" sz="1400" dirty="0" smtClean="0"/>
              <a:t>) </a:t>
            </a:r>
            <a:r>
              <a:rPr lang="es-ES" sz="1400" dirty="0" err="1" smtClean="0"/>
              <a:t>ekintza</a:t>
            </a:r>
            <a:r>
              <a:rPr lang="es-ES" sz="1400" dirty="0" smtClean="0"/>
              <a:t> mota </a:t>
            </a:r>
            <a:r>
              <a:rPr lang="es-ES" sz="1400" dirty="0" err="1" smtClean="0"/>
              <a:t>burutu</a:t>
            </a:r>
            <a:r>
              <a:rPr lang="es-ES" sz="1400" dirty="0" smtClean="0"/>
              <a:t> </a:t>
            </a:r>
            <a:r>
              <a:rPr lang="es-ES" sz="1400" dirty="0" err="1" smtClean="0"/>
              <a:t>nahi</a:t>
            </a:r>
            <a:r>
              <a:rPr lang="es-ES" sz="1400" dirty="0" smtClean="0"/>
              <a:t> den </a:t>
            </a:r>
            <a:r>
              <a:rPr lang="es-ES" sz="1400" dirty="0" err="1" smtClean="0"/>
              <a:t>adierazten</a:t>
            </a:r>
            <a:r>
              <a:rPr lang="es-ES" sz="1400" dirty="0" smtClean="0"/>
              <a:t> du.  </a:t>
            </a:r>
            <a:r>
              <a:rPr lang="es-ES" sz="1400" dirty="0" err="1" smtClean="0"/>
              <a:t>Kasu</a:t>
            </a:r>
            <a:r>
              <a:rPr lang="es-ES" sz="1400" dirty="0" smtClean="0"/>
              <a:t> </a:t>
            </a:r>
            <a:r>
              <a:rPr lang="es-ES" sz="1400" dirty="0" err="1" smtClean="0"/>
              <a:t>honetan</a:t>
            </a:r>
            <a:r>
              <a:rPr lang="es-ES" sz="1400" dirty="0" smtClean="0"/>
              <a:t>, GET </a:t>
            </a:r>
            <a:r>
              <a:rPr lang="es-ES" sz="1400" dirty="0" smtClean="0">
                <a:sym typeface="Wingdings" pitchFamily="2" charset="2"/>
              </a:rPr>
              <a:t> </a:t>
            </a:r>
            <a:r>
              <a:rPr lang="es-ES" sz="1400" dirty="0" err="1" smtClean="0">
                <a:sym typeface="Wingdings" pitchFamily="2" charset="2"/>
              </a:rPr>
              <a:t>irakurketa</a:t>
            </a:r>
            <a:r>
              <a:rPr lang="es-ES" sz="1400" dirty="0" smtClean="0">
                <a:sym typeface="Wingdings" pitchFamily="2" charset="2"/>
              </a:rPr>
              <a:t>.</a:t>
            </a:r>
            <a:endParaRPr lang="es-ES" sz="1400" dirty="0" smtClean="0"/>
          </a:p>
          <a:p>
            <a:pPr marL="360363"/>
            <a:endParaRPr lang="es-ES" sz="1000" dirty="0" smtClean="0"/>
          </a:p>
          <a:p>
            <a:r>
              <a:rPr lang="es-ES" sz="1400" b="1" dirty="0" err="1" smtClean="0"/>
              <a:t>RequestURI</a:t>
            </a:r>
            <a:r>
              <a:rPr lang="es-ES" sz="1400" b="1" dirty="0" smtClean="0"/>
              <a:t>:</a:t>
            </a:r>
            <a:r>
              <a:rPr lang="es-ES" sz="1400" dirty="0" smtClean="0"/>
              <a:t> </a:t>
            </a:r>
            <a:r>
              <a:rPr lang="es-ES" sz="1400" dirty="0" smtClean="0"/>
              <a:t>/</a:t>
            </a:r>
            <a:r>
              <a:rPr lang="es-ES" sz="1400" dirty="0" err="1" smtClean="0"/>
              <a:t>resource</a:t>
            </a:r>
            <a:endParaRPr lang="es-ES" sz="1400" dirty="0" smtClean="0"/>
          </a:p>
          <a:p>
            <a:pPr marL="360363"/>
            <a:r>
              <a:rPr lang="es-ES" sz="1400" dirty="0" err="1" smtClean="0"/>
              <a:t>Baliabidearen</a:t>
            </a:r>
            <a:r>
              <a:rPr lang="es-ES" sz="1400" dirty="0" smtClean="0"/>
              <a:t> </a:t>
            </a:r>
            <a:r>
              <a:rPr lang="es-ES" sz="1400" dirty="0" err="1" smtClean="0"/>
              <a:t>identifikazioa</a:t>
            </a:r>
            <a:r>
              <a:rPr lang="es-ES" sz="1400" dirty="0" smtClean="0"/>
              <a:t> URI </a:t>
            </a:r>
            <a:r>
              <a:rPr lang="es-ES" sz="1400" dirty="0" err="1" smtClean="0"/>
              <a:t>osoarekin</a:t>
            </a:r>
            <a:r>
              <a:rPr lang="es-ES" sz="1400" dirty="0" smtClean="0"/>
              <a:t> </a:t>
            </a:r>
            <a:r>
              <a:rPr lang="es-ES" sz="1400" dirty="0" err="1" smtClean="0"/>
              <a:t>edo</a:t>
            </a:r>
            <a:r>
              <a:rPr lang="es-ES" sz="1400" dirty="0" smtClean="0"/>
              <a:t> URI </a:t>
            </a:r>
            <a:r>
              <a:rPr lang="es-ES" sz="1400" dirty="0" err="1" smtClean="0"/>
              <a:t>erlatiboarekin</a:t>
            </a:r>
            <a:r>
              <a:rPr lang="es-ES" sz="1400" dirty="0" smtClean="0"/>
              <a:t> </a:t>
            </a:r>
            <a:r>
              <a:rPr lang="es-ES" sz="1400" dirty="0" err="1" smtClean="0"/>
              <a:t>egin</a:t>
            </a:r>
            <a:r>
              <a:rPr lang="es-ES" sz="1400" dirty="0" smtClean="0"/>
              <a:t> </a:t>
            </a:r>
            <a:r>
              <a:rPr lang="es-ES" sz="1400" dirty="0" err="1" smtClean="0"/>
              <a:t>daiteke</a:t>
            </a:r>
            <a:r>
              <a:rPr lang="es-ES" sz="1400" dirty="0" smtClean="0"/>
              <a:t>. </a:t>
            </a:r>
          </a:p>
          <a:p>
            <a:pPr marL="360363"/>
            <a:endParaRPr lang="es-ES" sz="700" dirty="0" smtClean="0"/>
          </a:p>
          <a:p>
            <a:pPr indent="360363"/>
            <a:r>
              <a:rPr lang="es-ES" sz="1400" dirty="0" smtClean="0"/>
              <a:t>GET http://</a:t>
            </a:r>
            <a:r>
              <a:rPr lang="es-ES" sz="1400" dirty="0" smtClean="0"/>
              <a:t>sw2016.com:8080/resource </a:t>
            </a:r>
            <a:r>
              <a:rPr lang="es-ES" sz="1400" dirty="0" smtClean="0"/>
              <a:t>HTTP/1.1 </a:t>
            </a:r>
          </a:p>
          <a:p>
            <a:pPr indent="360363"/>
            <a:endParaRPr lang="es-ES" sz="700" dirty="0" smtClean="0"/>
          </a:p>
          <a:p>
            <a:pPr indent="360363"/>
            <a:r>
              <a:rPr lang="es-ES" sz="1400" dirty="0" smtClean="0"/>
              <a:t>GET </a:t>
            </a:r>
            <a:r>
              <a:rPr lang="es-ES" sz="1400" dirty="0" smtClean="0"/>
              <a:t>/</a:t>
            </a:r>
            <a:r>
              <a:rPr lang="es-ES" sz="1400" dirty="0" err="1" smtClean="0"/>
              <a:t>resource</a:t>
            </a:r>
            <a:r>
              <a:rPr lang="es-ES" sz="1400" dirty="0" smtClean="0"/>
              <a:t> </a:t>
            </a:r>
            <a:r>
              <a:rPr lang="es-ES" sz="1400" dirty="0" smtClean="0"/>
              <a:t>HTTP/1.1 </a:t>
            </a:r>
          </a:p>
          <a:p>
            <a:pPr indent="360363"/>
            <a:r>
              <a:rPr lang="es-ES" sz="1400" dirty="0" smtClean="0"/>
              <a:t>Host: sw2016.com:8080</a:t>
            </a:r>
          </a:p>
          <a:p>
            <a:pPr marL="360363"/>
            <a:endParaRPr lang="es-ES" sz="1000" dirty="0" smtClean="0"/>
          </a:p>
          <a:p>
            <a:r>
              <a:rPr lang="es-ES" sz="1400" b="1" dirty="0" err="1" smtClean="0"/>
              <a:t>Goiburuak</a:t>
            </a:r>
            <a:r>
              <a:rPr lang="es-ES" sz="1400" b="1" dirty="0" smtClean="0"/>
              <a:t>:</a:t>
            </a:r>
            <a:r>
              <a:rPr lang="es-ES" sz="1400" dirty="0" smtClean="0"/>
              <a:t> </a:t>
            </a:r>
            <a:r>
              <a:rPr lang="es-ES" sz="1400" dirty="0" err="1" smtClean="0"/>
              <a:t>bezeroaren</a:t>
            </a:r>
            <a:r>
              <a:rPr lang="es-ES" sz="1400" dirty="0" smtClean="0"/>
              <a:t> </a:t>
            </a:r>
            <a:r>
              <a:rPr lang="es-ES" sz="1400" dirty="0" err="1" smtClean="0"/>
              <a:t>ezaugarriak</a:t>
            </a:r>
            <a:r>
              <a:rPr lang="es-ES" sz="1400" dirty="0" smtClean="0"/>
              <a:t> eta </a:t>
            </a:r>
            <a:r>
              <a:rPr lang="es-ES" sz="1400" dirty="0" err="1" smtClean="0"/>
              <a:t>erantzunarekiko</a:t>
            </a:r>
            <a:r>
              <a:rPr lang="es-ES" sz="1400" dirty="0" smtClean="0"/>
              <a:t> </a:t>
            </a:r>
            <a:r>
              <a:rPr lang="es-ES" sz="1400" dirty="0" err="1" smtClean="0"/>
              <a:t>lehentasunak</a:t>
            </a:r>
            <a:r>
              <a:rPr lang="es-ES" sz="1400" dirty="0" smtClean="0"/>
              <a:t> </a:t>
            </a:r>
            <a:r>
              <a:rPr lang="es-ES" sz="1400" dirty="0" err="1" smtClean="0"/>
              <a:t>adierazten</a:t>
            </a:r>
            <a:r>
              <a:rPr lang="es-ES" sz="1400" dirty="0" smtClean="0"/>
              <a:t> </a:t>
            </a:r>
            <a:r>
              <a:rPr lang="es-ES" sz="1400" dirty="0" err="1" smtClean="0"/>
              <a:t>dituzte</a:t>
            </a:r>
            <a:r>
              <a:rPr lang="es-ES" sz="1400" dirty="0" smtClean="0"/>
              <a:t>.</a:t>
            </a:r>
          </a:p>
          <a:p>
            <a:pPr marL="900113" indent="-539750"/>
            <a:r>
              <a:rPr lang="es-ES" sz="1400" i="1" dirty="0" err="1" smtClean="0"/>
              <a:t>Accept</a:t>
            </a:r>
            <a:r>
              <a:rPr lang="es-ES" sz="1400" i="1" dirty="0" smtClean="0"/>
              <a:t>:</a:t>
            </a:r>
            <a:r>
              <a:rPr lang="es-ES" sz="1400" dirty="0" smtClean="0"/>
              <a:t> </a:t>
            </a:r>
            <a:r>
              <a:rPr lang="es-ES" sz="1400" dirty="0" err="1" smtClean="0"/>
              <a:t>eduki</a:t>
            </a:r>
            <a:r>
              <a:rPr lang="es-ES" sz="1400" dirty="0" smtClean="0"/>
              <a:t> </a:t>
            </a:r>
            <a:r>
              <a:rPr lang="es-ES" sz="1400" dirty="0" err="1" smtClean="0"/>
              <a:t>bezela</a:t>
            </a:r>
            <a:r>
              <a:rPr lang="es-ES" sz="1400" dirty="0" smtClean="0"/>
              <a:t> HTML </a:t>
            </a:r>
            <a:r>
              <a:rPr lang="es-ES" sz="1400" dirty="0" err="1" smtClean="0"/>
              <a:t>onartzen</a:t>
            </a:r>
            <a:r>
              <a:rPr lang="es-ES" sz="1400" dirty="0" smtClean="0"/>
              <a:t> dela </a:t>
            </a:r>
            <a:r>
              <a:rPr lang="es-ES" sz="1400" dirty="0" err="1" smtClean="0"/>
              <a:t>adierazten</a:t>
            </a:r>
            <a:r>
              <a:rPr lang="es-ES" sz="1400" dirty="0" smtClean="0"/>
              <a:t> da.</a:t>
            </a:r>
          </a:p>
          <a:p>
            <a:pPr marL="630238" indent="-269875"/>
            <a:r>
              <a:rPr lang="es-ES" sz="1400" i="1" dirty="0" err="1" smtClean="0"/>
              <a:t>Accept-Encoding</a:t>
            </a:r>
            <a:r>
              <a:rPr lang="es-ES" sz="1400" i="1" dirty="0" smtClean="0"/>
              <a:t>:</a:t>
            </a:r>
            <a:r>
              <a:rPr lang="es-ES" sz="1400" dirty="0" smtClean="0"/>
              <a:t> </a:t>
            </a:r>
            <a:r>
              <a:rPr lang="es-ES" sz="1400" dirty="0" err="1" smtClean="0"/>
              <a:t>nabigatzailearentzako</a:t>
            </a:r>
            <a:r>
              <a:rPr lang="es-ES" sz="1400" dirty="0" smtClean="0"/>
              <a:t> </a:t>
            </a:r>
            <a:r>
              <a:rPr lang="es-ES" sz="1400" dirty="0" err="1" smtClean="0"/>
              <a:t>eduki</a:t>
            </a:r>
            <a:r>
              <a:rPr lang="es-ES" sz="1400" dirty="0" smtClean="0"/>
              <a:t> </a:t>
            </a:r>
            <a:r>
              <a:rPr lang="es-ES" sz="1400" dirty="0" err="1" smtClean="0"/>
              <a:t>konprimatuak</a:t>
            </a:r>
            <a:r>
              <a:rPr lang="es-ES" sz="1400" dirty="0" smtClean="0"/>
              <a:t> (</a:t>
            </a:r>
            <a:r>
              <a:rPr lang="es-ES" sz="1400" dirty="0" err="1" smtClean="0"/>
              <a:t>gzip</a:t>
            </a:r>
            <a:r>
              <a:rPr lang="es-ES" sz="1400" dirty="0" smtClean="0"/>
              <a:t> </a:t>
            </a:r>
            <a:r>
              <a:rPr lang="es-ES" sz="1400" dirty="0" err="1" smtClean="0"/>
              <a:t>formatuan</a:t>
            </a:r>
            <a:r>
              <a:rPr lang="es-ES" sz="1400" dirty="0" smtClean="0"/>
              <a:t>) </a:t>
            </a:r>
            <a:r>
              <a:rPr lang="es-ES" sz="1400" dirty="0" err="1" smtClean="0"/>
              <a:t>lehentasuna</a:t>
            </a:r>
            <a:r>
              <a:rPr lang="es-ES" sz="1400" dirty="0" smtClean="0"/>
              <a:t> </a:t>
            </a:r>
            <a:r>
              <a:rPr lang="es-ES" sz="1400" dirty="0" err="1" smtClean="0"/>
              <a:t>dauka</a:t>
            </a:r>
            <a:r>
              <a:rPr lang="es-ES" sz="1400" dirty="0" smtClean="0"/>
              <a:t>, </a:t>
            </a:r>
            <a:r>
              <a:rPr lang="es-ES" sz="1400" dirty="0" err="1" smtClean="0"/>
              <a:t>baina</a:t>
            </a:r>
            <a:r>
              <a:rPr lang="es-ES" sz="1400" dirty="0" smtClean="0"/>
              <a:t> </a:t>
            </a:r>
            <a:r>
              <a:rPr lang="es-ES" sz="1400" dirty="0" err="1" smtClean="0"/>
              <a:t>konprimatu</a:t>
            </a:r>
            <a:r>
              <a:rPr lang="es-ES" sz="1400" dirty="0" smtClean="0"/>
              <a:t> </a:t>
            </a:r>
            <a:r>
              <a:rPr lang="es-ES" sz="1400" dirty="0" err="1" smtClean="0"/>
              <a:t>gabeko</a:t>
            </a:r>
            <a:r>
              <a:rPr lang="es-ES" sz="1400" dirty="0" smtClean="0"/>
              <a:t> </a:t>
            </a:r>
            <a:r>
              <a:rPr lang="es-ES" sz="1400" dirty="0" err="1" smtClean="0"/>
              <a:t>edukia</a:t>
            </a:r>
            <a:r>
              <a:rPr lang="es-ES" sz="1400" dirty="0" smtClean="0"/>
              <a:t> (</a:t>
            </a:r>
            <a:r>
              <a:rPr lang="es-ES" sz="1400" dirty="0" err="1" smtClean="0"/>
              <a:t>identity</a:t>
            </a:r>
            <a:r>
              <a:rPr lang="es-ES" sz="1400" dirty="0" smtClean="0"/>
              <a:t>) ere </a:t>
            </a:r>
            <a:r>
              <a:rPr lang="es-ES" sz="1400" dirty="0" err="1" smtClean="0"/>
              <a:t>onartzen</a:t>
            </a:r>
            <a:r>
              <a:rPr lang="es-ES" sz="1400" dirty="0" smtClean="0"/>
              <a:t> du.</a:t>
            </a:r>
          </a:p>
          <a:p>
            <a:pPr marL="630238" indent="-269875"/>
            <a:r>
              <a:rPr lang="es-ES" sz="1400" i="1" dirty="0" err="1" smtClean="0"/>
              <a:t>Accept-Language</a:t>
            </a:r>
            <a:r>
              <a:rPr lang="es-ES" sz="1400" i="1" dirty="0" smtClean="0"/>
              <a:t>:</a:t>
            </a:r>
            <a:r>
              <a:rPr lang="es-ES" sz="1400" dirty="0" smtClean="0"/>
              <a:t> </a:t>
            </a:r>
            <a:r>
              <a:rPr lang="es-ES" sz="1400" dirty="0" err="1" smtClean="0"/>
              <a:t>nabigatzaileak</a:t>
            </a:r>
            <a:r>
              <a:rPr lang="es-ES" sz="1400" dirty="0" smtClean="0"/>
              <a:t> </a:t>
            </a:r>
            <a:r>
              <a:rPr lang="es-ES" sz="1400" dirty="0" err="1" smtClean="0"/>
              <a:t>bere</a:t>
            </a:r>
            <a:r>
              <a:rPr lang="es-ES" sz="1400" dirty="0" smtClean="0"/>
              <a:t> </a:t>
            </a:r>
            <a:r>
              <a:rPr lang="es-ES" sz="1400" dirty="0" err="1" smtClean="0"/>
              <a:t>hizkuntz</a:t>
            </a:r>
            <a:r>
              <a:rPr lang="es-ES" sz="1400" dirty="0" smtClean="0"/>
              <a:t> </a:t>
            </a:r>
            <a:r>
              <a:rPr lang="es-ES" sz="1400" dirty="0" err="1" smtClean="0"/>
              <a:t>nagusia</a:t>
            </a:r>
            <a:r>
              <a:rPr lang="es-ES" sz="1400" dirty="0" smtClean="0"/>
              <a:t> </a:t>
            </a:r>
            <a:r>
              <a:rPr lang="es-ES" sz="1400" i="1" dirty="0" smtClean="0"/>
              <a:t>en</a:t>
            </a:r>
            <a:r>
              <a:rPr lang="es-ES" sz="1400" dirty="0" smtClean="0"/>
              <a:t> dela </a:t>
            </a:r>
            <a:r>
              <a:rPr lang="es-ES" sz="1400" dirty="0" err="1" smtClean="0"/>
              <a:t>adierazten</a:t>
            </a:r>
            <a:r>
              <a:rPr lang="es-ES" sz="1400" dirty="0" smtClean="0"/>
              <a:t> du, </a:t>
            </a:r>
            <a:r>
              <a:rPr lang="es-ES" sz="1400" dirty="0" err="1" smtClean="0"/>
              <a:t>bigarren</a:t>
            </a:r>
            <a:r>
              <a:rPr lang="es-ES" sz="1400" dirty="0" smtClean="0"/>
              <a:t> </a:t>
            </a:r>
            <a:r>
              <a:rPr lang="es-ES" sz="1400" dirty="0" err="1" smtClean="0"/>
              <a:t>aukera</a:t>
            </a:r>
            <a:r>
              <a:rPr lang="es-ES" sz="1400" dirty="0" smtClean="0"/>
              <a:t> </a:t>
            </a:r>
            <a:r>
              <a:rPr lang="es-ES" sz="1400" i="1" dirty="0" smtClean="0"/>
              <a:t>es</a:t>
            </a:r>
            <a:r>
              <a:rPr lang="es-ES" sz="1400" dirty="0" smtClean="0"/>
              <a:t> </a:t>
            </a:r>
            <a:r>
              <a:rPr lang="es-ES" sz="1400" dirty="0" err="1" smtClean="0"/>
              <a:t>delarik</a:t>
            </a:r>
            <a:r>
              <a:rPr lang="es-ES" sz="1400" dirty="0" smtClean="0"/>
              <a:t>.</a:t>
            </a:r>
          </a:p>
          <a:p>
            <a:pPr marL="630238" indent="-269875"/>
            <a:r>
              <a:rPr lang="es-ES" sz="1400" i="1" dirty="0" err="1" smtClean="0"/>
              <a:t>User-Agent</a:t>
            </a:r>
            <a:r>
              <a:rPr lang="es-ES" sz="1400" i="1" dirty="0" smtClean="0"/>
              <a:t>:</a:t>
            </a:r>
            <a:r>
              <a:rPr lang="es-ES" sz="1400" dirty="0" smtClean="0"/>
              <a:t> </a:t>
            </a:r>
            <a:r>
              <a:rPr lang="es-ES" sz="1400" dirty="0" err="1" smtClean="0"/>
              <a:t>nabigatzaileak</a:t>
            </a:r>
            <a:r>
              <a:rPr lang="es-ES" sz="1400" dirty="0" smtClean="0"/>
              <a:t> </a:t>
            </a:r>
            <a:r>
              <a:rPr lang="es-ES" sz="1400" dirty="0" err="1" smtClean="0"/>
              <a:t>bere</a:t>
            </a:r>
            <a:r>
              <a:rPr lang="es-ES" sz="1400" dirty="0" smtClean="0"/>
              <a:t> </a:t>
            </a:r>
            <a:r>
              <a:rPr lang="es-ES" sz="1400" dirty="0" err="1" smtClean="0"/>
              <a:t>burua</a:t>
            </a:r>
            <a:r>
              <a:rPr lang="es-ES" sz="1400" dirty="0" smtClean="0"/>
              <a:t> </a:t>
            </a:r>
            <a:r>
              <a:rPr lang="es-ES" sz="1400" dirty="0" err="1" smtClean="0"/>
              <a:t>mahaigaineko</a:t>
            </a:r>
            <a:r>
              <a:rPr lang="es-ES" sz="1400" dirty="0" smtClean="0"/>
              <a:t> Windows batean </a:t>
            </a:r>
            <a:r>
              <a:rPr lang="es-ES" sz="1400" dirty="0" err="1" smtClean="0"/>
              <a:t>dagoen</a:t>
            </a:r>
            <a:r>
              <a:rPr lang="es-ES" sz="1400" dirty="0" smtClean="0"/>
              <a:t> Mozilla </a:t>
            </a:r>
            <a:r>
              <a:rPr lang="es-ES" sz="1400" dirty="0" err="1" smtClean="0"/>
              <a:t>bezela</a:t>
            </a:r>
            <a:r>
              <a:rPr lang="es-ES" sz="1400" dirty="0" smtClean="0"/>
              <a:t> </a:t>
            </a:r>
            <a:r>
              <a:rPr lang="es-ES" sz="1400" dirty="0" err="1" smtClean="0"/>
              <a:t>aurkezten</a:t>
            </a:r>
            <a:r>
              <a:rPr lang="es-ES" sz="1400" dirty="0" smtClean="0"/>
              <a:t> du.</a:t>
            </a:r>
          </a:p>
          <a:p>
            <a:pPr marL="630238" indent="-269875"/>
            <a:endParaRPr lang="es-ES" sz="1000" dirty="0" smtClean="0"/>
          </a:p>
          <a:p>
            <a:r>
              <a:rPr lang="es-ES" sz="1400" b="1" dirty="0" err="1" smtClean="0"/>
              <a:t>Mezuaren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gorputza</a:t>
            </a:r>
            <a:r>
              <a:rPr lang="es-ES" sz="1400" b="1" dirty="0" smtClean="0"/>
              <a:t>:</a:t>
            </a:r>
            <a:r>
              <a:rPr lang="es-ES" sz="1400" dirty="0" smtClean="0"/>
              <a:t> </a:t>
            </a:r>
            <a:r>
              <a:rPr lang="es-ES" sz="1400" dirty="0" err="1" smtClean="0"/>
              <a:t>kasu</a:t>
            </a:r>
            <a:r>
              <a:rPr lang="es-ES" sz="1400" dirty="0" smtClean="0"/>
              <a:t> </a:t>
            </a:r>
            <a:r>
              <a:rPr lang="es-ES" sz="1400" dirty="0" err="1" smtClean="0"/>
              <a:t>honetan</a:t>
            </a:r>
            <a:r>
              <a:rPr lang="es-ES" sz="1400" dirty="0" smtClean="0"/>
              <a:t> </a:t>
            </a:r>
            <a:r>
              <a:rPr lang="es-ES" sz="1400" dirty="0" err="1" smtClean="0"/>
              <a:t>hutsik</a:t>
            </a:r>
            <a:r>
              <a:rPr lang="es-ES" sz="1400" dirty="0" smtClean="0"/>
              <a:t> </a:t>
            </a:r>
            <a:r>
              <a:rPr lang="es-ES" sz="1400" dirty="0" err="1" smtClean="0"/>
              <a:t>dago</a:t>
            </a:r>
            <a:r>
              <a:rPr lang="es-ES" sz="1400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640000" cy="5112568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s-ES" sz="1300" b="1" dirty="0" smtClean="0"/>
              <a:t>TEORIA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es-ES" sz="1300" dirty="0" smtClean="0"/>
              <a:t>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</a:t>
            </a:r>
            <a:r>
              <a:rPr lang="es-ES" sz="1300" dirty="0" smtClean="0"/>
              <a:t> </a:t>
            </a:r>
            <a:r>
              <a:rPr lang="es-ES" sz="1300" dirty="0" err="1" smtClean="0"/>
              <a:t>gertatzen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batek</a:t>
            </a:r>
            <a:r>
              <a:rPr lang="es-ES" sz="1300" dirty="0" smtClean="0"/>
              <a:t> </a:t>
            </a:r>
            <a:r>
              <a:rPr lang="es-ES" sz="1300" dirty="0" err="1" smtClean="0"/>
              <a:t>baliabide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(</a:t>
            </a:r>
            <a:r>
              <a:rPr lang="es-ES" sz="1300" dirty="0" err="1" smtClean="0"/>
              <a:t>adibidez</a:t>
            </a:r>
            <a:r>
              <a:rPr lang="es-ES" sz="1300" dirty="0" smtClean="0"/>
              <a:t>, web </a:t>
            </a:r>
            <a:r>
              <a:rPr lang="es-ES" sz="1300" dirty="0" err="1" smtClean="0"/>
              <a:t>orrialde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) </a:t>
            </a:r>
            <a:r>
              <a:rPr lang="es-ES" sz="1300" dirty="0" err="1" smtClean="0"/>
              <a:t>nabigatzailearen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</a:t>
            </a:r>
            <a:r>
              <a:rPr lang="es-ES" sz="1300" dirty="0" err="1" smtClean="0"/>
              <a:t>eskatzen</a:t>
            </a:r>
            <a:r>
              <a:rPr lang="es-ES" sz="1300" dirty="0" smtClean="0"/>
              <a:t> </a:t>
            </a:r>
            <a:r>
              <a:rPr lang="es-ES" sz="1300" dirty="0" err="1" smtClean="0"/>
              <a:t>duenean</a:t>
            </a:r>
            <a:r>
              <a:rPr lang="es-ES" sz="1300" dirty="0" smtClean="0"/>
              <a:t>? 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egiten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berbidalketak</a:t>
            </a:r>
            <a:r>
              <a:rPr lang="es-ES" sz="1300" dirty="0" smtClean="0"/>
              <a:t>? (3xx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Zer</a:t>
            </a:r>
            <a:r>
              <a:rPr lang="es-ES" sz="1300" dirty="0" smtClean="0"/>
              <a:t> </a:t>
            </a:r>
            <a:r>
              <a:rPr lang="es-ES" sz="1300" dirty="0" err="1" smtClean="0"/>
              <a:t>gertatzen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eskaera</a:t>
            </a:r>
            <a:r>
              <a:rPr lang="es-ES" sz="1300" dirty="0" smtClean="0"/>
              <a:t> </a:t>
            </a:r>
            <a:r>
              <a:rPr lang="es-ES" sz="1300" dirty="0" err="1" smtClean="0"/>
              <a:t>bete</a:t>
            </a:r>
            <a:r>
              <a:rPr lang="es-ES" sz="1300" dirty="0" smtClean="0"/>
              <a:t> </a:t>
            </a:r>
            <a:r>
              <a:rPr lang="es-ES" sz="1300" dirty="0" err="1" smtClean="0"/>
              <a:t>ezin</a:t>
            </a:r>
            <a:r>
              <a:rPr lang="es-ES" sz="1300" dirty="0" smtClean="0"/>
              <a:t> </a:t>
            </a:r>
            <a:r>
              <a:rPr lang="es-ES" sz="1300" dirty="0" err="1" smtClean="0"/>
              <a:t>daitekeenean</a:t>
            </a:r>
            <a:r>
              <a:rPr lang="es-ES" sz="1300" dirty="0" smtClean="0"/>
              <a:t>? (4xx </a:t>
            </a:r>
            <a:r>
              <a:rPr lang="es-ES" sz="1300" dirty="0"/>
              <a:t>y </a:t>
            </a:r>
            <a:r>
              <a:rPr lang="es-ES" sz="1300" dirty="0" smtClean="0"/>
              <a:t>5xx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 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laburtzen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erantzunen</a:t>
            </a:r>
            <a:r>
              <a:rPr lang="es-ES" sz="1300" dirty="0" smtClean="0"/>
              <a:t> </a:t>
            </a:r>
            <a:r>
              <a:rPr lang="es-ES" sz="1300" dirty="0" err="1" smtClean="0"/>
              <a:t>tamaina</a:t>
            </a:r>
            <a:r>
              <a:rPr lang="es-ES" sz="1300" dirty="0" smtClean="0"/>
              <a:t>? (</a:t>
            </a:r>
            <a:r>
              <a:rPr lang="es-ES" sz="1300" dirty="0" err="1" smtClean="0"/>
              <a:t>Konpresioa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ekiditzen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beharrezkoa</a:t>
            </a:r>
            <a:r>
              <a:rPr lang="es-ES" sz="1300" dirty="0" smtClean="0"/>
              <a:t> </a:t>
            </a:r>
            <a:r>
              <a:rPr lang="es-ES" sz="1300" dirty="0" err="1" smtClean="0"/>
              <a:t>ez</a:t>
            </a:r>
            <a:r>
              <a:rPr lang="es-ES" sz="1300" dirty="0" smtClean="0"/>
              <a:t> den </a:t>
            </a:r>
            <a:r>
              <a:rPr lang="es-ES" sz="1300" dirty="0" err="1" smtClean="0"/>
              <a:t>trafiko</a:t>
            </a:r>
            <a:r>
              <a:rPr lang="es-ES" sz="1300" dirty="0" smtClean="0"/>
              <a:t> </a:t>
            </a:r>
            <a:r>
              <a:rPr lang="es-ES" sz="1300" dirty="0" err="1" smtClean="0"/>
              <a:t>trukea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Cachea)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bidaltzen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bezerotik</a:t>
            </a:r>
            <a:r>
              <a:rPr lang="es-ES" sz="1300" dirty="0" smtClean="0"/>
              <a:t> </a:t>
            </a:r>
            <a:r>
              <a:rPr lang="es-ES" sz="1300" dirty="0" err="1" smtClean="0"/>
              <a:t>zerbitzarira</a:t>
            </a:r>
            <a:r>
              <a:rPr lang="es-ES" sz="1300" dirty="0" smtClean="0"/>
              <a:t>? (</a:t>
            </a:r>
            <a:r>
              <a:rPr lang="es-ES" sz="1300" dirty="0" err="1" smtClean="0"/>
              <a:t>Inprimakiak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mantentzen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identifikaturik</a:t>
            </a:r>
            <a:r>
              <a:rPr lang="es-ES" sz="1300" dirty="0" smtClean="0"/>
              <a:t>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nabigazio</a:t>
            </a:r>
            <a:r>
              <a:rPr lang="es-ES" sz="1300" dirty="0" smtClean="0"/>
              <a:t> </a:t>
            </a:r>
            <a:r>
              <a:rPr lang="es-ES" sz="1300" dirty="0" err="1" smtClean="0"/>
              <a:t>saio</a:t>
            </a:r>
            <a:r>
              <a:rPr lang="es-ES" sz="1300" dirty="0" smtClean="0"/>
              <a:t> batean </a:t>
            </a:r>
            <a:r>
              <a:rPr lang="es-ES" sz="1300" dirty="0" err="1" smtClean="0"/>
              <a:t>zehar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Cookie-</a:t>
            </a:r>
            <a:r>
              <a:rPr lang="es-ES" sz="1300" dirty="0" err="1" smtClean="0"/>
              <a:t>ak</a:t>
            </a:r>
            <a:r>
              <a:rPr lang="es-ES" sz="1300" dirty="0" smtClean="0"/>
              <a:t>)</a:t>
            </a:r>
          </a:p>
          <a:p>
            <a:pPr marL="179388" indent="-179388"/>
            <a:r>
              <a:rPr lang="es-ES" sz="1300" dirty="0" err="1" smtClean="0"/>
              <a:t>Galdera</a:t>
            </a:r>
            <a:r>
              <a:rPr lang="es-ES" sz="1300" dirty="0" smtClean="0"/>
              <a:t> </a:t>
            </a:r>
            <a:r>
              <a:rPr lang="es-ES" sz="1300" dirty="0" err="1" smtClean="0"/>
              <a:t>horiek</a:t>
            </a:r>
            <a:r>
              <a:rPr lang="es-ES" sz="1300" dirty="0" smtClean="0"/>
              <a:t> </a:t>
            </a:r>
            <a:r>
              <a:rPr lang="es-ES" sz="1300" dirty="0" err="1" smtClean="0"/>
              <a:t>erantzuteko</a:t>
            </a:r>
            <a:r>
              <a:rPr lang="es-ES" sz="1300" dirty="0" smtClean="0"/>
              <a:t>, </a:t>
            </a:r>
            <a:r>
              <a:rPr lang="es-ES" sz="1300" dirty="0" err="1" smtClean="0"/>
              <a:t>adibideen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semantika</a:t>
            </a:r>
            <a:r>
              <a:rPr lang="es-ES" sz="1300" dirty="0" smtClean="0"/>
              <a:t> eta </a:t>
            </a:r>
            <a:r>
              <a:rPr lang="es-ES" sz="1300" dirty="0" err="1" smtClean="0"/>
              <a:t>sintaxia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deskribatuko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err="1" smtClean="0"/>
              <a:t>Eskaera</a:t>
            </a:r>
            <a:r>
              <a:rPr lang="es-ES" sz="1300" dirty="0" smtClean="0"/>
              <a:t> eta </a:t>
            </a:r>
            <a:r>
              <a:rPr lang="es-ES" sz="1300" dirty="0" err="1" smtClean="0"/>
              <a:t>erantzunaren</a:t>
            </a:r>
            <a:r>
              <a:rPr lang="es-ES" sz="1300" dirty="0" smtClean="0"/>
              <a:t> </a:t>
            </a:r>
            <a:r>
              <a:rPr lang="es-ES" sz="1300" dirty="0" err="1" smtClean="0"/>
              <a:t>egitura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inplementatzeko</a:t>
            </a:r>
            <a:r>
              <a:rPr lang="es-ES" sz="1300" dirty="0" smtClean="0"/>
              <a:t> </a:t>
            </a:r>
            <a:r>
              <a:rPr lang="es-ES" sz="1300" dirty="0" err="1" smtClean="0"/>
              <a:t>metodoak</a:t>
            </a:r>
            <a:r>
              <a:rPr lang="es-ES" sz="1300" dirty="0" smtClean="0"/>
              <a:t> eta </a:t>
            </a:r>
            <a:r>
              <a:rPr lang="es-ES" sz="1300" dirty="0" err="1" smtClean="0"/>
              <a:t>goiburuak</a:t>
            </a:r>
            <a:r>
              <a:rPr lang="es-ES" sz="1300" dirty="0" smtClean="0"/>
              <a:t>.</a:t>
            </a:r>
          </a:p>
          <a:p>
            <a:pPr marL="360362" lvl="1" indent="0">
              <a:buNone/>
            </a:pPr>
            <a:endParaRPr lang="es-ES" sz="1300" dirty="0" smtClean="0"/>
          </a:p>
          <a:p>
            <a:pPr>
              <a:buNone/>
            </a:pPr>
            <a:endParaRPr lang="es-ES" sz="500" dirty="0" smtClean="0"/>
          </a:p>
          <a:p>
            <a:pPr>
              <a:buNone/>
            </a:pPr>
            <a:r>
              <a:rPr lang="es-ES" sz="1300" b="1" dirty="0" smtClean="0"/>
              <a:t>PRAKTIKA</a:t>
            </a:r>
          </a:p>
          <a:p>
            <a:pPr marL="179388" indent="-179388"/>
            <a:r>
              <a:rPr lang="es-ES" sz="1300" dirty="0" smtClean="0"/>
              <a:t>HTTP </a:t>
            </a:r>
            <a:r>
              <a:rPr lang="es-ES" sz="1300" dirty="0" err="1" smtClean="0"/>
              <a:t>trafikoa</a:t>
            </a:r>
            <a:r>
              <a:rPr lang="es-ES" sz="1300" dirty="0" smtClean="0"/>
              <a:t> </a:t>
            </a:r>
            <a:r>
              <a:rPr lang="es-ES" sz="1300" dirty="0" err="1" smtClean="0"/>
              <a:t>nabigatzailea</a:t>
            </a:r>
            <a:r>
              <a:rPr lang="es-ES" sz="1300" dirty="0" smtClean="0"/>
              <a:t>, </a:t>
            </a:r>
            <a:r>
              <a:rPr lang="es-ES" sz="1300" dirty="0" err="1" smtClean="0"/>
              <a:t>Wireshark</a:t>
            </a:r>
            <a:r>
              <a:rPr lang="es-ES" sz="1300" dirty="0" smtClean="0"/>
              <a:t> eta </a:t>
            </a:r>
            <a:r>
              <a:rPr lang="es-ES" sz="1300" dirty="0" err="1" smtClean="0"/>
              <a:t>Fiddler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programekin</a:t>
            </a:r>
            <a:r>
              <a:rPr lang="es-ES" sz="1300" dirty="0" smtClean="0"/>
              <a:t> </a:t>
            </a:r>
            <a:r>
              <a:rPr lang="es-ES" sz="1300" dirty="0" err="1" smtClean="0"/>
              <a:t>aztertu</a:t>
            </a:r>
            <a:r>
              <a:rPr lang="es-ES" sz="1300" dirty="0" smtClean="0"/>
              <a:t>.</a:t>
            </a:r>
          </a:p>
          <a:p>
            <a:pPr marL="179388" indent="-179388"/>
            <a:r>
              <a:rPr lang="es-ES" sz="1300" dirty="0" err="1" smtClean="0"/>
              <a:t>Python</a:t>
            </a:r>
            <a:r>
              <a:rPr lang="es-ES" sz="1300" dirty="0" smtClean="0"/>
              <a:t>-en HTTP </a:t>
            </a:r>
            <a:r>
              <a:rPr lang="es-ES" sz="1300" dirty="0" err="1" smtClean="0"/>
              <a:t>bezeroak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programatu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smtClean="0"/>
              <a:t>Google-era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bidali</a:t>
            </a:r>
            <a:r>
              <a:rPr lang="es-ES" sz="1300" dirty="0" smtClean="0"/>
              <a:t>: NAN baten letra </a:t>
            </a:r>
            <a:r>
              <a:rPr lang="es-ES" sz="1300" dirty="0" err="1" smtClean="0"/>
              <a:t>hartu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/>
              <a:t>zerbitzari</a:t>
            </a:r>
            <a:r>
              <a:rPr lang="es-ES" sz="1300" dirty="0"/>
              <a:t> </a:t>
            </a:r>
            <a:r>
              <a:rPr lang="es-ES" sz="1300" dirty="0" err="1"/>
              <a:t>batetik</a:t>
            </a:r>
            <a:r>
              <a:rPr lang="es-ES" sz="1300" dirty="0"/>
              <a:t> </a:t>
            </a:r>
            <a:r>
              <a:rPr lang="es-ES" sz="1300" dirty="0" err="1" smtClean="0"/>
              <a:t>fitxategi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deskargatu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smtClean="0"/>
              <a:t>Moodle </a:t>
            </a:r>
            <a:r>
              <a:rPr lang="es-ES" sz="1300" dirty="0" err="1" smtClean="0"/>
              <a:t>gela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Helburuak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77312"/>
            <a:ext cx="8640000" cy="4571968"/>
          </a:xfrm>
        </p:spPr>
        <p:txBody>
          <a:bodyPr>
            <a:normAutofit fontScale="32500" lnSpcReduction="20000"/>
          </a:bodyPr>
          <a:lstStyle/>
          <a:p>
            <a:pPr marL="179388" indent="-179388"/>
            <a:r>
              <a:rPr lang="es-ES" sz="3700" dirty="0" smtClean="0">
                <a:hlinkClick r:id="rId3"/>
              </a:rPr>
              <a:t>RFC (Request For Comments)</a:t>
            </a:r>
            <a:r>
              <a:rPr lang="es-ES" sz="3700" dirty="0" smtClean="0"/>
              <a:t> </a:t>
            </a:r>
            <a:r>
              <a:rPr lang="es-ES" sz="3700" dirty="0" err="1" smtClean="0"/>
              <a:t>dokumentua</a:t>
            </a:r>
            <a:r>
              <a:rPr lang="es-ES" sz="3700" dirty="0" smtClean="0"/>
              <a:t> </a:t>
            </a:r>
            <a:r>
              <a:rPr lang="es-ES" sz="3700" dirty="0" err="1" smtClean="0"/>
              <a:t>aditu</a:t>
            </a:r>
            <a:r>
              <a:rPr lang="es-ES" sz="3700" dirty="0" smtClean="0"/>
              <a:t> </a:t>
            </a:r>
            <a:r>
              <a:rPr lang="es-ES" sz="3700" dirty="0" err="1" smtClean="0"/>
              <a:t>batzuek</a:t>
            </a:r>
            <a:r>
              <a:rPr lang="es-ES" sz="3700" dirty="0" smtClean="0"/>
              <a:t> </a:t>
            </a:r>
            <a:r>
              <a:rPr lang="es-ES" sz="3700" dirty="0" smtClean="0">
                <a:hlinkClick r:id="rId4"/>
              </a:rPr>
              <a:t>IETF </a:t>
            </a:r>
            <a:r>
              <a:rPr lang="es-ES" sz="3700" dirty="0">
                <a:hlinkClick r:id="rId4"/>
              </a:rPr>
              <a:t>(Internet Engineering Task Force)</a:t>
            </a:r>
            <a:r>
              <a:rPr lang="es-ES" sz="3700" dirty="0"/>
              <a:t> </a:t>
            </a:r>
            <a:r>
              <a:rPr lang="es-ES" sz="3700" dirty="0" err="1" smtClean="0"/>
              <a:t>elkarteari</a:t>
            </a:r>
            <a:r>
              <a:rPr lang="es-ES" sz="3700" dirty="0" smtClean="0"/>
              <a:t> </a:t>
            </a:r>
            <a:r>
              <a:rPr lang="es-ES" sz="3700" dirty="0" err="1" smtClean="0"/>
              <a:t>bidaltzen</a:t>
            </a:r>
            <a:r>
              <a:rPr lang="es-ES" sz="3700" dirty="0" smtClean="0"/>
              <a:t> </a:t>
            </a:r>
            <a:r>
              <a:rPr lang="es-ES" sz="3700" dirty="0" err="1" smtClean="0"/>
              <a:t>dioten</a:t>
            </a:r>
            <a:r>
              <a:rPr lang="es-ES" sz="3700" dirty="0" smtClean="0"/>
              <a:t> </a:t>
            </a:r>
            <a:r>
              <a:rPr lang="es-ES" sz="3700" dirty="0" err="1" smtClean="0"/>
              <a:t>zirkularra</a:t>
            </a:r>
            <a:r>
              <a:rPr lang="es-ES" sz="3700" dirty="0"/>
              <a:t> </a:t>
            </a:r>
            <a:r>
              <a:rPr lang="es-ES" sz="3700" dirty="0" smtClean="0"/>
              <a:t>da, </a:t>
            </a:r>
            <a:r>
              <a:rPr lang="es-ES" sz="3700" dirty="0" err="1" smtClean="0"/>
              <a:t>elkarrekikotasunean</a:t>
            </a:r>
            <a:r>
              <a:rPr lang="es-ES" sz="3700" dirty="0" smtClean="0"/>
              <a:t> </a:t>
            </a:r>
            <a:r>
              <a:rPr lang="es-ES" sz="3700" dirty="0" err="1" smtClean="0"/>
              <a:t>eztabaidatua</a:t>
            </a:r>
            <a:r>
              <a:rPr lang="es-ES" sz="3700" dirty="0" smtClean="0"/>
              <a:t> eta </a:t>
            </a:r>
            <a:r>
              <a:rPr lang="es-ES" sz="3700" dirty="0" err="1" smtClean="0"/>
              <a:t>adostua</a:t>
            </a:r>
            <a:r>
              <a:rPr lang="es-ES" sz="3700" dirty="0" smtClean="0"/>
              <a:t> izan </a:t>
            </a:r>
            <a:r>
              <a:rPr lang="es-ES" sz="3700" dirty="0" err="1" smtClean="0"/>
              <a:t>daiten</a:t>
            </a:r>
            <a:r>
              <a:rPr lang="es-ES" sz="3700" dirty="0" smtClean="0"/>
              <a:t>, </a:t>
            </a:r>
            <a:r>
              <a:rPr lang="es-ES" sz="3700" dirty="0"/>
              <a:t>Internet-en </a:t>
            </a:r>
            <a:r>
              <a:rPr lang="es-ES" sz="3700" dirty="0" err="1"/>
              <a:t>inguruko</a:t>
            </a:r>
            <a:r>
              <a:rPr lang="es-ES" sz="3700" dirty="0"/>
              <a:t> </a:t>
            </a:r>
            <a:r>
              <a:rPr lang="es-ES" sz="3700" dirty="0" err="1" smtClean="0"/>
              <a:t>estandarrak</a:t>
            </a:r>
            <a:r>
              <a:rPr lang="es-ES" sz="3700" dirty="0" smtClean="0"/>
              <a:t> </a:t>
            </a:r>
            <a:r>
              <a:rPr lang="es-ES" sz="3700" dirty="0" err="1" smtClean="0"/>
              <a:t>garatzea</a:t>
            </a:r>
            <a:r>
              <a:rPr lang="es-ES" sz="3700" dirty="0" smtClean="0"/>
              <a:t> </a:t>
            </a:r>
            <a:r>
              <a:rPr lang="es-ES" sz="3700" dirty="0" err="1" smtClean="0"/>
              <a:t>helburu</a:t>
            </a:r>
            <a:r>
              <a:rPr lang="es-ES" sz="3700" dirty="0" smtClean="0"/>
              <a:t> </a:t>
            </a:r>
            <a:r>
              <a:rPr lang="es-ES" sz="3700" dirty="0" err="1" smtClean="0"/>
              <a:t>duelarik</a:t>
            </a:r>
            <a:r>
              <a:rPr lang="es-ES" sz="3700" dirty="0" smtClean="0"/>
              <a:t>. </a:t>
            </a:r>
          </a:p>
          <a:p>
            <a:pPr>
              <a:buNone/>
            </a:pPr>
            <a:endParaRPr lang="es-ES" sz="3700" dirty="0" smtClean="0"/>
          </a:p>
          <a:p>
            <a:pPr marL="179388" indent="-179388"/>
            <a:r>
              <a:rPr lang="es-ES" sz="3700" dirty="0" err="1" smtClean="0"/>
              <a:t>Jatorriz</a:t>
            </a:r>
            <a:r>
              <a:rPr lang="es-ES" sz="3700" dirty="0" smtClean="0"/>
              <a:t>, HTTP v1.1 (HTTP/1.1) </a:t>
            </a:r>
            <a:r>
              <a:rPr lang="es-ES" sz="3700" dirty="0" smtClean="0">
                <a:hlinkClick r:id="rId5"/>
              </a:rPr>
              <a:t>RFC 2616</a:t>
            </a:r>
            <a:r>
              <a:rPr lang="es-ES" sz="3700" dirty="0" smtClean="0"/>
              <a:t>-an </a:t>
            </a:r>
            <a:r>
              <a:rPr lang="es-ES" sz="3700" dirty="0" err="1" smtClean="0"/>
              <a:t>definitu</a:t>
            </a:r>
            <a:r>
              <a:rPr lang="es-ES" sz="3700" dirty="0" smtClean="0"/>
              <a:t> zen.</a:t>
            </a:r>
          </a:p>
          <a:p>
            <a:pPr marL="179388" indent="-179388">
              <a:buNone/>
            </a:pPr>
            <a:r>
              <a:rPr lang="es-ES" sz="3700" dirty="0" smtClean="0"/>
              <a:t>	</a:t>
            </a:r>
            <a:r>
              <a:rPr lang="es-ES" sz="3700" dirty="0" err="1" smtClean="0"/>
              <a:t>Gaur</a:t>
            </a:r>
            <a:r>
              <a:rPr lang="es-ES" sz="3700" dirty="0" smtClean="0"/>
              <a:t> </a:t>
            </a:r>
            <a:r>
              <a:rPr lang="es-ES" sz="3700" dirty="0" err="1" smtClean="0"/>
              <a:t>egun</a:t>
            </a:r>
            <a:r>
              <a:rPr lang="es-ES" sz="3700" dirty="0" smtClean="0"/>
              <a:t>, HTTP/1.1-en </a:t>
            </a:r>
            <a:r>
              <a:rPr lang="es-ES" sz="3700" dirty="0" err="1" smtClean="0"/>
              <a:t>zehaztapena</a:t>
            </a:r>
            <a:r>
              <a:rPr lang="es-ES" sz="3700" dirty="0" smtClean="0"/>
              <a:t> </a:t>
            </a:r>
            <a:r>
              <a:rPr lang="es-ES" sz="3700" dirty="0" err="1" smtClean="0"/>
              <a:t>ondoko</a:t>
            </a:r>
            <a:r>
              <a:rPr lang="es-ES" sz="3700" dirty="0" smtClean="0"/>
              <a:t> RFC-</a:t>
            </a:r>
            <a:r>
              <a:rPr lang="es-ES" sz="3700" dirty="0" err="1" smtClean="0"/>
              <a:t>etan</a:t>
            </a:r>
            <a:r>
              <a:rPr lang="es-ES" sz="3700" dirty="0" smtClean="0"/>
              <a:t> </a:t>
            </a:r>
            <a:r>
              <a:rPr lang="es-ES" sz="3700" dirty="0" err="1" smtClean="0"/>
              <a:t>biltzen</a:t>
            </a:r>
            <a:r>
              <a:rPr lang="es-ES" sz="3700" dirty="0" smtClean="0"/>
              <a:t> da:</a:t>
            </a:r>
          </a:p>
          <a:p>
            <a:pPr marL="539750" lvl="1" indent="-179388"/>
            <a:r>
              <a:rPr lang="es-ES" sz="3700" dirty="0" smtClean="0">
                <a:hlinkClick r:id="rId6"/>
              </a:rPr>
              <a:t>RFC 7230</a:t>
            </a:r>
            <a:r>
              <a:rPr lang="es-ES" sz="3700" dirty="0" smtClean="0"/>
              <a:t>: HTTP/1.1 </a:t>
            </a:r>
            <a:r>
              <a:rPr lang="es-ES" sz="3700" dirty="0" err="1" smtClean="0"/>
              <a:t>Message</a:t>
            </a:r>
            <a:r>
              <a:rPr lang="es-ES" sz="3700" dirty="0" smtClean="0"/>
              <a:t> </a:t>
            </a:r>
            <a:r>
              <a:rPr lang="es-ES" sz="3700" dirty="0" err="1" smtClean="0"/>
              <a:t>Syntax</a:t>
            </a:r>
            <a:r>
              <a:rPr lang="es-ES" sz="3700" dirty="0" smtClean="0"/>
              <a:t> and </a:t>
            </a:r>
            <a:r>
              <a:rPr lang="es-ES" sz="3700" dirty="0" err="1" smtClean="0"/>
              <a:t>Routing</a:t>
            </a:r>
            <a:r>
              <a:rPr lang="es-ES" sz="3700" dirty="0" smtClean="0"/>
              <a:t> </a:t>
            </a:r>
          </a:p>
          <a:p>
            <a:pPr marL="539750" lvl="1" indent="-179388"/>
            <a:r>
              <a:rPr lang="es-ES" sz="3700" dirty="0" smtClean="0">
                <a:hlinkClick r:id="rId7"/>
              </a:rPr>
              <a:t>RFC 7231</a:t>
            </a:r>
            <a:r>
              <a:rPr lang="es-ES" sz="3700" dirty="0" smtClean="0"/>
              <a:t>: HTTP/1.1 </a:t>
            </a:r>
            <a:r>
              <a:rPr lang="es-ES" sz="3700" dirty="0" err="1" smtClean="0"/>
              <a:t>Semantics</a:t>
            </a:r>
            <a:r>
              <a:rPr lang="es-ES" sz="3700" dirty="0" smtClean="0"/>
              <a:t> and Content</a:t>
            </a:r>
          </a:p>
          <a:p>
            <a:pPr marL="539750" lvl="1" indent="-179388"/>
            <a:r>
              <a:rPr lang="es-ES" sz="3700" dirty="0" smtClean="0">
                <a:hlinkClick r:id="rId8"/>
              </a:rPr>
              <a:t>RFC 7232</a:t>
            </a:r>
            <a:r>
              <a:rPr lang="es-ES" sz="3700" dirty="0" smtClean="0"/>
              <a:t>: HTTP/1.1 </a:t>
            </a:r>
            <a:r>
              <a:rPr lang="es-ES" sz="3700" dirty="0" err="1" smtClean="0"/>
              <a:t>Conditional</a:t>
            </a:r>
            <a:r>
              <a:rPr lang="es-ES" sz="3700" dirty="0" smtClean="0"/>
              <a:t> </a:t>
            </a:r>
            <a:r>
              <a:rPr lang="es-ES" sz="3700" dirty="0" err="1" smtClean="0"/>
              <a:t>Requests</a:t>
            </a:r>
            <a:endParaRPr lang="es-ES" sz="3700" dirty="0" smtClean="0"/>
          </a:p>
          <a:p>
            <a:pPr marL="539750" lvl="1" indent="-179388"/>
            <a:r>
              <a:rPr lang="es-ES" sz="3700" dirty="0" smtClean="0">
                <a:hlinkClick r:id="rId9"/>
              </a:rPr>
              <a:t>RFC 7233</a:t>
            </a:r>
            <a:r>
              <a:rPr lang="es-ES" sz="3700" dirty="0" smtClean="0"/>
              <a:t>: HTTP/1.1 </a:t>
            </a:r>
            <a:r>
              <a:rPr lang="es-ES" sz="3700" dirty="0" err="1" smtClean="0"/>
              <a:t>Range</a:t>
            </a:r>
            <a:r>
              <a:rPr lang="es-ES" sz="3700" dirty="0" smtClean="0"/>
              <a:t> </a:t>
            </a:r>
            <a:r>
              <a:rPr lang="es-ES" sz="3700" dirty="0" err="1" smtClean="0"/>
              <a:t>Requests</a:t>
            </a:r>
            <a:endParaRPr lang="es-ES" sz="3700" dirty="0" smtClean="0"/>
          </a:p>
          <a:p>
            <a:pPr marL="539750" lvl="1" indent="-179388"/>
            <a:r>
              <a:rPr lang="es-ES" sz="3700" dirty="0" smtClean="0">
                <a:hlinkClick r:id="rId10"/>
              </a:rPr>
              <a:t>RFC 7234</a:t>
            </a:r>
            <a:r>
              <a:rPr lang="es-ES" sz="3700" dirty="0" smtClean="0"/>
              <a:t>: HTTP/1.1 </a:t>
            </a:r>
            <a:r>
              <a:rPr lang="es-ES" sz="3700" dirty="0" err="1" smtClean="0"/>
              <a:t>Caching</a:t>
            </a:r>
            <a:r>
              <a:rPr lang="es-ES" sz="3700" dirty="0" smtClean="0"/>
              <a:t> </a:t>
            </a:r>
          </a:p>
          <a:p>
            <a:pPr marL="539750" lvl="1" indent="-179388"/>
            <a:r>
              <a:rPr lang="es-ES" sz="3700" dirty="0" smtClean="0">
                <a:hlinkClick r:id="rId11"/>
              </a:rPr>
              <a:t>RFC 7235</a:t>
            </a:r>
            <a:r>
              <a:rPr lang="es-ES" sz="3700" dirty="0" smtClean="0"/>
              <a:t>: HTTP/1.1 </a:t>
            </a:r>
            <a:r>
              <a:rPr lang="es-ES" sz="3700" dirty="0" err="1" smtClean="0"/>
              <a:t>Authentication</a:t>
            </a:r>
            <a:r>
              <a:rPr lang="es-ES" sz="3700" dirty="0" smtClean="0"/>
              <a:t> </a:t>
            </a:r>
          </a:p>
          <a:p>
            <a:pPr marL="179388" indent="0">
              <a:buNone/>
            </a:pPr>
            <a:r>
              <a:rPr lang="es-ES" sz="3700" dirty="0" err="1" smtClean="0"/>
              <a:t>Gai</a:t>
            </a:r>
            <a:r>
              <a:rPr lang="es-ES" sz="3700" dirty="0" smtClean="0"/>
              <a:t> </a:t>
            </a:r>
            <a:r>
              <a:rPr lang="es-ES" sz="3700" dirty="0" err="1" smtClean="0"/>
              <a:t>honetan</a:t>
            </a:r>
            <a:r>
              <a:rPr lang="es-ES" sz="3700" dirty="0" smtClean="0"/>
              <a:t> RFC </a:t>
            </a:r>
            <a:r>
              <a:rPr lang="es-ES" sz="3700" dirty="0" err="1" smtClean="0"/>
              <a:t>hauetan</a:t>
            </a:r>
            <a:r>
              <a:rPr lang="es-ES" sz="3700" dirty="0" smtClean="0"/>
              <a:t> eta </a:t>
            </a:r>
            <a:r>
              <a:rPr lang="es-ES" sz="3700" dirty="0" err="1" smtClean="0"/>
              <a:t>hauekin</a:t>
            </a:r>
            <a:r>
              <a:rPr lang="es-ES" sz="3700" dirty="0" smtClean="0"/>
              <a:t> </a:t>
            </a:r>
            <a:r>
              <a:rPr lang="es-ES" sz="3700" dirty="0" err="1" smtClean="0"/>
              <a:t>erlazionatuta</a:t>
            </a:r>
            <a:r>
              <a:rPr lang="es-ES" sz="3700" dirty="0" smtClean="0"/>
              <a:t> </a:t>
            </a:r>
            <a:r>
              <a:rPr lang="es-ES" sz="3700" dirty="0" err="1" smtClean="0"/>
              <a:t>dauden</a:t>
            </a:r>
            <a:r>
              <a:rPr lang="es-ES" sz="3700" dirty="0" smtClean="0"/>
              <a:t> </a:t>
            </a:r>
            <a:r>
              <a:rPr lang="es-ES" sz="3700" dirty="0" err="1" smtClean="0"/>
              <a:t>beste</a:t>
            </a:r>
            <a:r>
              <a:rPr lang="es-ES" sz="3700" dirty="0" smtClean="0"/>
              <a:t> RFC </a:t>
            </a:r>
            <a:r>
              <a:rPr lang="es-ES" sz="3700" dirty="0" err="1" smtClean="0"/>
              <a:t>batzutan</a:t>
            </a:r>
            <a:r>
              <a:rPr lang="es-ES" sz="3700" dirty="0" smtClean="0"/>
              <a:t> </a:t>
            </a:r>
            <a:r>
              <a:rPr lang="es-ES" sz="3700" dirty="0" err="1" smtClean="0"/>
              <a:t>bilduta</a:t>
            </a:r>
            <a:r>
              <a:rPr lang="es-ES" sz="3700" dirty="0" smtClean="0"/>
              <a:t> </a:t>
            </a:r>
            <a:r>
              <a:rPr lang="es-ES" sz="3700" dirty="0" err="1" smtClean="0"/>
              <a:t>dauden</a:t>
            </a:r>
            <a:r>
              <a:rPr lang="es-ES" sz="3700" dirty="0" smtClean="0"/>
              <a:t> </a:t>
            </a:r>
            <a:r>
              <a:rPr lang="es-ES" sz="3700" dirty="0" err="1" smtClean="0"/>
              <a:t>hainbat</a:t>
            </a:r>
            <a:r>
              <a:rPr lang="es-ES" sz="3700" dirty="0" smtClean="0"/>
              <a:t> </a:t>
            </a:r>
            <a:r>
              <a:rPr lang="es-ES" sz="3700" dirty="0" err="1" smtClean="0"/>
              <a:t>alderdi</a:t>
            </a:r>
            <a:r>
              <a:rPr lang="es-ES" sz="3700" dirty="0" smtClean="0"/>
              <a:t> </a:t>
            </a:r>
            <a:r>
              <a:rPr lang="es-ES" sz="3700" dirty="0" err="1" smtClean="0"/>
              <a:t>ikasiko</a:t>
            </a:r>
            <a:r>
              <a:rPr lang="es-ES" sz="3700" dirty="0" smtClean="0"/>
              <a:t> </a:t>
            </a:r>
            <a:r>
              <a:rPr lang="es-ES" sz="3700" dirty="0" err="1" smtClean="0"/>
              <a:t>ditugu</a:t>
            </a:r>
            <a:r>
              <a:rPr lang="es-ES" sz="3700" dirty="0" smtClean="0"/>
              <a:t>.</a:t>
            </a:r>
          </a:p>
          <a:p>
            <a:pPr marL="579438" lvl="1" indent="-179388"/>
            <a:endParaRPr lang="es-ES" sz="3700" dirty="0" smtClean="0"/>
          </a:p>
          <a:p>
            <a:pPr marL="179388" indent="-179388"/>
            <a:r>
              <a:rPr lang="es-ES" sz="3700" dirty="0" smtClean="0"/>
              <a:t>2015ko </a:t>
            </a:r>
            <a:r>
              <a:rPr lang="es-ES" sz="3700" dirty="0" err="1" smtClean="0"/>
              <a:t>maiatzean</a:t>
            </a:r>
            <a:r>
              <a:rPr lang="es-ES" sz="3700" dirty="0" smtClean="0"/>
              <a:t> </a:t>
            </a:r>
            <a:r>
              <a:rPr lang="es-ES" sz="3700" dirty="0" smtClean="0">
                <a:hlinkClick r:id="rId12"/>
              </a:rPr>
              <a:t>RFC 7540</a:t>
            </a:r>
            <a:r>
              <a:rPr lang="es-ES" sz="3700" dirty="0" smtClean="0"/>
              <a:t> </a:t>
            </a:r>
            <a:r>
              <a:rPr lang="es-ES" sz="3700" dirty="0" err="1" smtClean="0"/>
              <a:t>argitaratu</a:t>
            </a:r>
            <a:r>
              <a:rPr lang="es-ES" sz="3700" dirty="0" smtClean="0"/>
              <a:t> zen: HTTP/2.</a:t>
            </a:r>
          </a:p>
          <a:p>
            <a:pPr marL="579438" lvl="1" indent="-179388"/>
            <a:r>
              <a:rPr lang="es-ES" sz="3700" dirty="0" err="1" smtClean="0"/>
              <a:t>Bertsio</a:t>
            </a:r>
            <a:r>
              <a:rPr lang="es-ES" sz="3700" dirty="0" smtClean="0"/>
              <a:t> </a:t>
            </a:r>
            <a:r>
              <a:rPr lang="es-ES" sz="3700" dirty="0" err="1" smtClean="0"/>
              <a:t>berri</a:t>
            </a:r>
            <a:r>
              <a:rPr lang="es-ES" sz="3700" dirty="0" smtClean="0"/>
              <a:t> </a:t>
            </a:r>
            <a:r>
              <a:rPr lang="es-ES" sz="3700" dirty="0" err="1" smtClean="0"/>
              <a:t>hau</a:t>
            </a:r>
            <a:r>
              <a:rPr lang="es-ES" sz="3700" dirty="0" smtClean="0"/>
              <a:t> </a:t>
            </a:r>
            <a:r>
              <a:rPr lang="es-ES" sz="3700" dirty="0" err="1" smtClean="0"/>
              <a:t>gaur</a:t>
            </a:r>
            <a:r>
              <a:rPr lang="es-ES" sz="3700" dirty="0" smtClean="0"/>
              <a:t> </a:t>
            </a:r>
            <a:r>
              <a:rPr lang="es-ES" sz="3700" dirty="0" err="1" smtClean="0"/>
              <a:t>egungo</a:t>
            </a:r>
            <a:r>
              <a:rPr lang="es-ES" sz="3700" dirty="0" smtClean="0"/>
              <a:t> web </a:t>
            </a:r>
            <a:r>
              <a:rPr lang="es-ES" sz="3700" dirty="0" err="1" smtClean="0"/>
              <a:t>orri</a:t>
            </a:r>
            <a:r>
              <a:rPr lang="es-ES" sz="3700" dirty="0" smtClean="0"/>
              <a:t> </a:t>
            </a:r>
            <a:r>
              <a:rPr lang="es-ES" sz="3700" dirty="0" err="1" smtClean="0"/>
              <a:t>berrien</a:t>
            </a:r>
            <a:r>
              <a:rPr lang="es-ES" sz="3700" dirty="0" smtClean="0"/>
              <a:t> </a:t>
            </a:r>
            <a:r>
              <a:rPr lang="es-ES" sz="3700" dirty="0" err="1" smtClean="0"/>
              <a:t>karga</a:t>
            </a:r>
            <a:r>
              <a:rPr lang="es-ES" sz="3700" dirty="0" smtClean="0"/>
              <a:t> </a:t>
            </a:r>
            <a:r>
              <a:rPr lang="es-ES" sz="3700" dirty="0" err="1" smtClean="0"/>
              <a:t>bizkortzea</a:t>
            </a:r>
            <a:r>
              <a:rPr lang="es-ES" sz="3700" dirty="0" smtClean="0"/>
              <a:t> du </a:t>
            </a:r>
            <a:r>
              <a:rPr lang="es-ES" sz="3700" dirty="0" err="1" smtClean="0"/>
              <a:t>helburu</a:t>
            </a:r>
            <a:r>
              <a:rPr lang="es-ES" sz="3700" dirty="0" smtClean="0"/>
              <a:t>, </a:t>
            </a:r>
            <a:r>
              <a:rPr lang="es-ES" sz="3700" dirty="0" err="1" smtClean="0"/>
              <a:t>zeintzuk</a:t>
            </a:r>
            <a:r>
              <a:rPr lang="es-ES" sz="3700" dirty="0" smtClean="0"/>
              <a:t>: </a:t>
            </a:r>
          </a:p>
          <a:p>
            <a:pPr marL="979488" lvl="2" indent="-179388"/>
            <a:r>
              <a:rPr lang="es-ES" sz="3700" dirty="0" err="1" smtClean="0"/>
              <a:t>irudi</a:t>
            </a:r>
            <a:r>
              <a:rPr lang="es-ES" sz="3700" dirty="0" smtClean="0"/>
              <a:t>, </a:t>
            </a:r>
            <a:r>
              <a:rPr lang="es-ES" sz="3700" dirty="0" err="1" smtClean="0"/>
              <a:t>javascript</a:t>
            </a:r>
            <a:r>
              <a:rPr lang="es-ES" sz="3700" dirty="0" smtClean="0"/>
              <a:t> eta CSS </a:t>
            </a:r>
            <a:r>
              <a:rPr lang="es-ES" sz="3700" dirty="0" err="1" smtClean="0"/>
              <a:t>kopuru</a:t>
            </a:r>
            <a:r>
              <a:rPr lang="es-ES" sz="3700" dirty="0" smtClean="0"/>
              <a:t> </a:t>
            </a:r>
            <a:r>
              <a:rPr lang="es-ES" sz="3700" dirty="0" err="1" smtClean="0"/>
              <a:t>handi</a:t>
            </a:r>
            <a:r>
              <a:rPr lang="es-ES" sz="3700" dirty="0" smtClean="0"/>
              <a:t> </a:t>
            </a:r>
            <a:r>
              <a:rPr lang="es-ES" sz="3700" dirty="0" err="1" smtClean="0"/>
              <a:t>batez</a:t>
            </a:r>
            <a:r>
              <a:rPr lang="es-ES" sz="3700" dirty="0" smtClean="0"/>
              <a:t> </a:t>
            </a:r>
            <a:r>
              <a:rPr lang="es-ES" sz="3700" dirty="0" err="1" smtClean="0"/>
              <a:t>osoturik</a:t>
            </a:r>
            <a:r>
              <a:rPr lang="es-ES" sz="3700" dirty="0" smtClean="0"/>
              <a:t> </a:t>
            </a:r>
            <a:r>
              <a:rPr lang="es-ES" sz="3700" dirty="0" err="1" smtClean="0"/>
              <a:t>daude</a:t>
            </a:r>
            <a:r>
              <a:rPr lang="es-ES" sz="3700" dirty="0" smtClean="0"/>
              <a:t>.</a:t>
            </a:r>
          </a:p>
          <a:p>
            <a:pPr marL="979488" lvl="2" indent="-179388"/>
            <a:r>
              <a:rPr lang="es-ES" sz="3700" dirty="0" smtClean="0"/>
              <a:t>AJAX </a:t>
            </a:r>
            <a:r>
              <a:rPr lang="es-ES" sz="3700" dirty="0" err="1" smtClean="0"/>
              <a:t>bitartez</a:t>
            </a:r>
            <a:r>
              <a:rPr lang="es-ES" sz="3700" dirty="0" smtClean="0"/>
              <a:t> </a:t>
            </a:r>
            <a:r>
              <a:rPr lang="es-ES" sz="3700" dirty="0" err="1" smtClean="0"/>
              <a:t>eskaera</a:t>
            </a:r>
            <a:r>
              <a:rPr lang="es-ES" sz="3700" dirty="0" smtClean="0"/>
              <a:t> </a:t>
            </a:r>
            <a:r>
              <a:rPr lang="es-ES" sz="3700" dirty="0" err="1" smtClean="0"/>
              <a:t>asinkronoak</a:t>
            </a:r>
            <a:r>
              <a:rPr lang="es-ES" sz="3700" dirty="0" smtClean="0"/>
              <a:t> </a:t>
            </a:r>
            <a:r>
              <a:rPr lang="es-ES" sz="3700" dirty="0" err="1" smtClean="0"/>
              <a:t>burutzen</a:t>
            </a:r>
            <a:r>
              <a:rPr lang="es-ES" sz="3700" dirty="0" smtClean="0"/>
              <a:t> </a:t>
            </a:r>
            <a:r>
              <a:rPr lang="es-ES" sz="3700" dirty="0" err="1" smtClean="0"/>
              <a:t>dituzte</a:t>
            </a:r>
            <a:r>
              <a:rPr lang="es-ES" sz="3700" dirty="0" smtClean="0"/>
              <a:t>.</a:t>
            </a:r>
          </a:p>
          <a:p>
            <a:pPr marL="579438" lvl="1" indent="-179388"/>
            <a:r>
              <a:rPr lang="es-ES" sz="3700" dirty="0" smtClean="0"/>
              <a:t>HTTP/2 Google-n SPDY </a:t>
            </a:r>
            <a:r>
              <a:rPr lang="es-ES" sz="3700" dirty="0" err="1" smtClean="0"/>
              <a:t>protokoloan</a:t>
            </a:r>
            <a:r>
              <a:rPr lang="es-ES" sz="3700" dirty="0" smtClean="0"/>
              <a:t> </a:t>
            </a:r>
            <a:r>
              <a:rPr lang="es-ES" sz="3700" dirty="0" err="1" smtClean="0"/>
              <a:t>oinarrituta</a:t>
            </a:r>
            <a:r>
              <a:rPr lang="es-ES" sz="3700" dirty="0" smtClean="0"/>
              <a:t> </a:t>
            </a:r>
            <a:r>
              <a:rPr lang="es-ES" sz="3700" dirty="0" err="1" smtClean="0"/>
              <a:t>dago</a:t>
            </a:r>
            <a:r>
              <a:rPr lang="es-ES" sz="3700" dirty="0" smtClean="0"/>
              <a:t>.</a:t>
            </a:r>
          </a:p>
          <a:p>
            <a:pPr marL="579438" lvl="1" indent="-179388"/>
            <a:r>
              <a:rPr lang="es-ES" sz="3700" b="1" dirty="0" err="1" smtClean="0"/>
              <a:t>Mezuek</a:t>
            </a:r>
            <a:r>
              <a:rPr lang="es-ES" sz="3700" b="1" dirty="0" smtClean="0"/>
              <a:t> HTTP/1.1-ek </a:t>
            </a:r>
            <a:r>
              <a:rPr lang="es-ES" sz="3700" b="1" dirty="0" err="1" smtClean="0"/>
              <a:t>duten</a:t>
            </a:r>
            <a:r>
              <a:rPr lang="es-ES" sz="3700" b="1" dirty="0" smtClean="0"/>
              <a:t> </a:t>
            </a:r>
            <a:r>
              <a:rPr lang="es-ES" sz="3700" b="1" dirty="0" err="1" smtClean="0"/>
              <a:t>semantika</a:t>
            </a:r>
            <a:r>
              <a:rPr lang="es-ES" sz="3700" b="1" dirty="0" smtClean="0"/>
              <a:t> eta </a:t>
            </a:r>
            <a:r>
              <a:rPr lang="es-ES" sz="3700" b="1" dirty="0" err="1" smtClean="0"/>
              <a:t>sintaxi</a:t>
            </a:r>
            <a:r>
              <a:rPr lang="es-ES" sz="3700" b="1" dirty="0" smtClean="0"/>
              <a:t> </a:t>
            </a:r>
            <a:r>
              <a:rPr lang="es-ES" sz="3700" b="1" dirty="0" err="1" smtClean="0"/>
              <a:t>bera</a:t>
            </a:r>
            <a:r>
              <a:rPr lang="es-ES" sz="3700" b="1" dirty="0" smtClean="0"/>
              <a:t> </a:t>
            </a:r>
            <a:r>
              <a:rPr lang="es-ES" sz="3700" b="1" dirty="0" err="1" smtClean="0"/>
              <a:t>jarraitzen</a:t>
            </a:r>
            <a:r>
              <a:rPr lang="es-ES" sz="3700" b="1" dirty="0" smtClean="0"/>
              <a:t> </a:t>
            </a:r>
            <a:r>
              <a:rPr lang="es-ES" sz="3700" b="1" dirty="0" err="1" smtClean="0"/>
              <a:t>dute</a:t>
            </a:r>
            <a:r>
              <a:rPr lang="es-ES" sz="3700" b="1" dirty="0" smtClean="0"/>
              <a:t>. HTTP/1.1-ekiko </a:t>
            </a:r>
            <a:r>
              <a:rPr lang="es-ES" sz="3700" b="1" dirty="0" err="1" smtClean="0"/>
              <a:t>aldatzen</a:t>
            </a:r>
            <a:r>
              <a:rPr lang="es-ES" sz="3700" b="1" dirty="0" smtClean="0"/>
              <a:t> den </a:t>
            </a:r>
            <a:r>
              <a:rPr lang="es-ES" sz="3700" b="1" dirty="0" err="1" smtClean="0"/>
              <a:t>alderdi</a:t>
            </a:r>
            <a:r>
              <a:rPr lang="es-ES" sz="3700" b="1" dirty="0" smtClean="0"/>
              <a:t> </a:t>
            </a:r>
            <a:r>
              <a:rPr lang="es-ES" sz="3700" b="1" dirty="0" err="1" smtClean="0"/>
              <a:t>bakarra</a:t>
            </a:r>
            <a:r>
              <a:rPr lang="es-ES" sz="3700" b="1" dirty="0" smtClean="0"/>
              <a:t> </a:t>
            </a:r>
            <a:r>
              <a:rPr lang="es-ES" sz="3700" b="1" dirty="0" err="1" smtClean="0"/>
              <a:t>mezuak</a:t>
            </a:r>
            <a:r>
              <a:rPr lang="es-ES" sz="3700" b="1" dirty="0" smtClean="0"/>
              <a:t> </a:t>
            </a:r>
            <a:r>
              <a:rPr lang="es-ES" sz="3700" b="1" dirty="0" err="1" smtClean="0"/>
              <a:t>saretik</a:t>
            </a:r>
            <a:r>
              <a:rPr lang="es-ES" sz="3700" b="1" dirty="0" smtClean="0"/>
              <a:t> (“</a:t>
            </a:r>
            <a:r>
              <a:rPr lang="es-ES" sz="3700" b="1" dirty="0" err="1" smtClean="0"/>
              <a:t>on</a:t>
            </a:r>
            <a:r>
              <a:rPr lang="es-ES" sz="3700" b="1" dirty="0" smtClean="0"/>
              <a:t> </a:t>
            </a:r>
            <a:r>
              <a:rPr lang="es-ES" sz="3700" b="1" dirty="0" err="1" smtClean="0"/>
              <a:t>the</a:t>
            </a:r>
            <a:r>
              <a:rPr lang="es-ES" sz="3700" b="1" dirty="0" smtClean="0"/>
              <a:t> </a:t>
            </a:r>
            <a:r>
              <a:rPr lang="es-ES" sz="3700" b="1" dirty="0" err="1" smtClean="0"/>
              <a:t>wire</a:t>
            </a:r>
            <a:r>
              <a:rPr lang="es-ES" sz="3700" b="1" dirty="0" smtClean="0"/>
              <a:t>”) </a:t>
            </a:r>
            <a:r>
              <a:rPr lang="es-ES" sz="3700" b="1" dirty="0" err="1" smtClean="0"/>
              <a:t>bidaltzean</a:t>
            </a:r>
            <a:r>
              <a:rPr lang="es-ES" sz="3700" b="1" dirty="0" smtClean="0"/>
              <a:t> </a:t>
            </a:r>
            <a:r>
              <a:rPr lang="es-ES" sz="3700" b="1" dirty="0" err="1" smtClean="0"/>
              <a:t>erabiltzen</a:t>
            </a:r>
            <a:r>
              <a:rPr lang="es-ES" sz="3700" b="1" dirty="0" smtClean="0"/>
              <a:t> den </a:t>
            </a:r>
            <a:r>
              <a:rPr lang="es-ES" sz="3700" b="1" dirty="0" err="1" smtClean="0"/>
              <a:t>formatua</a:t>
            </a:r>
            <a:r>
              <a:rPr lang="es-ES" sz="3700" b="1" dirty="0" smtClean="0"/>
              <a:t> da.</a:t>
            </a:r>
          </a:p>
          <a:p>
            <a:pPr marL="579438" lvl="1" indent="-179388"/>
            <a:endParaRPr lang="es-ES" sz="3700" dirty="0" smtClean="0"/>
          </a:p>
          <a:p>
            <a:pPr marL="179388" indent="-179388"/>
            <a:r>
              <a:rPr lang="es-ES" sz="3700" dirty="0" smtClean="0"/>
              <a:t>IETF-aren HTTP </a:t>
            </a:r>
            <a:r>
              <a:rPr lang="es-ES" sz="3700" dirty="0" err="1" smtClean="0"/>
              <a:t>protokoloari</a:t>
            </a:r>
            <a:r>
              <a:rPr lang="es-ES" sz="3700" dirty="0" smtClean="0"/>
              <a:t> </a:t>
            </a:r>
            <a:r>
              <a:rPr lang="es-ES" sz="3700" dirty="0" err="1" smtClean="0"/>
              <a:t>buruzko</a:t>
            </a:r>
            <a:r>
              <a:rPr lang="es-ES" sz="3700" dirty="0" smtClean="0"/>
              <a:t> </a:t>
            </a:r>
            <a:r>
              <a:rPr lang="es-ES" sz="3700" dirty="0" err="1" smtClean="0"/>
              <a:t>lan</a:t>
            </a:r>
            <a:r>
              <a:rPr lang="es-ES" sz="3700" dirty="0" smtClean="0"/>
              <a:t> </a:t>
            </a:r>
            <a:r>
              <a:rPr lang="es-ES" sz="3700" dirty="0" err="1" smtClean="0"/>
              <a:t>taldearen</a:t>
            </a:r>
            <a:r>
              <a:rPr lang="es-ES" sz="3700" dirty="0" smtClean="0"/>
              <a:t> </a:t>
            </a:r>
            <a:r>
              <a:rPr lang="es-ES" sz="3700" dirty="0" err="1" smtClean="0"/>
              <a:t>webgunea</a:t>
            </a:r>
            <a:r>
              <a:rPr lang="es-ES" sz="3700" dirty="0" smtClean="0"/>
              <a:t>: </a:t>
            </a:r>
            <a:r>
              <a:rPr lang="es-ES" sz="3700" dirty="0" smtClean="0">
                <a:hlinkClick r:id="rId13"/>
              </a:rPr>
              <a:t>http://httpwg.github.io/</a:t>
            </a:r>
            <a:endParaRPr lang="es-ES" sz="3700" dirty="0" smtClean="0"/>
          </a:p>
          <a:p>
            <a:pPr>
              <a:buNone/>
            </a:pPr>
            <a:endParaRPr lang="es-ES" sz="3700" dirty="0" smtClean="0"/>
          </a:p>
          <a:p>
            <a:pPr marL="179388" indent="-179388"/>
            <a:r>
              <a:rPr lang="es-ES" sz="3700" dirty="0" smtClean="0"/>
              <a:t>Web </a:t>
            </a:r>
            <a:r>
              <a:rPr lang="es-ES" sz="3700" dirty="0" err="1" smtClean="0"/>
              <a:t>Sistemekin</a:t>
            </a:r>
            <a:r>
              <a:rPr lang="es-ES" sz="3700" dirty="0" smtClean="0"/>
              <a:t> </a:t>
            </a:r>
            <a:r>
              <a:rPr lang="es-ES" sz="3700" dirty="0" err="1" smtClean="0"/>
              <a:t>erlazionatutak</a:t>
            </a:r>
            <a:r>
              <a:rPr lang="es-ES" sz="3700" dirty="0" smtClean="0"/>
              <a:t> </a:t>
            </a:r>
            <a:r>
              <a:rPr lang="es-ES" sz="3700" dirty="0" err="1" smtClean="0"/>
              <a:t>dauden</a:t>
            </a:r>
            <a:r>
              <a:rPr lang="es-ES" sz="3700" dirty="0" smtClean="0"/>
              <a:t> </a:t>
            </a:r>
            <a:r>
              <a:rPr lang="es-ES" sz="3700" dirty="0" err="1" smtClean="0"/>
              <a:t>beste</a:t>
            </a:r>
            <a:r>
              <a:rPr lang="es-ES" sz="3700" dirty="0" smtClean="0"/>
              <a:t> </a:t>
            </a:r>
            <a:r>
              <a:rPr lang="es-ES" sz="3700" dirty="0" err="1" smtClean="0"/>
              <a:t>teknologia</a:t>
            </a:r>
            <a:r>
              <a:rPr lang="es-ES" sz="3700" dirty="0" smtClean="0"/>
              <a:t> </a:t>
            </a:r>
            <a:r>
              <a:rPr lang="es-ES" sz="3700" dirty="0" err="1" smtClean="0"/>
              <a:t>batzuk</a:t>
            </a:r>
            <a:r>
              <a:rPr lang="es-ES" sz="3700" dirty="0" smtClean="0"/>
              <a:t> </a:t>
            </a:r>
            <a:r>
              <a:rPr lang="es-ES" sz="3700" dirty="0" err="1" smtClean="0"/>
              <a:t>arautzeko</a:t>
            </a:r>
            <a:r>
              <a:rPr lang="es-ES" sz="3700" dirty="0" smtClean="0"/>
              <a:t> </a:t>
            </a:r>
            <a:r>
              <a:rPr lang="es-ES" sz="3700" dirty="0" err="1" smtClean="0"/>
              <a:t>beste</a:t>
            </a:r>
            <a:r>
              <a:rPr lang="es-ES" sz="3700" dirty="0" smtClean="0"/>
              <a:t> </a:t>
            </a:r>
            <a:r>
              <a:rPr lang="es-ES" sz="3700" dirty="0" err="1" smtClean="0"/>
              <a:t>talde</a:t>
            </a:r>
            <a:r>
              <a:rPr lang="es-ES" sz="3700" dirty="0" smtClean="0"/>
              <a:t> </a:t>
            </a:r>
            <a:r>
              <a:rPr lang="es-ES" sz="3700" dirty="0" err="1" smtClean="0"/>
              <a:t>edo</a:t>
            </a:r>
            <a:r>
              <a:rPr lang="es-ES" sz="3700" dirty="0" smtClean="0"/>
              <a:t> </a:t>
            </a:r>
            <a:r>
              <a:rPr lang="es-ES" sz="3700" dirty="0" err="1" smtClean="0"/>
              <a:t>erakunde</a:t>
            </a:r>
            <a:r>
              <a:rPr lang="es-ES" sz="3700" dirty="0" smtClean="0"/>
              <a:t> </a:t>
            </a:r>
            <a:r>
              <a:rPr lang="es-ES" sz="3700" dirty="0" err="1" smtClean="0"/>
              <a:t>batzuk</a:t>
            </a:r>
            <a:r>
              <a:rPr lang="es-ES" sz="3700" dirty="0" smtClean="0"/>
              <a:t> </a:t>
            </a:r>
            <a:r>
              <a:rPr lang="es-ES" sz="3700" dirty="0" err="1" smtClean="0"/>
              <a:t>daude</a:t>
            </a:r>
            <a:r>
              <a:rPr lang="es-ES" sz="3700" dirty="0" smtClean="0"/>
              <a:t>; </a:t>
            </a:r>
            <a:r>
              <a:rPr lang="es-ES" sz="3700" dirty="0" err="1" smtClean="0"/>
              <a:t>adibidez</a:t>
            </a:r>
            <a:r>
              <a:rPr lang="es-ES" sz="3700" dirty="0" smtClean="0"/>
              <a:t>, </a:t>
            </a:r>
            <a:r>
              <a:rPr lang="es-ES" sz="3700" dirty="0" smtClean="0">
                <a:hlinkClick r:id="rId14"/>
              </a:rPr>
              <a:t>W3C (</a:t>
            </a:r>
            <a:r>
              <a:rPr lang="en-US" sz="3700" dirty="0" smtClean="0">
                <a:hlinkClick r:id="rId14"/>
              </a:rPr>
              <a:t>World Wide Web Consortium)</a:t>
            </a:r>
            <a:r>
              <a:rPr lang="en-US" sz="3700" dirty="0" smtClean="0"/>
              <a:t> </a:t>
            </a:r>
            <a:r>
              <a:rPr lang="en-US" sz="3700" dirty="0" err="1" smtClean="0"/>
              <a:t>elkartea</a:t>
            </a:r>
            <a:r>
              <a:rPr lang="en-US" sz="3700" dirty="0" smtClean="0"/>
              <a:t> </a:t>
            </a:r>
            <a:r>
              <a:rPr lang="en-US" sz="3700" dirty="0" smtClean="0">
                <a:hlinkClick r:id="rId15"/>
              </a:rPr>
              <a:t>HTML</a:t>
            </a:r>
            <a:r>
              <a:rPr lang="en-US" sz="3700" dirty="0" smtClean="0"/>
              <a:t>, </a:t>
            </a:r>
            <a:r>
              <a:rPr lang="en-US" sz="3700" dirty="0" smtClean="0">
                <a:hlinkClick r:id="rId16"/>
              </a:rPr>
              <a:t>CSS</a:t>
            </a:r>
            <a:r>
              <a:rPr lang="en-US" sz="3700" dirty="0" smtClean="0"/>
              <a:t> eta </a:t>
            </a:r>
            <a:r>
              <a:rPr lang="en-US" sz="3700" dirty="0" smtClean="0">
                <a:hlinkClick r:id="rId17"/>
              </a:rPr>
              <a:t>DOM</a:t>
            </a:r>
            <a:r>
              <a:rPr lang="en-US" sz="3700" dirty="0" smtClean="0"/>
              <a:t> </a:t>
            </a:r>
            <a:r>
              <a:rPr lang="en-US" sz="3700" dirty="0" err="1" smtClean="0"/>
              <a:t>estandarrak</a:t>
            </a:r>
            <a:r>
              <a:rPr lang="en-US" sz="3700" dirty="0" smtClean="0"/>
              <a:t> </a:t>
            </a:r>
            <a:r>
              <a:rPr lang="en-US" sz="3700" dirty="0" err="1" smtClean="0"/>
              <a:t>kudeatzeaz</a:t>
            </a:r>
            <a:r>
              <a:rPr lang="en-US" sz="3700" dirty="0" smtClean="0"/>
              <a:t> </a:t>
            </a:r>
            <a:r>
              <a:rPr lang="en-US" sz="3700" dirty="0" err="1" smtClean="0"/>
              <a:t>arduratzen</a:t>
            </a:r>
            <a:r>
              <a:rPr lang="en-US" sz="3700" dirty="0" smtClean="0"/>
              <a:t> da. </a:t>
            </a:r>
            <a:endParaRPr lang="es-ES" sz="3700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 </a:t>
            </a:r>
            <a:r>
              <a:rPr lang="es-ES" dirty="0" err="1" smtClean="0"/>
              <a:t>sarrera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9388" indent="-179388"/>
            <a:r>
              <a:rPr lang="es-ES" sz="2000" dirty="0" err="1" smtClean="0"/>
              <a:t>Jatorriz</a:t>
            </a:r>
            <a:r>
              <a:rPr lang="es-ES" sz="2000" dirty="0" smtClean="0"/>
              <a:t>, HTTP </a:t>
            </a:r>
            <a:r>
              <a:rPr lang="es-ES" sz="2000" dirty="0" err="1" smtClean="0"/>
              <a:t>hipertestu</a:t>
            </a:r>
            <a:r>
              <a:rPr lang="es-ES" sz="2000" dirty="0" smtClean="0"/>
              <a:t> </a:t>
            </a:r>
            <a:r>
              <a:rPr lang="es-ES" sz="2000" dirty="0" err="1" smtClean="0"/>
              <a:t>motako</a:t>
            </a:r>
            <a:r>
              <a:rPr lang="es-ES" sz="2000" dirty="0" smtClean="0"/>
              <a:t> </a:t>
            </a:r>
            <a:r>
              <a:rPr lang="es-ES" sz="2000" dirty="0" err="1" smtClean="0"/>
              <a:t>baliabideen</a:t>
            </a:r>
            <a:r>
              <a:rPr lang="es-ES" sz="2000" dirty="0" smtClean="0"/>
              <a:t> </a:t>
            </a:r>
            <a:r>
              <a:rPr lang="es-ES" sz="2000" dirty="0" err="1" smtClean="0"/>
              <a:t>transferentziarako</a:t>
            </a:r>
            <a:r>
              <a:rPr lang="es-ES" sz="2000" dirty="0" smtClean="0"/>
              <a:t> </a:t>
            </a:r>
            <a:r>
              <a:rPr lang="es-ES" sz="2000" dirty="0" err="1" smtClean="0"/>
              <a:t>diseinatutako</a:t>
            </a:r>
            <a:r>
              <a:rPr lang="es-ES" sz="2000" dirty="0" smtClean="0"/>
              <a:t> </a:t>
            </a:r>
            <a:r>
              <a:rPr lang="es-ES" sz="2000" dirty="0" err="1" smtClean="0"/>
              <a:t>aplikazio</a:t>
            </a:r>
            <a:r>
              <a:rPr lang="es-ES" sz="2000" dirty="0" smtClean="0"/>
              <a:t> </a:t>
            </a:r>
            <a:r>
              <a:rPr lang="es-ES" sz="2000" dirty="0" err="1" smtClean="0"/>
              <a:t>mailako</a:t>
            </a:r>
            <a:r>
              <a:rPr lang="es-ES" sz="2000" dirty="0" smtClean="0"/>
              <a:t> </a:t>
            </a:r>
            <a:r>
              <a:rPr lang="es-ES" sz="2000" dirty="0" err="1" smtClean="0"/>
              <a:t>protokoloa</a:t>
            </a:r>
            <a:r>
              <a:rPr lang="es-ES" sz="2000" dirty="0" smtClean="0"/>
              <a:t> da.</a:t>
            </a:r>
          </a:p>
          <a:p>
            <a:pPr marL="539750" lvl="1" indent="-179388"/>
            <a:r>
              <a:rPr lang="es-ES" sz="2000" i="1" dirty="0" err="1" smtClean="0"/>
              <a:t>Aplikazio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mailako</a:t>
            </a:r>
            <a:r>
              <a:rPr lang="es-ES" sz="2000" i="1" dirty="0" smtClean="0"/>
              <a:t> </a:t>
            </a:r>
            <a:r>
              <a:rPr lang="es-ES" sz="2000" i="1" dirty="0" err="1" smtClean="0"/>
              <a:t>protokoloa</a:t>
            </a:r>
            <a:r>
              <a:rPr lang="es-ES" sz="2000" i="1" dirty="0" smtClean="0"/>
              <a:t>:</a:t>
            </a:r>
            <a:r>
              <a:rPr lang="es-ES" sz="2000" dirty="0" smtClean="0"/>
              <a:t> HTTP-</a:t>
            </a:r>
            <a:r>
              <a:rPr lang="es-ES" sz="2000" dirty="0" err="1" smtClean="0"/>
              <a:t>ek</a:t>
            </a:r>
            <a:r>
              <a:rPr lang="es-ES" sz="2000" dirty="0" smtClean="0"/>
              <a:t> </a:t>
            </a:r>
            <a:r>
              <a:rPr lang="es-ES" sz="2000" dirty="0" err="1" smtClean="0"/>
              <a:t>aplikazioei</a:t>
            </a:r>
            <a:r>
              <a:rPr lang="es-ES" sz="2000" dirty="0" smtClean="0"/>
              <a:t> (</a:t>
            </a:r>
            <a:r>
              <a:rPr lang="es-ES" sz="2000" dirty="0" err="1" smtClean="0"/>
              <a:t>adibidez</a:t>
            </a:r>
            <a:r>
              <a:rPr lang="es-ES" sz="2000" dirty="0" smtClean="0"/>
              <a:t>, </a:t>
            </a:r>
            <a:r>
              <a:rPr lang="es-ES" sz="2000" dirty="0" err="1" smtClean="0"/>
              <a:t>nabigatzaile</a:t>
            </a:r>
            <a:r>
              <a:rPr lang="es-ES" sz="2000" dirty="0"/>
              <a:t> </a:t>
            </a:r>
            <a:r>
              <a:rPr lang="es-ES" sz="2000" dirty="0" err="1" smtClean="0"/>
              <a:t>edo</a:t>
            </a:r>
            <a:r>
              <a:rPr lang="es-ES" sz="2000" dirty="0" smtClean="0"/>
              <a:t> web </a:t>
            </a:r>
            <a:r>
              <a:rPr lang="es-ES" sz="2000" dirty="0" err="1" smtClean="0"/>
              <a:t>zerbitzari</a:t>
            </a:r>
            <a:r>
              <a:rPr lang="es-ES" sz="2000" dirty="0" smtClean="0"/>
              <a:t> </a:t>
            </a:r>
            <a:r>
              <a:rPr lang="es-ES" sz="2000" dirty="0" err="1" smtClean="0"/>
              <a:t>bati</a:t>
            </a:r>
            <a:r>
              <a:rPr lang="es-ES" sz="2000" dirty="0" smtClean="0"/>
              <a:t>) </a:t>
            </a:r>
            <a:r>
              <a:rPr lang="es-ES" sz="2000" dirty="0" err="1" smtClean="0"/>
              <a:t>datuen</a:t>
            </a:r>
            <a:r>
              <a:rPr lang="es-ES" sz="2000" dirty="0" smtClean="0"/>
              <a:t> </a:t>
            </a:r>
            <a:r>
              <a:rPr lang="es-ES" sz="2000" dirty="0" err="1" smtClean="0"/>
              <a:t>bidaltze</a:t>
            </a:r>
            <a:r>
              <a:rPr lang="es-ES" sz="2000" dirty="0" smtClean="0"/>
              <a:t> eta </a:t>
            </a:r>
            <a:r>
              <a:rPr lang="es-ES" sz="2000" dirty="0" err="1" smtClean="0"/>
              <a:t>jasotzea</a:t>
            </a:r>
            <a:r>
              <a:rPr lang="es-ES" sz="2000" dirty="0" smtClean="0"/>
              <a:t> </a:t>
            </a:r>
            <a:r>
              <a:rPr lang="es-ES" sz="2000" dirty="0" err="1" smtClean="0"/>
              <a:t>egiteko</a:t>
            </a:r>
            <a:r>
              <a:rPr lang="es-ES" sz="2000" dirty="0" smtClean="0"/>
              <a:t> </a:t>
            </a:r>
            <a:r>
              <a:rPr lang="es-ES" sz="2000" dirty="0" err="1" smtClean="0"/>
              <a:t>zuzeneko</a:t>
            </a:r>
            <a:r>
              <a:rPr lang="es-ES" sz="2000" dirty="0" smtClean="0"/>
              <a:t> </a:t>
            </a:r>
            <a:r>
              <a:rPr lang="es-ES" sz="2000" dirty="0" err="1" smtClean="0"/>
              <a:t>euskarria</a:t>
            </a:r>
            <a:r>
              <a:rPr lang="es-ES" sz="2000" dirty="0" smtClean="0"/>
              <a:t> </a:t>
            </a:r>
            <a:r>
              <a:rPr lang="es-ES" sz="2000" dirty="0" err="1" smtClean="0"/>
              <a:t>emoten</a:t>
            </a:r>
            <a:r>
              <a:rPr lang="es-ES" sz="2000" dirty="0" smtClean="0"/>
              <a:t> die.</a:t>
            </a:r>
          </a:p>
          <a:p>
            <a:pPr marL="539750" lvl="1" indent="-179388"/>
            <a:r>
              <a:rPr lang="es-ES" sz="2000" i="1" dirty="0" err="1" smtClean="0"/>
              <a:t>Transferentzia</a:t>
            </a:r>
            <a:r>
              <a:rPr lang="es-ES" sz="2000" i="1" dirty="0" smtClean="0"/>
              <a:t>:</a:t>
            </a:r>
            <a:r>
              <a:rPr lang="es-ES" sz="2000" dirty="0" smtClean="0"/>
              <a:t> HTTP-</a:t>
            </a:r>
            <a:r>
              <a:rPr lang="es-ES" sz="2000" dirty="0" err="1" smtClean="0"/>
              <a:t>ek</a:t>
            </a:r>
            <a:r>
              <a:rPr lang="es-ES" sz="2000" dirty="0" smtClean="0"/>
              <a:t> </a:t>
            </a:r>
            <a:r>
              <a:rPr lang="es-ES" sz="2000" dirty="0" err="1" smtClean="0"/>
              <a:t>eskaera-erantzun</a:t>
            </a:r>
            <a:r>
              <a:rPr lang="es-ES" sz="2000" dirty="0" smtClean="0"/>
              <a:t> </a:t>
            </a:r>
            <a:r>
              <a:rPr lang="es-ES" sz="2000" dirty="0" err="1" smtClean="0"/>
              <a:t>eredu</a:t>
            </a:r>
            <a:r>
              <a:rPr lang="es-ES" sz="2000" dirty="0" smtClean="0"/>
              <a:t> </a:t>
            </a:r>
            <a:r>
              <a:rPr lang="es-ES" sz="2000" dirty="0" err="1" smtClean="0"/>
              <a:t>bat</a:t>
            </a:r>
            <a:r>
              <a:rPr lang="es-ES" sz="2000" dirty="0" smtClean="0"/>
              <a:t> </a:t>
            </a:r>
            <a:r>
              <a:rPr lang="es-ES" sz="2000" dirty="0" err="1" smtClean="0"/>
              <a:t>jarraitzen</a:t>
            </a:r>
            <a:r>
              <a:rPr lang="es-ES" sz="2000" dirty="0" smtClean="0"/>
              <a:t> </a:t>
            </a:r>
            <a:r>
              <a:rPr lang="es-ES" sz="2000" dirty="0" err="1" smtClean="0"/>
              <a:t>duen</a:t>
            </a:r>
            <a:r>
              <a:rPr lang="es-ES" sz="2000" dirty="0" smtClean="0"/>
              <a:t> </a:t>
            </a:r>
            <a:r>
              <a:rPr lang="es-ES" sz="2000" dirty="0" err="1" smtClean="0"/>
              <a:t>transakzio</a:t>
            </a:r>
            <a:r>
              <a:rPr lang="es-ES" sz="2000" dirty="0" smtClean="0"/>
              <a:t> </a:t>
            </a:r>
            <a:r>
              <a:rPr lang="es-ES" sz="2000" dirty="0" err="1" smtClean="0"/>
              <a:t>eskema</a:t>
            </a:r>
            <a:r>
              <a:rPr lang="es-ES" sz="2000" dirty="0" smtClean="0"/>
              <a:t> </a:t>
            </a:r>
            <a:r>
              <a:rPr lang="es-ES" sz="2000" dirty="0" err="1" smtClean="0"/>
              <a:t>darabil</a:t>
            </a:r>
            <a:r>
              <a:rPr lang="es-ES" sz="2000" dirty="0" smtClean="0"/>
              <a:t>: </a:t>
            </a:r>
            <a:r>
              <a:rPr lang="es-ES" sz="2000" dirty="0" err="1" smtClean="0"/>
              <a:t>bezero</a:t>
            </a:r>
            <a:r>
              <a:rPr lang="es-ES" sz="2000" dirty="0" smtClean="0"/>
              <a:t> </a:t>
            </a:r>
            <a:r>
              <a:rPr lang="es-ES" sz="2000" dirty="0" err="1" smtClean="0"/>
              <a:t>aplikazioak</a:t>
            </a:r>
            <a:r>
              <a:rPr lang="es-ES" sz="2000" dirty="0" smtClean="0"/>
              <a:t> </a:t>
            </a:r>
            <a:r>
              <a:rPr lang="es-ES" sz="2000" dirty="0" err="1" smtClean="0"/>
              <a:t>eskaerak</a:t>
            </a:r>
            <a:r>
              <a:rPr lang="es-ES" sz="2000" dirty="0" smtClean="0"/>
              <a:t> </a:t>
            </a:r>
            <a:r>
              <a:rPr lang="es-ES" sz="2000" dirty="0" err="1" smtClean="0"/>
              <a:t>egiten</a:t>
            </a:r>
            <a:r>
              <a:rPr lang="es-ES" sz="2000" dirty="0" smtClean="0"/>
              <a:t> </a:t>
            </a:r>
            <a:r>
              <a:rPr lang="es-ES" sz="2000" dirty="0" err="1" smtClean="0"/>
              <a:t>ditu</a:t>
            </a:r>
            <a:r>
              <a:rPr lang="es-ES" sz="2000" dirty="0" smtClean="0"/>
              <a:t> eta </a:t>
            </a:r>
            <a:r>
              <a:rPr lang="es-ES" sz="2000" dirty="0" err="1" smtClean="0"/>
              <a:t>zerbitzari</a:t>
            </a:r>
            <a:r>
              <a:rPr lang="es-ES" sz="2000" dirty="0" smtClean="0"/>
              <a:t> </a:t>
            </a:r>
            <a:r>
              <a:rPr lang="es-ES" sz="2000" dirty="0" err="1" smtClean="0"/>
              <a:t>aplikazioak</a:t>
            </a:r>
            <a:r>
              <a:rPr lang="es-ES" sz="2000" dirty="0" smtClean="0"/>
              <a:t> </a:t>
            </a:r>
            <a:r>
              <a:rPr lang="es-ES" sz="2000" dirty="0" err="1" smtClean="0"/>
              <a:t>eskaera</a:t>
            </a:r>
            <a:r>
              <a:rPr lang="es-ES" sz="2000" dirty="0" smtClean="0"/>
              <a:t> </a:t>
            </a:r>
            <a:r>
              <a:rPr lang="es-ES" sz="2000" dirty="0" err="1" smtClean="0"/>
              <a:t>horiei</a:t>
            </a:r>
            <a:r>
              <a:rPr lang="es-ES" sz="2000" dirty="0" smtClean="0"/>
              <a:t> </a:t>
            </a:r>
            <a:r>
              <a:rPr lang="es-ES" sz="2000" dirty="0" err="1" smtClean="0"/>
              <a:t>erantzuten</a:t>
            </a:r>
            <a:r>
              <a:rPr lang="es-ES" sz="2000" dirty="0" smtClean="0"/>
              <a:t> die.</a:t>
            </a:r>
          </a:p>
          <a:p>
            <a:pPr marL="539750" lvl="1" indent="-179388"/>
            <a:r>
              <a:rPr lang="es-ES" sz="2000" i="1" dirty="0" err="1" smtClean="0"/>
              <a:t>Baliabidea</a:t>
            </a:r>
            <a:r>
              <a:rPr lang="es-ES" sz="2000" i="1" dirty="0" smtClean="0"/>
              <a:t>:</a:t>
            </a:r>
            <a:r>
              <a:rPr lang="es-ES" sz="2000" dirty="0" smtClean="0"/>
              <a:t> HTTP-</a:t>
            </a:r>
            <a:r>
              <a:rPr lang="es-ES" sz="2000" dirty="0" err="1" smtClean="0"/>
              <a:t>ek</a:t>
            </a:r>
            <a:r>
              <a:rPr lang="es-ES" sz="2000" dirty="0" smtClean="0"/>
              <a:t> URI </a:t>
            </a:r>
            <a:r>
              <a:rPr lang="es-ES" sz="2000" dirty="0"/>
              <a:t>(Universal </a:t>
            </a:r>
            <a:r>
              <a:rPr lang="es-ES" sz="2000" dirty="0" err="1"/>
              <a:t>Resource</a:t>
            </a:r>
            <a:r>
              <a:rPr lang="es-ES" sz="2000" dirty="0"/>
              <a:t> </a:t>
            </a:r>
            <a:r>
              <a:rPr lang="es-ES" sz="2000" dirty="0" err="1"/>
              <a:t>Identifier</a:t>
            </a:r>
            <a:r>
              <a:rPr lang="es-ES" sz="2000" dirty="0" smtClean="0"/>
              <a:t>) </a:t>
            </a:r>
            <a:r>
              <a:rPr lang="es-ES" sz="2000" dirty="0" err="1" smtClean="0"/>
              <a:t>izeneko</a:t>
            </a:r>
            <a:r>
              <a:rPr lang="es-ES" sz="2000" dirty="0" smtClean="0"/>
              <a:t> </a:t>
            </a:r>
            <a:r>
              <a:rPr lang="es-ES" sz="2000" dirty="0" err="1" smtClean="0"/>
              <a:t>identifikadore</a:t>
            </a:r>
            <a:r>
              <a:rPr lang="es-ES" sz="2000" dirty="0" smtClean="0"/>
              <a:t> baten </a:t>
            </a:r>
            <a:r>
              <a:rPr lang="es-ES" sz="2000" dirty="0" err="1" smtClean="0"/>
              <a:t>bitartez</a:t>
            </a:r>
            <a:r>
              <a:rPr lang="es-ES" sz="2000" dirty="0" smtClean="0"/>
              <a:t> </a:t>
            </a:r>
            <a:r>
              <a:rPr lang="es-ES" sz="2000" dirty="0" err="1" smtClean="0"/>
              <a:t>baliabideak</a:t>
            </a:r>
            <a:r>
              <a:rPr lang="es-ES" sz="2000" dirty="0" smtClean="0"/>
              <a:t> </a:t>
            </a:r>
            <a:r>
              <a:rPr lang="es-ES" sz="2000" dirty="0" err="1" smtClean="0"/>
              <a:t>erreferentziatzen</a:t>
            </a:r>
            <a:r>
              <a:rPr lang="es-ES" sz="2000" dirty="0" smtClean="0"/>
              <a:t> </a:t>
            </a:r>
            <a:r>
              <a:rPr lang="es-ES" sz="2000" dirty="0" err="1" smtClean="0"/>
              <a:t>ditu</a:t>
            </a:r>
            <a:r>
              <a:rPr lang="es-ES" sz="2000" dirty="0" smtClean="0"/>
              <a:t>.</a:t>
            </a:r>
          </a:p>
          <a:p>
            <a:pPr marL="539750" lvl="1" indent="-179388"/>
            <a:r>
              <a:rPr lang="es-ES" sz="2000" i="1" dirty="0" err="1" smtClean="0"/>
              <a:t>Hipertestua</a:t>
            </a:r>
            <a:r>
              <a:rPr lang="es-ES" sz="2000" i="1" dirty="0" smtClean="0"/>
              <a:t>:</a:t>
            </a:r>
            <a:r>
              <a:rPr lang="es-ES" sz="2000" dirty="0" smtClean="0"/>
              <a:t> </a:t>
            </a:r>
            <a:r>
              <a:rPr lang="es-ES" sz="2000" dirty="0" err="1" smtClean="0"/>
              <a:t>beste</a:t>
            </a:r>
            <a:r>
              <a:rPr lang="es-ES" sz="2000" dirty="0" smtClean="0"/>
              <a:t> </a:t>
            </a:r>
            <a:r>
              <a:rPr lang="es-ES" sz="2000" dirty="0" err="1" smtClean="0"/>
              <a:t>informazio</a:t>
            </a:r>
            <a:r>
              <a:rPr lang="es-ES" sz="2000" dirty="0" smtClean="0"/>
              <a:t> </a:t>
            </a:r>
            <a:r>
              <a:rPr lang="es-ES" sz="2000" dirty="0" err="1" smtClean="0"/>
              <a:t>bat</a:t>
            </a:r>
            <a:r>
              <a:rPr lang="es-ES" sz="2000" dirty="0" smtClean="0"/>
              <a:t> </a:t>
            </a:r>
            <a:r>
              <a:rPr lang="es-ES" sz="2000" dirty="0" err="1" smtClean="0"/>
              <a:t>lortzeko</a:t>
            </a:r>
            <a:r>
              <a:rPr lang="es-ES" sz="2000" dirty="0" smtClean="0"/>
              <a:t> </a:t>
            </a:r>
            <a:r>
              <a:rPr lang="es-ES" sz="2000" dirty="0" err="1" smtClean="0"/>
              <a:t>estekak</a:t>
            </a:r>
            <a:r>
              <a:rPr lang="es-ES" sz="2000" dirty="0" smtClean="0"/>
              <a:t> </a:t>
            </a:r>
            <a:r>
              <a:rPr lang="es-ES" sz="2000" dirty="0" err="1" smtClean="0"/>
              <a:t>dituen</a:t>
            </a:r>
            <a:r>
              <a:rPr lang="es-ES" sz="2000" dirty="0" smtClean="0"/>
              <a:t> </a:t>
            </a:r>
            <a:r>
              <a:rPr lang="es-ES" sz="2000" dirty="0" err="1" smtClean="0"/>
              <a:t>testua</a:t>
            </a:r>
            <a:r>
              <a:rPr lang="es-ES" sz="2000" dirty="0" smtClean="0"/>
              <a:t>. </a:t>
            </a:r>
          </a:p>
          <a:p>
            <a:pPr marL="900113" lvl="2" indent="-180975"/>
            <a:r>
              <a:rPr lang="es-ES" sz="2000" dirty="0" err="1" smtClean="0"/>
              <a:t>Adibidez</a:t>
            </a:r>
            <a:r>
              <a:rPr lang="es-ES" sz="2000" dirty="0" smtClean="0"/>
              <a:t>: web </a:t>
            </a:r>
            <a:r>
              <a:rPr lang="es-ES" sz="2000" dirty="0" err="1" smtClean="0"/>
              <a:t>orria</a:t>
            </a:r>
            <a:r>
              <a:rPr lang="es-ES" sz="2000" dirty="0"/>
              <a:t> </a:t>
            </a:r>
            <a:r>
              <a:rPr lang="es-ES" sz="2000" dirty="0" smtClean="0"/>
              <a:t>(--&gt; </a:t>
            </a:r>
            <a:r>
              <a:rPr lang="es-ES" sz="2000" dirty="0" err="1" smtClean="0"/>
              <a:t>wikia</a:t>
            </a:r>
            <a:r>
              <a:rPr lang="es-ES" sz="2000" dirty="0"/>
              <a:t> </a:t>
            </a:r>
            <a:r>
              <a:rPr lang="es-ES" sz="2000" dirty="0" smtClean="0"/>
              <a:t>--&gt; Wikipedia).</a:t>
            </a:r>
          </a:p>
          <a:p>
            <a:pPr marL="900113" lvl="2" indent="-180975"/>
            <a:r>
              <a:rPr lang="es-ES" sz="2000" dirty="0" smtClean="0"/>
              <a:t>Web </a:t>
            </a:r>
            <a:r>
              <a:rPr lang="es-ES" sz="2000" dirty="0" err="1" smtClean="0"/>
              <a:t>orri</a:t>
            </a:r>
            <a:r>
              <a:rPr lang="es-ES" sz="2000" dirty="0" smtClean="0"/>
              <a:t> baten </a:t>
            </a:r>
            <a:r>
              <a:rPr lang="es-ES" sz="2000" dirty="0" err="1" smtClean="0"/>
              <a:t>kasuan</a:t>
            </a:r>
            <a:r>
              <a:rPr lang="es-ES" sz="2000" dirty="0" smtClean="0"/>
              <a:t>, </a:t>
            </a:r>
            <a:r>
              <a:rPr lang="es-ES" sz="2000" dirty="0" err="1" smtClean="0"/>
              <a:t>hipertestua</a:t>
            </a:r>
            <a:r>
              <a:rPr lang="es-ES" sz="2000" dirty="0" smtClean="0"/>
              <a:t> </a:t>
            </a:r>
            <a:r>
              <a:rPr lang="es-ES" sz="2000" dirty="0" err="1" smtClean="0"/>
              <a:t>definitzeko</a:t>
            </a:r>
            <a:r>
              <a:rPr lang="es-ES" sz="2000" dirty="0" smtClean="0"/>
              <a:t> </a:t>
            </a:r>
            <a:r>
              <a:rPr lang="es-ES" sz="2000" dirty="0" err="1" smtClean="0"/>
              <a:t>lengoaia</a:t>
            </a:r>
            <a:r>
              <a:rPr lang="es-ES" sz="2000" dirty="0" smtClean="0"/>
              <a:t> </a:t>
            </a:r>
            <a:r>
              <a:rPr lang="es-ES" sz="2000" dirty="0"/>
              <a:t>HTML da</a:t>
            </a:r>
            <a:r>
              <a:rPr lang="es-ES" sz="2000" dirty="0" smtClean="0"/>
              <a:t>.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 </a:t>
            </a:r>
            <a:r>
              <a:rPr lang="es-ES" dirty="0" err="1" smtClean="0"/>
              <a:t>sarrera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79388" indent="-179388"/>
            <a:r>
              <a:rPr lang="es-ES" sz="2400" dirty="0" smtClean="0"/>
              <a:t>URI eta URL </a:t>
            </a:r>
            <a:r>
              <a:rPr lang="es-ES" sz="2400" dirty="0" err="1" smtClean="0"/>
              <a:t>terminoei</a:t>
            </a:r>
            <a:r>
              <a:rPr lang="es-ES" sz="2400" dirty="0" smtClean="0"/>
              <a:t> </a:t>
            </a:r>
            <a:r>
              <a:rPr lang="es-ES" sz="2400" dirty="0" err="1" smtClean="0"/>
              <a:t>buruzko</a:t>
            </a:r>
            <a:r>
              <a:rPr lang="es-ES" sz="2400" dirty="0" smtClean="0"/>
              <a:t> </a:t>
            </a:r>
            <a:r>
              <a:rPr lang="es-ES" sz="2400" dirty="0" err="1" smtClean="0"/>
              <a:t>argibideak</a:t>
            </a:r>
            <a:r>
              <a:rPr lang="es-ES" sz="2400" dirty="0" smtClean="0"/>
              <a:t>.</a:t>
            </a:r>
          </a:p>
          <a:p>
            <a:pPr marL="269875" indent="-269875">
              <a:buNone/>
            </a:pPr>
            <a:endParaRPr lang="es-ES" sz="2400" dirty="0" smtClean="0"/>
          </a:p>
          <a:p>
            <a:pPr marL="539750" lvl="1" indent="-179388"/>
            <a:r>
              <a:rPr lang="es-ES" sz="2400" b="1" dirty="0" smtClean="0"/>
              <a:t>URI-a (Universal </a:t>
            </a:r>
            <a:r>
              <a:rPr lang="es-ES" sz="2400" b="1" dirty="0" err="1" smtClean="0"/>
              <a:t>Resource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Identifier</a:t>
            </a:r>
            <a:r>
              <a:rPr lang="es-ES" sz="2400" b="1" dirty="0" smtClean="0"/>
              <a:t>)</a:t>
            </a:r>
            <a:r>
              <a:rPr lang="es-ES" sz="2400" dirty="0" smtClean="0"/>
              <a:t> Internet-en </a:t>
            </a:r>
            <a:r>
              <a:rPr lang="es-ES" sz="2400" dirty="0" err="1" smtClean="0"/>
              <a:t>baliabide</a:t>
            </a:r>
            <a:r>
              <a:rPr lang="es-ES" sz="2400" dirty="0" smtClean="0"/>
              <a:t>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identifikatzeko</a:t>
            </a:r>
            <a:r>
              <a:rPr lang="es-ES" sz="2400" dirty="0" smtClean="0"/>
              <a:t> </a:t>
            </a:r>
            <a:r>
              <a:rPr lang="es-ES" sz="2400" dirty="0" err="1" smtClean="0"/>
              <a:t>aukera</a:t>
            </a:r>
            <a:r>
              <a:rPr lang="es-ES" sz="2400" dirty="0" smtClean="0"/>
              <a:t> </a:t>
            </a:r>
            <a:r>
              <a:rPr lang="es-ES" sz="2400" dirty="0" err="1" smtClean="0"/>
              <a:t>ematen</a:t>
            </a:r>
            <a:r>
              <a:rPr lang="es-ES" sz="2400" dirty="0" smtClean="0"/>
              <a:t> </a:t>
            </a:r>
            <a:r>
              <a:rPr lang="es-ES" sz="2400" dirty="0" err="1" smtClean="0"/>
              <a:t>duen</a:t>
            </a:r>
            <a:r>
              <a:rPr lang="es-ES" sz="2400" dirty="0" smtClean="0"/>
              <a:t>    </a:t>
            </a:r>
            <a:r>
              <a:rPr lang="es-ES" sz="2400" dirty="0" smtClean="0">
                <a:hlinkClick r:id="rId3"/>
              </a:rPr>
              <a:t>US-ASCII</a:t>
            </a:r>
            <a:r>
              <a:rPr lang="es-ES" sz="2400" dirty="0" smtClean="0"/>
              <a:t> </a:t>
            </a:r>
            <a:r>
              <a:rPr lang="es-ES" sz="2400" dirty="0" err="1" smtClean="0"/>
              <a:t>katea</a:t>
            </a:r>
            <a:r>
              <a:rPr lang="es-ES" sz="2400" dirty="0" smtClean="0"/>
              <a:t> da. </a:t>
            </a:r>
            <a:r>
              <a:rPr lang="es-ES" sz="2400" dirty="0" smtClean="0">
                <a:hlinkClick r:id="rId4"/>
              </a:rPr>
              <a:t>RFC 3986, 3. </a:t>
            </a:r>
            <a:r>
              <a:rPr lang="es-ES" sz="2400" dirty="0" err="1" smtClean="0">
                <a:hlinkClick r:id="rId4"/>
              </a:rPr>
              <a:t>atala</a:t>
            </a:r>
            <a:r>
              <a:rPr lang="es-ES" sz="2400" dirty="0" err="1" smtClean="0"/>
              <a:t>-ren</a:t>
            </a:r>
            <a:r>
              <a:rPr lang="es-ES" sz="2400" dirty="0" smtClean="0"/>
              <a:t> </a:t>
            </a:r>
            <a:r>
              <a:rPr lang="es-ES" sz="2400" dirty="0" err="1" smtClean="0"/>
              <a:t>arabera</a:t>
            </a:r>
            <a:r>
              <a:rPr lang="es-ES" sz="2400" dirty="0" smtClean="0"/>
              <a:t>, </a:t>
            </a:r>
            <a:r>
              <a:rPr lang="es-ES" sz="2400" dirty="0" err="1" smtClean="0"/>
              <a:t>bere</a:t>
            </a:r>
            <a:r>
              <a:rPr lang="es-ES" sz="2400" dirty="0" smtClean="0"/>
              <a:t> </a:t>
            </a:r>
            <a:r>
              <a:rPr lang="es-ES" sz="2400" dirty="0" err="1" smtClean="0"/>
              <a:t>sintaxia</a:t>
            </a:r>
            <a:r>
              <a:rPr lang="es-ES" sz="2400" dirty="0" smtClean="0"/>
              <a:t> </a:t>
            </a:r>
            <a:r>
              <a:rPr lang="es-ES" sz="2400" dirty="0" err="1" smtClean="0"/>
              <a:t>ondorengoa</a:t>
            </a:r>
            <a:r>
              <a:rPr lang="es-ES" sz="2400" dirty="0" smtClean="0"/>
              <a:t> da:</a:t>
            </a:r>
          </a:p>
          <a:p>
            <a:pPr marL="539750" lvl="1" indent="-179388">
              <a:spcBef>
                <a:spcPts val="0"/>
              </a:spcBef>
              <a:buNone/>
            </a:pPr>
            <a:r>
              <a:rPr lang="es-ES" sz="2400" b="1" dirty="0" smtClean="0"/>
              <a:t>	</a:t>
            </a:r>
          </a:p>
          <a:p>
            <a:pPr marL="719138" lvl="1" indent="-179388">
              <a:buNone/>
            </a:pPr>
            <a:r>
              <a:rPr lang="es-ES" sz="2400" dirty="0" smtClean="0"/>
              <a:t>	URI = </a:t>
            </a:r>
            <a:r>
              <a:rPr lang="es-ES" sz="2400" dirty="0" err="1" smtClean="0"/>
              <a:t>scheme</a:t>
            </a:r>
            <a:r>
              <a:rPr lang="es-ES" sz="2400" dirty="0" smtClean="0"/>
              <a:t> ":" "//" </a:t>
            </a:r>
            <a:r>
              <a:rPr lang="es-ES" sz="2400" dirty="0" err="1" smtClean="0"/>
              <a:t>authority</a:t>
            </a:r>
            <a:r>
              <a:rPr lang="es-ES" sz="2400" dirty="0" smtClean="0"/>
              <a:t> [ "/" </a:t>
            </a:r>
            <a:r>
              <a:rPr lang="es-ES" sz="2400" dirty="0" err="1" smtClean="0"/>
              <a:t>path</a:t>
            </a:r>
            <a:r>
              <a:rPr lang="es-ES" sz="2400" dirty="0" smtClean="0"/>
              <a:t> ] [ "?" </a:t>
            </a:r>
            <a:r>
              <a:rPr lang="es-ES" sz="2400" dirty="0" err="1" smtClean="0"/>
              <a:t>query</a:t>
            </a:r>
            <a:r>
              <a:rPr lang="es-ES" sz="2400" dirty="0" smtClean="0"/>
              <a:t> ] [ "#" </a:t>
            </a:r>
            <a:r>
              <a:rPr lang="es-ES" sz="2400" dirty="0" err="1" smtClean="0"/>
              <a:t>fragment</a:t>
            </a:r>
            <a:r>
              <a:rPr lang="es-ES" sz="2400" dirty="0" smtClean="0"/>
              <a:t> ]</a:t>
            </a:r>
          </a:p>
          <a:p>
            <a:pPr marL="719138" lvl="1" indent="-179388">
              <a:lnSpc>
                <a:spcPct val="120000"/>
              </a:lnSpc>
              <a:buNone/>
            </a:pPr>
            <a:endParaRPr lang="es-ES" sz="2400" dirty="0" smtClean="0"/>
          </a:p>
          <a:p>
            <a:pPr marL="539750" lvl="1" indent="-179388"/>
            <a:r>
              <a:rPr lang="es-ES" sz="2400" b="1" dirty="0" smtClean="0"/>
              <a:t>URL-a (Universal </a:t>
            </a:r>
            <a:r>
              <a:rPr lang="es-ES" sz="2400" b="1" dirty="0" err="1" smtClean="0"/>
              <a:t>Resource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Locator</a:t>
            </a:r>
            <a:r>
              <a:rPr lang="es-ES" sz="2400" b="1" dirty="0" smtClean="0"/>
              <a:t>)</a:t>
            </a:r>
            <a:r>
              <a:rPr lang="es-ES" sz="2400" dirty="0" smtClean="0"/>
              <a:t> </a:t>
            </a:r>
            <a:r>
              <a:rPr lang="es-ES" sz="2400" dirty="0" err="1" smtClean="0"/>
              <a:t>baliabide</a:t>
            </a:r>
            <a:r>
              <a:rPr lang="es-ES" sz="2400" dirty="0" smtClean="0"/>
              <a:t>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identifikatzeaz</a:t>
            </a:r>
            <a:r>
              <a:rPr lang="es-ES" sz="2400" dirty="0" smtClean="0"/>
              <a:t> aparte, </a:t>
            </a:r>
            <a:r>
              <a:rPr lang="es-ES" sz="2400" dirty="0" err="1" smtClean="0"/>
              <a:t>baliabide</a:t>
            </a:r>
            <a:r>
              <a:rPr lang="es-ES" sz="2400" dirty="0" smtClean="0"/>
              <a:t> </a:t>
            </a:r>
            <a:r>
              <a:rPr lang="es-ES" sz="2400" dirty="0" err="1" smtClean="0"/>
              <a:t>hori</a:t>
            </a:r>
            <a:r>
              <a:rPr lang="es-ES" sz="2400" dirty="0" smtClean="0"/>
              <a:t> Internet-en </a:t>
            </a:r>
            <a:r>
              <a:rPr lang="es-ES" sz="2400" dirty="0" err="1" smtClean="0"/>
              <a:t>aurkitzeko</a:t>
            </a:r>
            <a:r>
              <a:rPr lang="es-ES" sz="2400" dirty="0" smtClean="0"/>
              <a:t> </a:t>
            </a:r>
            <a:r>
              <a:rPr lang="es-ES" sz="2400" dirty="0" err="1" smtClean="0"/>
              <a:t>balio</a:t>
            </a:r>
            <a:r>
              <a:rPr lang="es-ES" sz="2400" dirty="0" smtClean="0"/>
              <a:t> </a:t>
            </a:r>
            <a:r>
              <a:rPr lang="es-ES" sz="2400" dirty="0" err="1" smtClean="0"/>
              <a:t>duen</a:t>
            </a:r>
            <a:r>
              <a:rPr lang="es-ES" sz="2400" dirty="0" smtClean="0"/>
              <a:t> URI-a da. </a:t>
            </a:r>
            <a:r>
              <a:rPr lang="es-ES" sz="2400" dirty="0" err="1" smtClean="0"/>
              <a:t>Adibidez</a:t>
            </a:r>
            <a:r>
              <a:rPr lang="es-ES" sz="2400" dirty="0" smtClean="0"/>
              <a:t>:</a:t>
            </a:r>
          </a:p>
          <a:p>
            <a:pPr marL="719138" lvl="1" indent="-269875"/>
            <a:endParaRPr lang="es-ES" sz="2400" dirty="0" smtClean="0"/>
          </a:p>
          <a:p>
            <a:pPr marL="900113" lvl="2" indent="-180975">
              <a:buNone/>
            </a:pPr>
            <a:r>
              <a:rPr lang="es-ES" sz="2400" dirty="0" smtClean="0">
                <a:hlinkClick r:id="rId5"/>
              </a:rPr>
              <a:t>https://egela.ehu.eus/course/view.php?id=3032</a:t>
            </a:r>
            <a:r>
              <a:rPr lang="es-ES" sz="2400" dirty="0" smtClean="0"/>
              <a:t> (</a:t>
            </a:r>
            <a:r>
              <a:rPr lang="es-ES" sz="2400" dirty="0" err="1" smtClean="0"/>
              <a:t>eGela-ko</a:t>
            </a:r>
            <a:r>
              <a:rPr lang="es-ES" sz="2400" dirty="0" smtClean="0"/>
              <a:t> </a:t>
            </a:r>
            <a:r>
              <a:rPr lang="es-ES" sz="2400" dirty="0" err="1" smtClean="0"/>
              <a:t>ikasgai</a:t>
            </a:r>
            <a:r>
              <a:rPr lang="es-ES" sz="2400" dirty="0" smtClean="0"/>
              <a:t> baten web </a:t>
            </a:r>
            <a:r>
              <a:rPr lang="es-ES" sz="2400" dirty="0" err="1" smtClean="0"/>
              <a:t>orria</a:t>
            </a:r>
            <a:r>
              <a:rPr lang="es-ES" sz="2400" dirty="0" smtClean="0"/>
              <a:t>)</a:t>
            </a:r>
          </a:p>
          <a:p>
            <a:pPr marL="900113" lvl="2" indent="-180975">
              <a:buNone/>
            </a:pPr>
            <a:endParaRPr lang="es-ES" sz="2400" dirty="0" smtClean="0"/>
          </a:p>
          <a:p>
            <a:pPr marL="2330450" lvl="2" indent="-1611313">
              <a:buNone/>
            </a:pPr>
            <a:r>
              <a:rPr lang="es-ES" sz="2400" dirty="0" smtClean="0"/>
              <a:t>URL-aren </a:t>
            </a:r>
            <a:r>
              <a:rPr lang="es-ES" sz="2400" dirty="0" err="1" smtClean="0"/>
              <a:t>irakurketa</a:t>
            </a:r>
            <a:r>
              <a:rPr lang="es-ES" sz="2400" dirty="0" smtClean="0"/>
              <a:t>: </a:t>
            </a:r>
            <a:r>
              <a:rPr lang="es-ES" sz="2400" i="1" dirty="0" err="1" smtClean="0"/>
              <a:t>egela.ehu.eus</a:t>
            </a:r>
            <a:r>
              <a:rPr lang="es-ES" sz="2400" dirty="0" smtClean="0"/>
              <a:t> </a:t>
            </a:r>
            <a:r>
              <a:rPr lang="es-ES" sz="2400" dirty="0" err="1" smtClean="0"/>
              <a:t>zerbitzarian</a:t>
            </a:r>
            <a:r>
              <a:rPr lang="es-ES" sz="2400" dirty="0"/>
              <a:t> </a:t>
            </a:r>
            <a:r>
              <a:rPr lang="es-ES" sz="2400" i="1" dirty="0"/>
              <a:t>HTTPS</a:t>
            </a:r>
            <a:r>
              <a:rPr lang="es-ES" sz="2400" dirty="0"/>
              <a:t> </a:t>
            </a:r>
            <a:r>
              <a:rPr lang="es-ES" sz="2400" dirty="0" err="1"/>
              <a:t>protokoloa</a:t>
            </a:r>
            <a:r>
              <a:rPr lang="es-ES" sz="2400" dirty="0"/>
              <a:t> </a:t>
            </a:r>
            <a:r>
              <a:rPr lang="es-ES" sz="2400" dirty="0" err="1"/>
              <a:t>erabilita</a:t>
            </a:r>
            <a:r>
              <a:rPr lang="es-ES" sz="2400" dirty="0"/>
              <a:t> </a:t>
            </a:r>
            <a:r>
              <a:rPr lang="es-ES" sz="2400" dirty="0" err="1"/>
              <a:t>eskuratu</a:t>
            </a:r>
            <a:r>
              <a:rPr lang="es-ES" sz="2400" dirty="0"/>
              <a:t> </a:t>
            </a:r>
            <a:r>
              <a:rPr lang="es-ES" sz="2400" dirty="0" err="1" smtClean="0"/>
              <a:t>daitekeen</a:t>
            </a:r>
            <a:r>
              <a:rPr lang="es-ES" sz="2400" dirty="0" smtClean="0"/>
              <a:t> </a:t>
            </a:r>
            <a:r>
              <a:rPr lang="es-ES" sz="2400" dirty="0" err="1" smtClean="0"/>
              <a:t>baliabidea</a:t>
            </a:r>
            <a:r>
              <a:rPr lang="es-ES" sz="2400" dirty="0" smtClean="0"/>
              <a:t> </a:t>
            </a:r>
            <a:r>
              <a:rPr lang="es-ES" sz="2400" dirty="0" err="1" smtClean="0"/>
              <a:t>dago</a:t>
            </a:r>
            <a:r>
              <a:rPr lang="es-ES" sz="2400" dirty="0" smtClean="0"/>
              <a:t>, </a:t>
            </a:r>
            <a:r>
              <a:rPr lang="es-ES" sz="2400" dirty="0" err="1" smtClean="0"/>
              <a:t>baliabide</a:t>
            </a:r>
            <a:r>
              <a:rPr lang="es-ES" sz="2400" dirty="0" smtClean="0"/>
              <a:t> horren </a:t>
            </a:r>
            <a:r>
              <a:rPr lang="es-ES" sz="2400" dirty="0" err="1" smtClean="0"/>
              <a:t>bide</a:t>
            </a:r>
            <a:r>
              <a:rPr lang="es-ES" sz="2400" dirty="0" smtClean="0"/>
              <a:t> </a:t>
            </a:r>
            <a:r>
              <a:rPr lang="es-ES" sz="2400" dirty="0" err="1" smtClean="0"/>
              <a:t>osoa</a:t>
            </a:r>
            <a:r>
              <a:rPr lang="es-ES" sz="2400" dirty="0" smtClean="0"/>
              <a:t> </a:t>
            </a:r>
            <a:r>
              <a:rPr lang="es-ES" sz="2400" i="1" dirty="0" smtClean="0"/>
              <a:t>/</a:t>
            </a:r>
            <a:r>
              <a:rPr lang="es-ES" sz="2400" i="1" dirty="0" err="1" smtClean="0"/>
              <a:t>course</a:t>
            </a:r>
            <a:r>
              <a:rPr lang="es-ES" sz="2400" i="1" dirty="0" smtClean="0"/>
              <a:t>/</a:t>
            </a:r>
            <a:r>
              <a:rPr lang="es-ES" sz="2400" i="1" dirty="0" err="1" smtClean="0"/>
              <a:t>view.php</a:t>
            </a:r>
            <a:r>
              <a:rPr lang="es-ES" sz="2400" dirty="0" smtClean="0"/>
              <a:t> </a:t>
            </a:r>
            <a:r>
              <a:rPr lang="es-ES" sz="2400" dirty="0" err="1" smtClean="0"/>
              <a:t>delarik</a:t>
            </a:r>
            <a:r>
              <a:rPr lang="es-ES" sz="2400" dirty="0" smtClean="0"/>
              <a:t>. </a:t>
            </a:r>
            <a:r>
              <a:rPr lang="es-ES" sz="2400" dirty="0" err="1" smtClean="0"/>
              <a:t>Baliabide</a:t>
            </a:r>
            <a:r>
              <a:rPr lang="es-ES" sz="2400" dirty="0" smtClean="0"/>
              <a:t> </a:t>
            </a:r>
            <a:r>
              <a:rPr lang="es-ES" sz="2400" dirty="0" err="1" smtClean="0"/>
              <a:t>honen</a:t>
            </a:r>
            <a:r>
              <a:rPr lang="es-ES" sz="2400" dirty="0" smtClean="0"/>
              <a:t> </a:t>
            </a:r>
            <a:r>
              <a:rPr lang="es-ES" sz="2400" dirty="0" err="1" smtClean="0"/>
              <a:t>bitartez</a:t>
            </a:r>
            <a:r>
              <a:rPr lang="es-ES" sz="2400" dirty="0" smtClean="0"/>
              <a:t>, </a:t>
            </a:r>
            <a:r>
              <a:rPr lang="es-ES" sz="2400" dirty="0" err="1" smtClean="0"/>
              <a:t>eGela</a:t>
            </a:r>
            <a:r>
              <a:rPr lang="es-ES" sz="2400" dirty="0" smtClean="0"/>
              <a:t> web </a:t>
            </a:r>
            <a:r>
              <a:rPr lang="es-ES" sz="2400" dirty="0" err="1" smtClean="0"/>
              <a:t>zerbitzariak</a:t>
            </a:r>
            <a:r>
              <a:rPr lang="es-ES" sz="2400" dirty="0" smtClean="0"/>
              <a:t> </a:t>
            </a:r>
            <a:r>
              <a:rPr lang="es-ES" sz="2400" dirty="0" err="1" smtClean="0"/>
              <a:t>ikasgai</a:t>
            </a:r>
            <a:r>
              <a:rPr lang="es-ES" sz="2400" dirty="0" smtClean="0"/>
              <a:t> baten web </a:t>
            </a:r>
            <a:r>
              <a:rPr lang="es-ES" sz="2400" dirty="0" err="1" smtClean="0"/>
              <a:t>orria</a:t>
            </a:r>
            <a:r>
              <a:rPr lang="es-ES" sz="2400" dirty="0" smtClean="0"/>
              <a:t> </a:t>
            </a:r>
            <a:r>
              <a:rPr lang="es-ES" sz="2400" dirty="0" err="1" smtClean="0"/>
              <a:t>sortu</a:t>
            </a:r>
            <a:r>
              <a:rPr lang="es-ES" sz="2400" dirty="0" smtClean="0"/>
              <a:t> </a:t>
            </a:r>
            <a:r>
              <a:rPr lang="es-ES" sz="2400" dirty="0" err="1" smtClean="0"/>
              <a:t>dezake</a:t>
            </a:r>
            <a:r>
              <a:rPr lang="es-ES" sz="2400" dirty="0" smtClean="0"/>
              <a:t>, </a:t>
            </a:r>
            <a:r>
              <a:rPr lang="es-ES" sz="2400" dirty="0" err="1" smtClean="0"/>
              <a:t>ikasgaiaren</a:t>
            </a:r>
            <a:r>
              <a:rPr lang="es-ES" sz="2400" dirty="0" smtClean="0"/>
              <a:t> </a:t>
            </a:r>
            <a:r>
              <a:rPr lang="es-ES" sz="2400" dirty="0" err="1" smtClean="0"/>
              <a:t>edukiei</a:t>
            </a:r>
            <a:r>
              <a:rPr lang="es-ES" sz="2400" dirty="0" smtClean="0"/>
              <a:t> </a:t>
            </a:r>
            <a:r>
              <a:rPr lang="es-ES" sz="2400" dirty="0" err="1" smtClean="0"/>
              <a:t>egokitua</a:t>
            </a:r>
            <a:r>
              <a:rPr lang="es-ES" sz="2400" dirty="0" smtClean="0"/>
              <a:t>. </a:t>
            </a:r>
            <a:r>
              <a:rPr lang="es-ES" sz="2400" dirty="0" err="1" smtClean="0"/>
              <a:t>Horretarako</a:t>
            </a:r>
            <a:r>
              <a:rPr lang="es-ES" sz="2400" dirty="0" smtClean="0"/>
              <a:t>, </a:t>
            </a:r>
            <a:r>
              <a:rPr lang="es-ES" sz="2400" i="1" dirty="0" smtClean="0"/>
              <a:t>id</a:t>
            </a:r>
            <a:r>
              <a:rPr lang="es-ES" sz="2400" dirty="0" smtClean="0"/>
              <a:t> </a:t>
            </a:r>
            <a:r>
              <a:rPr lang="es-ES" sz="2400" dirty="0" err="1" smtClean="0"/>
              <a:t>izeneko</a:t>
            </a:r>
            <a:r>
              <a:rPr lang="es-ES" sz="2400" dirty="0" smtClean="0"/>
              <a:t> </a:t>
            </a:r>
            <a:r>
              <a:rPr lang="es-ES" sz="2400" dirty="0" err="1" smtClean="0"/>
              <a:t>parametro</a:t>
            </a:r>
            <a:r>
              <a:rPr lang="es-ES" sz="2400" dirty="0" smtClean="0"/>
              <a:t>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pasatu</a:t>
            </a:r>
            <a:r>
              <a:rPr lang="es-ES" sz="2400" dirty="0" smtClean="0"/>
              <a:t> </a:t>
            </a:r>
            <a:r>
              <a:rPr lang="es-ES" sz="2400" dirty="0" err="1" smtClean="0"/>
              <a:t>beharra</a:t>
            </a:r>
            <a:r>
              <a:rPr lang="es-ES" sz="2400" dirty="0" smtClean="0"/>
              <a:t> </a:t>
            </a:r>
            <a:r>
              <a:rPr lang="es-ES" sz="2400" dirty="0" err="1" smtClean="0"/>
              <a:t>dago</a:t>
            </a:r>
            <a:r>
              <a:rPr lang="es-ES" sz="2400" dirty="0" smtClean="0"/>
              <a:t>, </a:t>
            </a:r>
            <a:r>
              <a:rPr lang="es-ES" sz="2400" dirty="0" err="1" smtClean="0"/>
              <a:t>parametro</a:t>
            </a:r>
            <a:r>
              <a:rPr lang="es-ES" sz="2400" dirty="0" smtClean="0"/>
              <a:t> </a:t>
            </a:r>
            <a:r>
              <a:rPr lang="es-ES" sz="2400" dirty="0" err="1" smtClean="0"/>
              <a:t>honen</a:t>
            </a:r>
            <a:r>
              <a:rPr lang="es-ES" sz="2400" dirty="0" smtClean="0"/>
              <a:t> </a:t>
            </a:r>
            <a:r>
              <a:rPr lang="es-ES" sz="2400" dirty="0" err="1" smtClean="0"/>
              <a:t>balioak</a:t>
            </a:r>
            <a:r>
              <a:rPr lang="es-ES" sz="2400" dirty="0" smtClean="0"/>
              <a:t> web </a:t>
            </a:r>
            <a:r>
              <a:rPr lang="es-ES" sz="2400" dirty="0" err="1" smtClean="0"/>
              <a:t>orria</a:t>
            </a:r>
            <a:r>
              <a:rPr lang="es-ES" sz="2400" dirty="0" smtClean="0"/>
              <a:t> </a:t>
            </a:r>
            <a:r>
              <a:rPr lang="es-ES" sz="2400" dirty="0" err="1" smtClean="0"/>
              <a:t>sortzeko</a:t>
            </a:r>
            <a:r>
              <a:rPr lang="es-ES" sz="2400" dirty="0" smtClean="0"/>
              <a:t> </a:t>
            </a:r>
            <a:r>
              <a:rPr lang="es-ES" sz="2400" dirty="0" err="1" smtClean="0"/>
              <a:t>datu</a:t>
            </a:r>
            <a:r>
              <a:rPr lang="es-ES" sz="2400" dirty="0" smtClean="0"/>
              <a:t> </a:t>
            </a:r>
            <a:r>
              <a:rPr lang="es-ES" sz="2400" dirty="0" err="1" smtClean="0"/>
              <a:t>basetik</a:t>
            </a:r>
            <a:r>
              <a:rPr lang="es-ES" sz="2400" dirty="0" smtClean="0"/>
              <a:t> </a:t>
            </a:r>
            <a:r>
              <a:rPr lang="es-ES" sz="2400" dirty="0" err="1" smtClean="0"/>
              <a:t>irakurri</a:t>
            </a:r>
            <a:r>
              <a:rPr lang="es-ES" sz="2400" dirty="0" smtClean="0"/>
              <a:t> </a:t>
            </a:r>
            <a:r>
              <a:rPr lang="es-ES" sz="2400" dirty="0" err="1" smtClean="0"/>
              <a:t>beharreko</a:t>
            </a:r>
            <a:r>
              <a:rPr lang="es-ES" sz="2400" dirty="0" smtClean="0"/>
              <a:t> </a:t>
            </a:r>
            <a:r>
              <a:rPr lang="es-ES" sz="2400" dirty="0" err="1" smtClean="0"/>
              <a:t>ikasgaiaren</a:t>
            </a:r>
            <a:r>
              <a:rPr lang="es-ES" sz="2400" dirty="0" smtClean="0"/>
              <a:t> </a:t>
            </a:r>
            <a:r>
              <a:rPr lang="es-ES" sz="2400" dirty="0" err="1" smtClean="0"/>
              <a:t>gako</a:t>
            </a:r>
            <a:r>
              <a:rPr lang="es-ES" sz="2400" dirty="0" smtClean="0"/>
              <a:t> </a:t>
            </a:r>
            <a:r>
              <a:rPr lang="es-ES" sz="2400" dirty="0" err="1" smtClean="0"/>
              <a:t>nagusia</a:t>
            </a:r>
            <a:r>
              <a:rPr lang="es-ES" sz="2400" dirty="0" smtClean="0"/>
              <a:t> </a:t>
            </a:r>
            <a:r>
              <a:rPr lang="es-ES" sz="2400" dirty="0" err="1" smtClean="0"/>
              <a:t>adierazten</a:t>
            </a:r>
            <a:r>
              <a:rPr lang="es-ES" sz="2400" dirty="0" smtClean="0"/>
              <a:t> </a:t>
            </a:r>
            <a:r>
              <a:rPr lang="es-ES" sz="2400" dirty="0" err="1" smtClean="0"/>
              <a:t>duelarik</a:t>
            </a:r>
            <a:r>
              <a:rPr lang="es-ES" sz="2400" dirty="0" smtClean="0"/>
              <a:t>.</a:t>
            </a:r>
          </a:p>
          <a:p>
            <a:pPr marL="2330450" lvl="2" indent="-1611313">
              <a:buNone/>
            </a:pPr>
            <a:endParaRPr lang="es-ES" sz="2400" dirty="0" smtClean="0"/>
          </a:p>
          <a:p>
            <a:pPr marL="179388" indent="-179388"/>
            <a:r>
              <a:rPr lang="es-ES" sz="2400" dirty="0" smtClean="0"/>
              <a:t>URI </a:t>
            </a:r>
            <a:r>
              <a:rPr lang="es-ES" sz="2400" dirty="0" err="1" smtClean="0"/>
              <a:t>terminoa</a:t>
            </a:r>
            <a:r>
              <a:rPr lang="es-ES" sz="2400" dirty="0" smtClean="0"/>
              <a:t> </a:t>
            </a:r>
            <a:r>
              <a:rPr lang="es-ES" sz="2400" dirty="0" err="1" smtClean="0"/>
              <a:t>erabiltzea</a:t>
            </a:r>
            <a:r>
              <a:rPr lang="es-ES" sz="2400" dirty="0" smtClean="0"/>
              <a:t> </a:t>
            </a:r>
            <a:r>
              <a:rPr lang="es-ES" sz="2400" dirty="0" err="1" smtClean="0"/>
              <a:t>gomendatzen</a:t>
            </a:r>
            <a:r>
              <a:rPr lang="es-ES" sz="2400" dirty="0" smtClean="0"/>
              <a:t> da. </a:t>
            </a:r>
            <a:r>
              <a:rPr lang="es-ES" sz="2400" dirty="0" err="1" smtClean="0"/>
              <a:t>Hau</a:t>
            </a:r>
            <a:r>
              <a:rPr lang="es-ES" sz="2400" dirty="0" smtClean="0"/>
              <a:t> da, </a:t>
            </a:r>
            <a:r>
              <a:rPr lang="es-ES" sz="2400" dirty="0" err="1" smtClean="0"/>
              <a:t>errekurtso</a:t>
            </a:r>
            <a:r>
              <a:rPr lang="es-ES" sz="2400" dirty="0" smtClean="0"/>
              <a:t>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bere</a:t>
            </a:r>
            <a:r>
              <a:rPr lang="es-ES" sz="2400" dirty="0" smtClean="0"/>
              <a:t> URI-a </a:t>
            </a:r>
            <a:r>
              <a:rPr lang="es-ES" sz="2400" dirty="0" err="1" smtClean="0"/>
              <a:t>erabilita</a:t>
            </a:r>
            <a:r>
              <a:rPr lang="es-ES" sz="2400" dirty="0" smtClean="0"/>
              <a:t> </a:t>
            </a:r>
            <a:r>
              <a:rPr lang="es-ES" sz="2400" dirty="0" err="1" smtClean="0"/>
              <a:t>identifikatzen</a:t>
            </a:r>
            <a:r>
              <a:rPr lang="es-ES" sz="2400" dirty="0" smtClean="0"/>
              <a:t> da. </a:t>
            </a:r>
            <a:r>
              <a:rPr lang="es-ES" sz="2400" dirty="0" err="1" smtClean="0"/>
              <a:t>Eskemaren</a:t>
            </a:r>
            <a:r>
              <a:rPr lang="es-ES" sz="2400" dirty="0" smtClean="0"/>
              <a:t> </a:t>
            </a:r>
            <a:r>
              <a:rPr lang="es-ES" sz="2400" dirty="0" err="1" smtClean="0"/>
              <a:t>arabera</a:t>
            </a:r>
            <a:r>
              <a:rPr lang="es-ES" sz="2400" dirty="0"/>
              <a:t> </a:t>
            </a:r>
            <a:r>
              <a:rPr lang="es-ES" sz="2400" dirty="0" smtClean="0"/>
              <a:t>(“</a:t>
            </a:r>
            <a:r>
              <a:rPr lang="es-ES" sz="2400" dirty="0" err="1" smtClean="0"/>
              <a:t>scheme</a:t>
            </a:r>
            <a:r>
              <a:rPr lang="es-ES" sz="2400" dirty="0" smtClean="0"/>
              <a:t>”), URI-a </a:t>
            </a:r>
            <a:r>
              <a:rPr lang="es-ES" sz="2400" dirty="0" err="1" smtClean="0"/>
              <a:t>baliabidea</a:t>
            </a:r>
            <a:r>
              <a:rPr lang="es-ES" sz="2400" dirty="0" smtClean="0"/>
              <a:t> </a:t>
            </a:r>
            <a:r>
              <a:rPr lang="es-ES" sz="2400" dirty="0" err="1" smtClean="0"/>
              <a:t>aurkitzeko</a:t>
            </a:r>
            <a:r>
              <a:rPr lang="es-ES" sz="2400" dirty="0" smtClean="0"/>
              <a:t> </a:t>
            </a:r>
            <a:r>
              <a:rPr lang="es-ES" sz="2400" dirty="0" err="1" smtClean="0"/>
              <a:t>erabili</a:t>
            </a:r>
            <a:r>
              <a:rPr lang="es-ES" sz="2400" dirty="0" smtClean="0"/>
              <a:t> </a:t>
            </a:r>
            <a:r>
              <a:rPr lang="es-ES" sz="2400" dirty="0" err="1" smtClean="0"/>
              <a:t>ahal</a:t>
            </a:r>
            <a:r>
              <a:rPr lang="es-ES" sz="2400" dirty="0" smtClean="0"/>
              <a:t> </a:t>
            </a:r>
            <a:r>
              <a:rPr lang="es-ES" sz="2400" dirty="0" err="1" smtClean="0"/>
              <a:t>izango</a:t>
            </a:r>
            <a:r>
              <a:rPr lang="es-ES" sz="2400" dirty="0" smtClean="0"/>
              <a:t> da (</a:t>
            </a:r>
            <a:r>
              <a:rPr lang="es-ES" sz="2400" dirty="0" err="1" smtClean="0"/>
              <a:t>adibidez</a:t>
            </a:r>
            <a:r>
              <a:rPr lang="es-ES" sz="2400" dirty="0" smtClean="0"/>
              <a:t>, </a:t>
            </a:r>
            <a:r>
              <a:rPr lang="es-ES" sz="2400" i="1" dirty="0" smtClean="0"/>
              <a:t>http</a:t>
            </a:r>
            <a:r>
              <a:rPr lang="es-ES" sz="2400" dirty="0" smtClean="0"/>
              <a:t> </a:t>
            </a:r>
            <a:r>
              <a:rPr lang="es-ES" sz="2400" dirty="0" err="1" smtClean="0"/>
              <a:t>eskemaren</a:t>
            </a:r>
            <a:r>
              <a:rPr lang="es-ES" sz="2400" dirty="0" smtClean="0"/>
              <a:t> </a:t>
            </a:r>
            <a:r>
              <a:rPr lang="es-ES" sz="2400" dirty="0" err="1" smtClean="0"/>
              <a:t>kasuan</a:t>
            </a:r>
            <a:r>
              <a:rPr lang="es-ES" sz="2400" dirty="0" smtClean="0"/>
              <a:t>).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Baliabideetarako</a:t>
            </a:r>
            <a:r>
              <a:rPr lang="es-ES" dirty="0" smtClean="0"/>
              <a:t> </a:t>
            </a:r>
            <a:r>
              <a:rPr lang="es-ES" dirty="0" err="1" smtClean="0"/>
              <a:t>sarbidea</a:t>
            </a:r>
            <a:r>
              <a:rPr lang="es-ES" dirty="0" smtClean="0"/>
              <a:t>: URI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640000" cy="5112568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s-ES" sz="1300" b="1" dirty="0" smtClean="0"/>
              <a:t>TEORIA</a:t>
            </a:r>
          </a:p>
          <a:p>
            <a:pPr marL="179388" lvl="1" indent="-179388">
              <a:buFont typeface="Arial" pitchFamily="34" charset="0"/>
              <a:buChar char="•"/>
            </a:pPr>
            <a:r>
              <a:rPr lang="es-ES" sz="1300" dirty="0" smtClean="0"/>
              <a:t>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b="1" dirty="0" err="1" smtClean="0">
                <a:solidFill>
                  <a:srgbClr val="FF0000"/>
                </a:solidFill>
              </a:rPr>
              <a:t>Zer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gertatzen</a:t>
            </a:r>
            <a:r>
              <a:rPr lang="es-ES" sz="1300" b="1" dirty="0" smtClean="0">
                <a:solidFill>
                  <a:srgbClr val="FF0000"/>
                </a:solidFill>
              </a:rPr>
              <a:t> da </a:t>
            </a:r>
            <a:r>
              <a:rPr lang="es-ES" sz="1300" b="1" dirty="0" err="1" smtClean="0">
                <a:solidFill>
                  <a:srgbClr val="FF0000"/>
                </a:solidFill>
              </a:rPr>
              <a:t>erabiltzaile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batek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baliabide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bat</a:t>
            </a:r>
            <a:r>
              <a:rPr lang="es-ES" sz="1300" b="1" dirty="0" smtClean="0">
                <a:solidFill>
                  <a:srgbClr val="FF0000"/>
                </a:solidFill>
              </a:rPr>
              <a:t> (</a:t>
            </a:r>
            <a:r>
              <a:rPr lang="es-ES" sz="1300" b="1" dirty="0" err="1" smtClean="0">
                <a:solidFill>
                  <a:srgbClr val="FF0000"/>
                </a:solidFill>
              </a:rPr>
              <a:t>adibidez</a:t>
            </a:r>
            <a:r>
              <a:rPr lang="es-ES" sz="1300" b="1" dirty="0" smtClean="0">
                <a:solidFill>
                  <a:srgbClr val="FF0000"/>
                </a:solidFill>
              </a:rPr>
              <a:t>, web </a:t>
            </a:r>
            <a:r>
              <a:rPr lang="es-ES" sz="1300" b="1" dirty="0" err="1" smtClean="0">
                <a:solidFill>
                  <a:srgbClr val="FF0000"/>
                </a:solidFill>
              </a:rPr>
              <a:t>orrialde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bat</a:t>
            </a:r>
            <a:r>
              <a:rPr lang="es-ES" sz="1300" b="1" dirty="0" smtClean="0">
                <a:solidFill>
                  <a:srgbClr val="FF0000"/>
                </a:solidFill>
              </a:rPr>
              <a:t>) </a:t>
            </a:r>
            <a:r>
              <a:rPr lang="es-ES" sz="1300" b="1" dirty="0" err="1" smtClean="0">
                <a:solidFill>
                  <a:srgbClr val="FF0000"/>
                </a:solidFill>
              </a:rPr>
              <a:t>nabigatzailearen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bitartez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eskatzen</a:t>
            </a:r>
            <a:r>
              <a:rPr lang="es-ES" sz="1300" b="1" dirty="0" smtClean="0">
                <a:solidFill>
                  <a:srgbClr val="FF0000"/>
                </a:solidFill>
              </a:rPr>
              <a:t> </a:t>
            </a:r>
            <a:r>
              <a:rPr lang="es-ES" sz="1300" b="1" dirty="0" err="1" smtClean="0">
                <a:solidFill>
                  <a:srgbClr val="FF0000"/>
                </a:solidFill>
              </a:rPr>
              <a:t>duenean</a:t>
            </a:r>
            <a:r>
              <a:rPr lang="es-ES" sz="1300" b="1" dirty="0" smtClean="0">
                <a:solidFill>
                  <a:srgbClr val="FF0000"/>
                </a:solidFill>
              </a:rPr>
              <a:t>? </a:t>
            </a:r>
            <a:endParaRPr lang="es-ES" sz="1300" b="1" dirty="0">
              <a:solidFill>
                <a:srgbClr val="FF0000"/>
              </a:solidFill>
            </a:endParaRP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egiten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berbidalketak</a:t>
            </a:r>
            <a:r>
              <a:rPr lang="es-ES" sz="1300" dirty="0" smtClean="0"/>
              <a:t>? (3xx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Zer</a:t>
            </a:r>
            <a:r>
              <a:rPr lang="es-ES" sz="1300" dirty="0" smtClean="0"/>
              <a:t> </a:t>
            </a:r>
            <a:r>
              <a:rPr lang="es-ES" sz="1300" dirty="0" err="1" smtClean="0"/>
              <a:t>gertatzen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eskaera</a:t>
            </a:r>
            <a:r>
              <a:rPr lang="es-ES" sz="1300" dirty="0" smtClean="0"/>
              <a:t> </a:t>
            </a:r>
            <a:r>
              <a:rPr lang="es-ES" sz="1300" dirty="0" err="1" smtClean="0"/>
              <a:t>bete</a:t>
            </a:r>
            <a:r>
              <a:rPr lang="es-ES" sz="1300" dirty="0" smtClean="0"/>
              <a:t> </a:t>
            </a:r>
            <a:r>
              <a:rPr lang="es-ES" sz="1300" dirty="0" err="1" smtClean="0"/>
              <a:t>ezin</a:t>
            </a:r>
            <a:r>
              <a:rPr lang="es-ES" sz="1300" dirty="0" smtClean="0"/>
              <a:t> </a:t>
            </a:r>
            <a:r>
              <a:rPr lang="es-ES" sz="1300" dirty="0" err="1" smtClean="0"/>
              <a:t>daitekeenean</a:t>
            </a:r>
            <a:r>
              <a:rPr lang="es-ES" sz="1300" dirty="0" smtClean="0"/>
              <a:t>? (4xx </a:t>
            </a:r>
            <a:r>
              <a:rPr lang="es-ES" sz="1300" dirty="0"/>
              <a:t>y </a:t>
            </a:r>
            <a:r>
              <a:rPr lang="es-ES" sz="1300" dirty="0" smtClean="0"/>
              <a:t>5xx </a:t>
            </a:r>
            <a:r>
              <a:rPr lang="es-ES" sz="1300" dirty="0" err="1" smtClean="0"/>
              <a:t>erantzun</a:t>
            </a:r>
            <a:r>
              <a:rPr lang="es-ES" sz="1300" dirty="0" smtClean="0"/>
              <a:t> </a:t>
            </a:r>
            <a:r>
              <a:rPr lang="es-ES" sz="1300" dirty="0" err="1" smtClean="0"/>
              <a:t>kodeak</a:t>
            </a:r>
            <a:r>
              <a:rPr lang="es-ES" sz="1300" dirty="0" smtClean="0"/>
              <a:t>) 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laburtzen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erantzunen</a:t>
            </a:r>
            <a:r>
              <a:rPr lang="es-ES" sz="1300" dirty="0" smtClean="0"/>
              <a:t> </a:t>
            </a:r>
            <a:r>
              <a:rPr lang="es-ES" sz="1300" dirty="0" err="1" smtClean="0"/>
              <a:t>tamaina</a:t>
            </a:r>
            <a:r>
              <a:rPr lang="es-ES" sz="1300" dirty="0" smtClean="0"/>
              <a:t>? (</a:t>
            </a:r>
            <a:r>
              <a:rPr lang="es-ES" sz="1300" dirty="0" err="1" smtClean="0"/>
              <a:t>Konpresioa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ekiditzen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beharrezkoa</a:t>
            </a:r>
            <a:r>
              <a:rPr lang="es-ES" sz="1300" dirty="0" smtClean="0"/>
              <a:t> </a:t>
            </a:r>
            <a:r>
              <a:rPr lang="es-ES" sz="1300" dirty="0" err="1" smtClean="0"/>
              <a:t>ez</a:t>
            </a:r>
            <a:r>
              <a:rPr lang="es-ES" sz="1300" dirty="0" smtClean="0"/>
              <a:t> den </a:t>
            </a:r>
            <a:r>
              <a:rPr lang="es-ES" sz="1300" dirty="0" err="1" smtClean="0"/>
              <a:t>trafiko</a:t>
            </a:r>
            <a:r>
              <a:rPr lang="es-ES" sz="1300" dirty="0" smtClean="0"/>
              <a:t> </a:t>
            </a:r>
            <a:r>
              <a:rPr lang="es-ES" sz="1300" dirty="0" err="1" smtClean="0"/>
              <a:t>trukea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Cachea)</a:t>
            </a:r>
            <a:endParaRPr lang="es-ES" sz="1300" dirty="0"/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bidaltzen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bezerotik</a:t>
            </a:r>
            <a:r>
              <a:rPr lang="es-ES" sz="1300" dirty="0" smtClean="0"/>
              <a:t> </a:t>
            </a:r>
            <a:r>
              <a:rPr lang="es-ES" sz="1300" dirty="0" err="1" smtClean="0"/>
              <a:t>zerbitzarira</a:t>
            </a:r>
            <a:r>
              <a:rPr lang="es-ES" sz="1300" dirty="0" smtClean="0"/>
              <a:t>? (</a:t>
            </a:r>
            <a:r>
              <a:rPr lang="es-ES" sz="1300" dirty="0" err="1" smtClean="0"/>
              <a:t>Inprimakiak</a:t>
            </a:r>
            <a:r>
              <a:rPr lang="es-ES" sz="1300" dirty="0" smtClean="0"/>
              <a:t>)</a:t>
            </a:r>
          </a:p>
          <a:p>
            <a:pPr marL="539750" lvl="1" indent="-179388"/>
            <a:r>
              <a:rPr lang="es-ES" sz="1300" dirty="0" err="1" smtClean="0"/>
              <a:t>Zelan</a:t>
            </a:r>
            <a:r>
              <a:rPr lang="es-ES" sz="1300" dirty="0" smtClean="0"/>
              <a:t> </a:t>
            </a:r>
            <a:r>
              <a:rPr lang="es-ES" sz="1300" dirty="0" err="1" smtClean="0"/>
              <a:t>mantentzen</a:t>
            </a:r>
            <a:r>
              <a:rPr lang="es-ES" sz="1300" dirty="0" smtClean="0"/>
              <a:t> da </a:t>
            </a:r>
            <a:r>
              <a:rPr lang="es-ES" sz="1300" dirty="0" err="1" smtClean="0"/>
              <a:t>identifikaturik</a:t>
            </a:r>
            <a:r>
              <a:rPr lang="es-ES" sz="1300" dirty="0" smtClean="0"/>
              <a:t> </a:t>
            </a:r>
            <a:r>
              <a:rPr lang="es-ES" sz="1300" dirty="0" err="1" smtClean="0"/>
              <a:t>erabiltzaile</a:t>
            </a:r>
            <a:r>
              <a:rPr lang="es-ES" sz="1300" dirty="0" smtClean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nabigazio</a:t>
            </a:r>
            <a:r>
              <a:rPr lang="es-ES" sz="1300" dirty="0" smtClean="0"/>
              <a:t> </a:t>
            </a:r>
            <a:r>
              <a:rPr lang="es-ES" sz="1300" dirty="0" err="1" smtClean="0"/>
              <a:t>saio</a:t>
            </a:r>
            <a:r>
              <a:rPr lang="es-ES" sz="1300" dirty="0" smtClean="0"/>
              <a:t> batean </a:t>
            </a:r>
            <a:r>
              <a:rPr lang="es-ES" sz="1300" dirty="0" err="1" smtClean="0"/>
              <a:t>zehar</a:t>
            </a:r>
            <a:r>
              <a:rPr lang="es-ES" sz="1300" dirty="0" smtClean="0"/>
              <a:t>? </a:t>
            </a:r>
            <a:r>
              <a:rPr lang="es-ES" sz="1300" dirty="0"/>
              <a:t>(</a:t>
            </a:r>
            <a:r>
              <a:rPr lang="es-ES" sz="1300" dirty="0" smtClean="0"/>
              <a:t>Cookie-</a:t>
            </a:r>
            <a:r>
              <a:rPr lang="es-ES" sz="1300" dirty="0" err="1" smtClean="0"/>
              <a:t>ak</a:t>
            </a:r>
            <a:r>
              <a:rPr lang="es-ES" sz="1300" dirty="0" smtClean="0"/>
              <a:t>)</a:t>
            </a:r>
          </a:p>
          <a:p>
            <a:pPr marL="179388" indent="-179388"/>
            <a:r>
              <a:rPr lang="es-ES" sz="1300" dirty="0" err="1" smtClean="0"/>
              <a:t>Galdera</a:t>
            </a:r>
            <a:r>
              <a:rPr lang="es-ES" sz="1300" dirty="0" smtClean="0"/>
              <a:t> </a:t>
            </a:r>
            <a:r>
              <a:rPr lang="es-ES" sz="1300" dirty="0" err="1" smtClean="0"/>
              <a:t>horiek</a:t>
            </a:r>
            <a:r>
              <a:rPr lang="es-ES" sz="1300" dirty="0" smtClean="0"/>
              <a:t> </a:t>
            </a:r>
            <a:r>
              <a:rPr lang="es-ES" sz="1300" dirty="0" err="1" smtClean="0"/>
              <a:t>erantzuteko</a:t>
            </a:r>
            <a:r>
              <a:rPr lang="es-ES" sz="1300" dirty="0" smtClean="0"/>
              <a:t>, </a:t>
            </a:r>
            <a:r>
              <a:rPr lang="es-ES" sz="1300" dirty="0" err="1" smtClean="0"/>
              <a:t>adibideen</a:t>
            </a:r>
            <a:r>
              <a:rPr lang="es-ES" sz="1300" dirty="0" smtClean="0"/>
              <a:t> </a:t>
            </a:r>
            <a:r>
              <a:rPr lang="es-ES" sz="1300" dirty="0" err="1" smtClean="0"/>
              <a:t>bitartez</a:t>
            </a:r>
            <a:r>
              <a:rPr lang="es-ES" sz="1300" dirty="0" smtClean="0"/>
              <a:t> HTTP </a:t>
            </a:r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semantika</a:t>
            </a:r>
            <a:r>
              <a:rPr lang="es-ES" sz="1300" dirty="0" smtClean="0"/>
              <a:t> eta </a:t>
            </a:r>
            <a:r>
              <a:rPr lang="es-ES" sz="1300" dirty="0" err="1" smtClean="0"/>
              <a:t>sintaxia</a:t>
            </a:r>
            <a:r>
              <a:rPr lang="es-ES" sz="1300" dirty="0" smtClean="0"/>
              <a:t> </a:t>
            </a:r>
            <a:r>
              <a:rPr lang="es-ES" sz="1300" dirty="0" err="1" smtClean="0"/>
              <a:t>deskribatuko</a:t>
            </a:r>
            <a:r>
              <a:rPr lang="es-ES" sz="1300" dirty="0" smtClean="0"/>
              <a:t> </a:t>
            </a:r>
            <a:r>
              <a:rPr lang="es-ES" sz="1300" dirty="0" err="1" smtClean="0"/>
              <a:t>dira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err="1" smtClean="0"/>
              <a:t>Eskaera</a:t>
            </a:r>
            <a:r>
              <a:rPr lang="es-ES" sz="1300" dirty="0" smtClean="0"/>
              <a:t> eta </a:t>
            </a:r>
            <a:r>
              <a:rPr lang="es-ES" sz="1300" dirty="0" err="1" smtClean="0"/>
              <a:t>erantzunaren</a:t>
            </a:r>
            <a:r>
              <a:rPr lang="es-ES" sz="1300" dirty="0" smtClean="0"/>
              <a:t> </a:t>
            </a:r>
            <a:r>
              <a:rPr lang="es-ES" sz="1300" dirty="0" err="1" smtClean="0"/>
              <a:t>egitura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Protokoloaren</a:t>
            </a:r>
            <a:r>
              <a:rPr lang="es-ES" sz="1300" dirty="0" smtClean="0"/>
              <a:t> </a:t>
            </a:r>
            <a:r>
              <a:rPr lang="es-ES" sz="1300" dirty="0" err="1" smtClean="0"/>
              <a:t>funtzionamendua</a:t>
            </a:r>
            <a:r>
              <a:rPr lang="es-ES" sz="1300" dirty="0" smtClean="0"/>
              <a:t> </a:t>
            </a:r>
            <a:r>
              <a:rPr lang="es-ES" sz="1300" dirty="0" err="1" smtClean="0"/>
              <a:t>inplementatzeko</a:t>
            </a:r>
            <a:r>
              <a:rPr lang="es-ES" sz="1300" dirty="0" smtClean="0"/>
              <a:t> </a:t>
            </a:r>
            <a:r>
              <a:rPr lang="es-ES" sz="1300" dirty="0" err="1" smtClean="0"/>
              <a:t>metodoak</a:t>
            </a:r>
            <a:r>
              <a:rPr lang="es-ES" sz="1300" dirty="0" smtClean="0"/>
              <a:t> eta </a:t>
            </a:r>
            <a:r>
              <a:rPr lang="es-ES" sz="1300" dirty="0" err="1" smtClean="0"/>
              <a:t>goiburuak</a:t>
            </a:r>
            <a:r>
              <a:rPr lang="es-ES" sz="1300" dirty="0" smtClean="0"/>
              <a:t>.</a:t>
            </a:r>
          </a:p>
          <a:p>
            <a:pPr marL="360362" lvl="1" indent="0">
              <a:buNone/>
            </a:pPr>
            <a:endParaRPr lang="es-ES" sz="1300" dirty="0" smtClean="0"/>
          </a:p>
          <a:p>
            <a:pPr>
              <a:buNone/>
            </a:pPr>
            <a:endParaRPr lang="es-ES" sz="500" dirty="0" smtClean="0"/>
          </a:p>
          <a:p>
            <a:pPr>
              <a:buNone/>
            </a:pPr>
            <a:r>
              <a:rPr lang="es-ES" sz="1300" b="1" dirty="0" smtClean="0"/>
              <a:t>PRAKTIKA</a:t>
            </a:r>
          </a:p>
          <a:p>
            <a:pPr marL="179388" indent="-179388"/>
            <a:r>
              <a:rPr lang="es-ES" sz="1300" dirty="0" smtClean="0"/>
              <a:t>HTTP </a:t>
            </a:r>
            <a:r>
              <a:rPr lang="es-ES" sz="1300" dirty="0" err="1" smtClean="0"/>
              <a:t>trafikoa</a:t>
            </a:r>
            <a:r>
              <a:rPr lang="es-ES" sz="1300" dirty="0" smtClean="0"/>
              <a:t> </a:t>
            </a:r>
            <a:r>
              <a:rPr lang="es-ES" sz="1300" dirty="0" err="1" smtClean="0"/>
              <a:t>nabigatzailea</a:t>
            </a:r>
            <a:r>
              <a:rPr lang="es-ES" sz="1300" dirty="0" smtClean="0"/>
              <a:t>, </a:t>
            </a:r>
            <a:r>
              <a:rPr lang="es-ES" sz="1300" dirty="0" err="1" smtClean="0"/>
              <a:t>Wireshark</a:t>
            </a:r>
            <a:r>
              <a:rPr lang="es-ES" sz="1300" dirty="0" smtClean="0"/>
              <a:t> eta </a:t>
            </a:r>
            <a:r>
              <a:rPr lang="es-ES" sz="1300" dirty="0" err="1" smtClean="0"/>
              <a:t>Fiddler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programekin</a:t>
            </a:r>
            <a:r>
              <a:rPr lang="es-ES" sz="1300" dirty="0" smtClean="0"/>
              <a:t> </a:t>
            </a:r>
            <a:r>
              <a:rPr lang="es-ES" sz="1300" dirty="0" err="1" smtClean="0"/>
              <a:t>aztertu</a:t>
            </a:r>
            <a:r>
              <a:rPr lang="es-ES" sz="1300" dirty="0" smtClean="0"/>
              <a:t>.</a:t>
            </a:r>
          </a:p>
          <a:p>
            <a:pPr marL="179388" indent="-179388"/>
            <a:r>
              <a:rPr lang="es-ES" sz="1300" dirty="0" err="1" smtClean="0"/>
              <a:t>Python</a:t>
            </a:r>
            <a:r>
              <a:rPr lang="es-ES" sz="1300" dirty="0" smtClean="0"/>
              <a:t>-en HTTP </a:t>
            </a:r>
            <a:r>
              <a:rPr lang="es-ES" sz="1300" dirty="0" err="1" smtClean="0"/>
              <a:t>bezeroak</a:t>
            </a:r>
            <a:r>
              <a:rPr lang="es-ES" sz="1300" dirty="0" smtClean="0"/>
              <a:t> </a:t>
            </a:r>
            <a:r>
              <a:rPr lang="es-ES" sz="1300" dirty="0" err="1" smtClean="0"/>
              <a:t>programatu</a:t>
            </a:r>
            <a:r>
              <a:rPr lang="es-ES" sz="1300" dirty="0" smtClean="0"/>
              <a:t>:</a:t>
            </a:r>
          </a:p>
          <a:p>
            <a:pPr marL="539750" lvl="1" indent="-179388"/>
            <a:r>
              <a:rPr lang="es-ES" sz="1300" dirty="0" smtClean="0"/>
              <a:t>Google-era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datuak</a:t>
            </a:r>
            <a:r>
              <a:rPr lang="es-ES" sz="1300" dirty="0" smtClean="0"/>
              <a:t> </a:t>
            </a:r>
            <a:r>
              <a:rPr lang="es-ES" sz="1300" dirty="0" err="1" smtClean="0"/>
              <a:t>bidali</a:t>
            </a:r>
            <a:r>
              <a:rPr lang="es-ES" sz="1300" dirty="0" smtClean="0"/>
              <a:t>: NAN baten letra </a:t>
            </a:r>
            <a:r>
              <a:rPr lang="es-ES" sz="1300" dirty="0" err="1" smtClean="0"/>
              <a:t>hartu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err="1" smtClean="0"/>
              <a:t>Zerbitzari</a:t>
            </a:r>
            <a:r>
              <a:rPr lang="es-ES" sz="1300" dirty="0" smtClean="0"/>
              <a:t> </a:t>
            </a:r>
            <a:r>
              <a:rPr lang="es-ES" sz="1300" dirty="0" err="1"/>
              <a:t>batetik</a:t>
            </a:r>
            <a:r>
              <a:rPr lang="es-ES" sz="1300" dirty="0"/>
              <a:t> </a:t>
            </a:r>
            <a:r>
              <a:rPr lang="es-ES" sz="1300" dirty="0" err="1"/>
              <a:t>fitxategi</a:t>
            </a:r>
            <a:r>
              <a:rPr lang="es-ES" sz="1300" dirty="0"/>
              <a:t> </a:t>
            </a:r>
            <a:r>
              <a:rPr lang="es-ES" sz="1300" dirty="0" err="1" smtClean="0"/>
              <a:t>bat</a:t>
            </a:r>
            <a:r>
              <a:rPr lang="es-ES" sz="1300" dirty="0" smtClean="0"/>
              <a:t> </a:t>
            </a:r>
            <a:r>
              <a:rPr lang="es-ES" sz="1300" dirty="0" err="1" smtClean="0"/>
              <a:t>deskargatu</a:t>
            </a:r>
            <a:r>
              <a:rPr lang="es-ES" sz="1300" dirty="0" smtClean="0"/>
              <a:t>.</a:t>
            </a:r>
          </a:p>
          <a:p>
            <a:pPr marL="539750" lvl="1" indent="-179388"/>
            <a:r>
              <a:rPr lang="es-ES" sz="1300" dirty="0" smtClean="0"/>
              <a:t>Moodle </a:t>
            </a:r>
            <a:r>
              <a:rPr lang="es-ES" sz="1300" dirty="0" err="1" smtClean="0"/>
              <a:t>gela</a:t>
            </a:r>
            <a:r>
              <a:rPr lang="es-ES" sz="1300" dirty="0" smtClean="0"/>
              <a:t> batera </a:t>
            </a:r>
            <a:r>
              <a:rPr lang="es-ES" sz="1300" dirty="0" err="1" smtClean="0"/>
              <a:t>konektatu</a:t>
            </a:r>
            <a:r>
              <a:rPr lang="es-ES" sz="1300" dirty="0" smtClean="0"/>
              <a:t>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Helburuak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218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s-ES" sz="2400" dirty="0" err="1" smtClean="0"/>
              <a:t>Jarraian</a:t>
            </a:r>
            <a:r>
              <a:rPr lang="es-ES" sz="2400" dirty="0"/>
              <a:t>, </a:t>
            </a:r>
            <a:r>
              <a:rPr lang="es-ES" sz="2400" dirty="0" smtClean="0"/>
              <a:t>HTTP </a:t>
            </a:r>
            <a:r>
              <a:rPr lang="es-ES" sz="2400" dirty="0" err="1" smtClean="0"/>
              <a:t>protokoloaren</a:t>
            </a:r>
            <a:r>
              <a:rPr lang="es-ES" sz="2400" dirty="0" smtClean="0"/>
              <a:t> </a:t>
            </a:r>
            <a:r>
              <a:rPr lang="es-ES" sz="2400" dirty="0" err="1" smtClean="0"/>
              <a:t>funtzionamendua</a:t>
            </a:r>
            <a:r>
              <a:rPr lang="es-ES" sz="2400" dirty="0" smtClean="0"/>
              <a:t> </a:t>
            </a:r>
            <a:r>
              <a:rPr lang="es-ES" sz="2400" dirty="0" err="1" smtClean="0"/>
              <a:t>deskribatuko</a:t>
            </a:r>
            <a:r>
              <a:rPr lang="es-ES" sz="2400" dirty="0" smtClean="0"/>
              <a:t> </a:t>
            </a:r>
            <a:r>
              <a:rPr lang="es-ES" sz="2400" dirty="0"/>
              <a:t>da </a:t>
            </a:r>
            <a:r>
              <a:rPr lang="es-ES" sz="2400" dirty="0" err="1"/>
              <a:t>adibide</a:t>
            </a:r>
            <a:r>
              <a:rPr lang="es-ES" sz="2400" dirty="0"/>
              <a:t> baten </a:t>
            </a:r>
            <a:r>
              <a:rPr lang="es-ES" sz="2400" dirty="0" err="1" smtClean="0"/>
              <a:t>bitartez</a:t>
            </a:r>
            <a:r>
              <a:rPr lang="es-ES" sz="2400" dirty="0" smtClean="0"/>
              <a:t>. </a:t>
            </a:r>
            <a:r>
              <a:rPr lang="es-ES" sz="2400" dirty="0" err="1" smtClean="0"/>
              <a:t>Ondorengo</a:t>
            </a:r>
            <a:r>
              <a:rPr lang="es-ES" sz="2400" dirty="0" smtClean="0"/>
              <a:t> </a:t>
            </a:r>
            <a:r>
              <a:rPr lang="es-ES" sz="2400" dirty="0" err="1" smtClean="0"/>
              <a:t>galderak</a:t>
            </a:r>
            <a:r>
              <a:rPr lang="es-ES" sz="2400" dirty="0" smtClean="0"/>
              <a:t> </a:t>
            </a:r>
            <a:r>
              <a:rPr lang="es-ES" sz="2400" dirty="0" err="1" smtClean="0"/>
              <a:t>erantzungo</a:t>
            </a:r>
            <a:r>
              <a:rPr lang="es-ES" sz="2400" dirty="0" smtClean="0"/>
              <a:t> </a:t>
            </a:r>
            <a:r>
              <a:rPr lang="es-ES" sz="2400" dirty="0" err="1" smtClean="0"/>
              <a:t>dira</a:t>
            </a:r>
            <a:r>
              <a:rPr lang="es-ES" sz="2400" dirty="0" smtClean="0"/>
              <a:t>, </a:t>
            </a:r>
            <a:r>
              <a:rPr lang="es-ES" sz="2400" dirty="0" err="1" smtClean="0"/>
              <a:t>hain</a:t>
            </a:r>
            <a:r>
              <a:rPr lang="es-ES" sz="2400" dirty="0" smtClean="0"/>
              <a:t> </a:t>
            </a:r>
            <a:r>
              <a:rPr lang="es-ES" sz="2400" dirty="0" err="1" smtClean="0"/>
              <a:t>zuzen</a:t>
            </a:r>
            <a:r>
              <a:rPr lang="es-ES" sz="2400" dirty="0" smtClean="0"/>
              <a:t> ere:</a:t>
            </a:r>
          </a:p>
          <a:p>
            <a:pPr marL="539750" indent="-179388"/>
            <a:r>
              <a:rPr lang="es-ES" sz="2400" dirty="0" err="1"/>
              <a:t>Zer</a:t>
            </a:r>
            <a:r>
              <a:rPr lang="es-ES" sz="2400" dirty="0"/>
              <a:t> </a:t>
            </a:r>
            <a:r>
              <a:rPr lang="es-ES" sz="2400" dirty="0" err="1"/>
              <a:t>gertatzen</a:t>
            </a:r>
            <a:r>
              <a:rPr lang="es-ES" sz="2400" dirty="0"/>
              <a:t> da </a:t>
            </a:r>
            <a:r>
              <a:rPr lang="es-ES" sz="2400" dirty="0" err="1"/>
              <a:t>erabiltzaile</a:t>
            </a:r>
            <a:r>
              <a:rPr lang="es-ES" sz="2400" dirty="0"/>
              <a:t> </a:t>
            </a:r>
            <a:r>
              <a:rPr lang="es-ES" sz="2400" dirty="0" err="1"/>
              <a:t>batek</a:t>
            </a:r>
            <a:r>
              <a:rPr lang="es-ES" sz="2400" dirty="0"/>
              <a:t> </a:t>
            </a:r>
            <a:r>
              <a:rPr lang="es-ES" sz="2400" dirty="0" err="1"/>
              <a:t>baliabide</a:t>
            </a:r>
            <a:r>
              <a:rPr lang="es-ES" sz="2400" dirty="0"/>
              <a:t> </a:t>
            </a:r>
            <a:r>
              <a:rPr lang="es-ES" sz="2400" dirty="0" err="1"/>
              <a:t>bat</a:t>
            </a:r>
            <a:r>
              <a:rPr lang="es-ES" sz="2400" dirty="0"/>
              <a:t> (</a:t>
            </a:r>
            <a:r>
              <a:rPr lang="es-ES" sz="2400" dirty="0" err="1"/>
              <a:t>adibidez</a:t>
            </a:r>
            <a:r>
              <a:rPr lang="es-ES" sz="2400" dirty="0"/>
              <a:t>, web </a:t>
            </a:r>
            <a:r>
              <a:rPr lang="es-ES" sz="2400" dirty="0" err="1"/>
              <a:t>orrialde</a:t>
            </a:r>
            <a:r>
              <a:rPr lang="es-ES" sz="2400" dirty="0"/>
              <a:t> </a:t>
            </a:r>
            <a:r>
              <a:rPr lang="es-ES" sz="2400" dirty="0" err="1"/>
              <a:t>bat</a:t>
            </a:r>
            <a:r>
              <a:rPr lang="es-ES" sz="2400" dirty="0"/>
              <a:t>) </a:t>
            </a:r>
            <a:r>
              <a:rPr lang="es-ES" sz="2400" dirty="0" err="1"/>
              <a:t>nabigatzailearen</a:t>
            </a:r>
            <a:r>
              <a:rPr lang="es-ES" sz="2400" dirty="0"/>
              <a:t> </a:t>
            </a:r>
            <a:r>
              <a:rPr lang="es-ES" sz="2400" dirty="0" err="1"/>
              <a:t>bitartez</a:t>
            </a:r>
            <a:r>
              <a:rPr lang="es-ES" sz="2400" dirty="0"/>
              <a:t> </a:t>
            </a:r>
            <a:r>
              <a:rPr lang="es-ES" sz="2400" dirty="0" err="1"/>
              <a:t>eskatzen</a:t>
            </a:r>
            <a:r>
              <a:rPr lang="es-ES" sz="2400" dirty="0"/>
              <a:t> </a:t>
            </a:r>
            <a:r>
              <a:rPr lang="es-ES" sz="2400" dirty="0" err="1"/>
              <a:t>duenean</a:t>
            </a:r>
            <a:r>
              <a:rPr lang="es-ES" sz="2400" dirty="0"/>
              <a:t>? </a:t>
            </a:r>
          </a:p>
          <a:p>
            <a:pPr marL="939800" lvl="2" indent="-179388"/>
            <a:r>
              <a:rPr lang="es-ES" sz="2400" dirty="0" err="1" smtClean="0"/>
              <a:t>Zer</a:t>
            </a:r>
            <a:r>
              <a:rPr lang="es-ES" sz="2400" dirty="0" smtClean="0"/>
              <a:t> </a:t>
            </a:r>
            <a:r>
              <a:rPr lang="es-ES" sz="2400" dirty="0" err="1" smtClean="0"/>
              <a:t>egiten</a:t>
            </a:r>
            <a:r>
              <a:rPr lang="es-ES" sz="2400" dirty="0" smtClean="0"/>
              <a:t> du </a:t>
            </a:r>
            <a:r>
              <a:rPr lang="es-ES" sz="2400" dirty="0" err="1" smtClean="0"/>
              <a:t>nabigatzaileak</a:t>
            </a:r>
            <a:r>
              <a:rPr lang="es-ES" sz="2400" dirty="0" smtClean="0"/>
              <a:t>? </a:t>
            </a:r>
          </a:p>
          <a:p>
            <a:pPr marL="939800" lvl="2" indent="-179388"/>
            <a:r>
              <a:rPr lang="es-ES" sz="2400" dirty="0" err="1" smtClean="0"/>
              <a:t>Zein</a:t>
            </a:r>
            <a:r>
              <a:rPr lang="es-ES" sz="2400" dirty="0" smtClean="0"/>
              <a:t> </a:t>
            </a:r>
            <a:r>
              <a:rPr lang="es-ES" sz="2400" dirty="0" err="1" smtClean="0"/>
              <a:t>formatu</a:t>
            </a:r>
            <a:r>
              <a:rPr lang="es-ES" sz="2400" dirty="0" smtClean="0"/>
              <a:t> (</a:t>
            </a:r>
            <a:r>
              <a:rPr lang="es-ES" sz="2400" dirty="0" err="1" smtClean="0"/>
              <a:t>sintaxi</a:t>
            </a:r>
            <a:r>
              <a:rPr lang="es-ES" sz="2400" dirty="0" smtClean="0"/>
              <a:t> eta </a:t>
            </a:r>
            <a:r>
              <a:rPr lang="es-ES" sz="2400" dirty="0" err="1" smtClean="0"/>
              <a:t>semantika</a:t>
            </a:r>
            <a:r>
              <a:rPr lang="es-ES" sz="2400" dirty="0" smtClean="0"/>
              <a:t>) </a:t>
            </a:r>
            <a:r>
              <a:rPr lang="es-ES" sz="2400" dirty="0" err="1" smtClean="0"/>
              <a:t>dauka</a:t>
            </a:r>
            <a:r>
              <a:rPr lang="es-ES" sz="2400" dirty="0" smtClean="0"/>
              <a:t> </a:t>
            </a:r>
            <a:r>
              <a:rPr lang="es-ES" sz="2400" dirty="0" err="1" smtClean="0"/>
              <a:t>eskaerak</a:t>
            </a:r>
            <a:r>
              <a:rPr lang="es-ES" sz="2400" dirty="0" smtClean="0"/>
              <a:t>? </a:t>
            </a:r>
          </a:p>
          <a:p>
            <a:pPr marL="939800" lvl="2" indent="-179388"/>
            <a:r>
              <a:rPr lang="es-ES" sz="2400" dirty="0" err="1" smtClean="0"/>
              <a:t>Zelan</a:t>
            </a:r>
            <a:r>
              <a:rPr lang="es-ES" sz="2400" dirty="0" smtClean="0"/>
              <a:t> </a:t>
            </a:r>
            <a:r>
              <a:rPr lang="es-ES" sz="2400" dirty="0" err="1" smtClean="0"/>
              <a:t>prozesatzen</a:t>
            </a:r>
            <a:r>
              <a:rPr lang="es-ES" sz="2400" dirty="0" smtClean="0"/>
              <a:t> da </a:t>
            </a:r>
            <a:r>
              <a:rPr lang="es-ES" sz="2400" dirty="0" err="1" smtClean="0"/>
              <a:t>eskaera</a:t>
            </a:r>
            <a:r>
              <a:rPr lang="es-ES" sz="2400" dirty="0" smtClean="0"/>
              <a:t> </a:t>
            </a:r>
            <a:r>
              <a:rPr lang="es-ES" sz="2400" dirty="0" err="1" smtClean="0"/>
              <a:t>zerbitzarian</a:t>
            </a:r>
            <a:r>
              <a:rPr lang="es-ES" sz="2400" dirty="0" smtClean="0"/>
              <a:t>?</a:t>
            </a:r>
          </a:p>
          <a:p>
            <a:pPr marL="939800" lvl="2" indent="-179388"/>
            <a:r>
              <a:rPr lang="es-ES" sz="2400" dirty="0" err="1"/>
              <a:t>Zein</a:t>
            </a:r>
            <a:r>
              <a:rPr lang="es-ES" sz="2400" dirty="0"/>
              <a:t> </a:t>
            </a:r>
            <a:r>
              <a:rPr lang="es-ES" sz="2400" dirty="0" err="1"/>
              <a:t>formatu</a:t>
            </a:r>
            <a:r>
              <a:rPr lang="es-ES" sz="2400" dirty="0"/>
              <a:t> (</a:t>
            </a:r>
            <a:r>
              <a:rPr lang="es-ES" sz="2400" dirty="0" err="1"/>
              <a:t>sintaxi</a:t>
            </a:r>
            <a:r>
              <a:rPr lang="es-ES" sz="2400" dirty="0"/>
              <a:t> eta </a:t>
            </a:r>
            <a:r>
              <a:rPr lang="es-ES" sz="2400" dirty="0" err="1"/>
              <a:t>semantika</a:t>
            </a:r>
            <a:r>
              <a:rPr lang="es-ES" sz="2400" dirty="0"/>
              <a:t>) </a:t>
            </a:r>
            <a:r>
              <a:rPr lang="es-ES" sz="2400" dirty="0" err="1"/>
              <a:t>dauka</a:t>
            </a:r>
            <a:r>
              <a:rPr lang="es-ES" sz="2400" dirty="0"/>
              <a:t> </a:t>
            </a:r>
            <a:r>
              <a:rPr lang="es-ES" sz="2400" dirty="0" err="1" smtClean="0"/>
              <a:t>erantzunak</a:t>
            </a:r>
            <a:r>
              <a:rPr lang="es-ES" sz="2400" dirty="0" smtClean="0"/>
              <a:t>?</a:t>
            </a:r>
          </a:p>
          <a:p>
            <a:pPr marL="1397000" lvl="3" indent="-179388"/>
            <a:r>
              <a:rPr lang="es-ES" sz="2400" dirty="0" err="1" smtClean="0"/>
              <a:t>Mezuaren</a:t>
            </a:r>
            <a:r>
              <a:rPr lang="es-ES" sz="2400" dirty="0" smtClean="0"/>
              <a:t> </a:t>
            </a:r>
            <a:r>
              <a:rPr lang="es-ES" sz="2400" dirty="0" err="1" smtClean="0"/>
              <a:t>gorputzaren</a:t>
            </a:r>
            <a:r>
              <a:rPr lang="es-ES" sz="2400" dirty="0" smtClean="0"/>
              <a:t> </a:t>
            </a:r>
            <a:r>
              <a:rPr lang="es-ES" sz="2400" dirty="0" err="1" smtClean="0"/>
              <a:t>kodifikazioa</a:t>
            </a:r>
            <a:r>
              <a:rPr lang="es-ES" sz="2400" dirty="0" smtClean="0"/>
              <a:t>.</a:t>
            </a:r>
          </a:p>
          <a:p>
            <a:pPr marL="1397000" lvl="3" indent="-179388"/>
            <a:r>
              <a:rPr lang="es-ES" sz="2400" dirty="0" err="1" smtClean="0"/>
              <a:t>Mezuaren</a:t>
            </a:r>
            <a:r>
              <a:rPr lang="es-ES" sz="2400" dirty="0" smtClean="0"/>
              <a:t> </a:t>
            </a:r>
            <a:r>
              <a:rPr lang="es-ES" sz="2400" dirty="0" err="1" smtClean="0"/>
              <a:t>gorputzaren</a:t>
            </a:r>
            <a:r>
              <a:rPr lang="es-ES" sz="2400" dirty="0" smtClean="0"/>
              <a:t> </a:t>
            </a:r>
            <a:r>
              <a:rPr lang="es-ES" sz="2400" dirty="0" err="1" smtClean="0"/>
              <a:t>luzeera</a:t>
            </a:r>
            <a:r>
              <a:rPr lang="es-ES" sz="2400" dirty="0" smtClean="0"/>
              <a:t>.</a:t>
            </a:r>
          </a:p>
          <a:p>
            <a:pPr marL="939800" lvl="2" indent="-179388"/>
            <a:r>
              <a:rPr lang="es-ES" sz="2400" dirty="0" err="1" smtClean="0"/>
              <a:t>Zelan</a:t>
            </a:r>
            <a:r>
              <a:rPr lang="es-ES" sz="2400" dirty="0" smtClean="0"/>
              <a:t> </a:t>
            </a:r>
            <a:r>
              <a:rPr lang="es-ES" sz="2400" dirty="0" err="1" smtClean="0"/>
              <a:t>kargatzen</a:t>
            </a:r>
            <a:r>
              <a:rPr lang="es-ES" sz="2400" dirty="0" smtClean="0"/>
              <a:t> da web </a:t>
            </a:r>
            <a:r>
              <a:rPr lang="es-ES" sz="2400" dirty="0" err="1" smtClean="0"/>
              <a:t>orri</a:t>
            </a:r>
            <a:r>
              <a:rPr lang="es-ES" sz="2400" dirty="0" smtClean="0"/>
              <a:t>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nabigatzailean</a:t>
            </a:r>
            <a:r>
              <a:rPr lang="es-ES" sz="2400" dirty="0" smtClean="0"/>
              <a:t>? </a:t>
            </a:r>
          </a:p>
          <a:p>
            <a:pPr marL="1397000" lvl="3" indent="-179388"/>
            <a:r>
              <a:rPr lang="es-ES" sz="2400" dirty="0" smtClean="0"/>
              <a:t>TCP </a:t>
            </a:r>
            <a:r>
              <a:rPr lang="es-ES" sz="2400" dirty="0" err="1" smtClean="0"/>
              <a:t>konexioaren</a:t>
            </a:r>
            <a:r>
              <a:rPr lang="es-ES" sz="2400" dirty="0" smtClean="0"/>
              <a:t> </a:t>
            </a:r>
            <a:r>
              <a:rPr lang="es-ES" sz="2400" dirty="0" err="1" smtClean="0"/>
              <a:t>kudeaketa</a:t>
            </a:r>
            <a:r>
              <a:rPr lang="es-ES" sz="2400" dirty="0" smtClean="0"/>
              <a:t>. </a:t>
            </a:r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/>
              <a:t>f</a:t>
            </a:r>
            <a:r>
              <a:rPr lang="es-ES" dirty="0" err="1" smtClean="0"/>
              <a:t>untzionamendua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HTTP-</a:t>
            </a:r>
            <a:r>
              <a:rPr lang="es-ES" dirty="0" err="1"/>
              <a:t>ren</a:t>
            </a:r>
            <a:r>
              <a:rPr lang="es-ES" dirty="0"/>
              <a:t> </a:t>
            </a:r>
            <a:r>
              <a:rPr lang="es-ES" dirty="0" err="1" smtClean="0"/>
              <a:t>funtzionamendua</a:t>
            </a:r>
            <a:r>
              <a:rPr lang="es-ES" dirty="0"/>
              <a:t>: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	</a:t>
            </a:r>
            <a:r>
              <a:rPr lang="es-ES" dirty="0" smtClean="0"/>
              <a:t>		parte </a:t>
            </a:r>
            <a:r>
              <a:rPr lang="es-ES" dirty="0" err="1" smtClean="0"/>
              <a:t>hartzen</a:t>
            </a:r>
            <a:r>
              <a:rPr lang="es-ES" dirty="0" smtClean="0"/>
              <a:t> </a:t>
            </a:r>
            <a:r>
              <a:rPr lang="es-ES" dirty="0" err="1" smtClean="0"/>
              <a:t>duten</a:t>
            </a:r>
            <a:r>
              <a:rPr lang="es-ES" dirty="0" smtClean="0"/>
              <a:t> </a:t>
            </a:r>
            <a:r>
              <a:rPr lang="es-ES" dirty="0" err="1" smtClean="0"/>
              <a:t>entitateak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691680" y="2324486"/>
            <a:ext cx="1584176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835696" y="2468502"/>
            <a:ext cx="1296144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475656" y="3476614"/>
            <a:ext cx="2016224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c2.staticflickr.com/2/1431/1487431855_ec233a3ee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596515"/>
            <a:ext cx="1008112" cy="392044"/>
          </a:xfrm>
          <a:prstGeom prst="rect">
            <a:avLst/>
          </a:prstGeom>
          <a:noFill/>
        </p:spPr>
      </p:pic>
      <p:sp>
        <p:nvSpPr>
          <p:cNvPr id="21" name="20 Rectángulo"/>
          <p:cNvSpPr/>
          <p:nvPr/>
        </p:nvSpPr>
        <p:spPr>
          <a:xfrm>
            <a:off x="2123728" y="3260590"/>
            <a:ext cx="72008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4" name="Picture 6" descr="https://cdn4.iconfinder.com/data/icons/Primo_Icons/PNG/128x128/power_blue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3620630"/>
            <a:ext cx="288032" cy="288032"/>
          </a:xfrm>
          <a:prstGeom prst="rect">
            <a:avLst/>
          </a:prstGeom>
          <a:noFill/>
        </p:spPr>
      </p:pic>
      <p:sp>
        <p:nvSpPr>
          <p:cNvPr id="70" name="69 CuadroTexto"/>
          <p:cNvSpPr txBox="1"/>
          <p:nvPr/>
        </p:nvSpPr>
        <p:spPr>
          <a:xfrm>
            <a:off x="971600" y="4204245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Bezeroari</a:t>
            </a:r>
            <a:r>
              <a:rPr lang="es-ES" sz="1200" dirty="0" smtClean="0"/>
              <a:t> </a:t>
            </a:r>
            <a:r>
              <a:rPr lang="es-ES" sz="1200" dirty="0" err="1" smtClean="0"/>
              <a:t>buruzko</a:t>
            </a:r>
            <a:r>
              <a:rPr lang="es-ES" sz="1200" dirty="0" smtClean="0"/>
              <a:t> </a:t>
            </a:r>
            <a:r>
              <a:rPr lang="es-ES" sz="1200" dirty="0" err="1" smtClean="0"/>
              <a:t>oharrak</a:t>
            </a:r>
            <a:r>
              <a:rPr lang="es-ES" sz="1200" dirty="0" smtClean="0"/>
              <a:t>: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smtClean="0"/>
              <a:t>Firefox </a:t>
            </a:r>
            <a:r>
              <a:rPr lang="es-ES" sz="1200" dirty="0" err="1" smtClean="0"/>
              <a:t>aplikazioa</a:t>
            </a:r>
            <a:r>
              <a:rPr lang="es-ES" sz="1200" dirty="0" smtClean="0"/>
              <a:t> </a:t>
            </a:r>
            <a:r>
              <a:rPr lang="es-ES" sz="1200" dirty="0" err="1" smtClean="0"/>
              <a:t>bezero</a:t>
            </a:r>
            <a:r>
              <a:rPr lang="es-ES" sz="1200" dirty="0" smtClean="0"/>
              <a:t> </a:t>
            </a:r>
            <a:r>
              <a:rPr lang="es-ES" sz="1200" dirty="0" err="1" smtClean="0"/>
              <a:t>motako</a:t>
            </a:r>
            <a:r>
              <a:rPr lang="es-ES" sz="1200" dirty="0" smtClean="0"/>
              <a:t> </a:t>
            </a:r>
            <a:r>
              <a:rPr lang="es-ES" sz="1200" dirty="0" err="1" smtClean="0"/>
              <a:t>aplikazioa</a:t>
            </a:r>
            <a:r>
              <a:rPr lang="es-ES" sz="1200" dirty="0" smtClean="0"/>
              <a:t> da, </a:t>
            </a:r>
            <a:r>
              <a:rPr lang="es-ES" sz="1200" dirty="0"/>
              <a:t>HTTP </a:t>
            </a:r>
            <a:r>
              <a:rPr lang="es-ES" sz="1200" dirty="0" err="1"/>
              <a:t>protokoloa</a:t>
            </a:r>
            <a:r>
              <a:rPr lang="es-ES" sz="1200" dirty="0"/>
              <a:t> </a:t>
            </a:r>
            <a:r>
              <a:rPr lang="es-ES" sz="1200" dirty="0" err="1"/>
              <a:t>inplementatzen</a:t>
            </a:r>
            <a:r>
              <a:rPr lang="es-ES" sz="1200" dirty="0"/>
              <a:t> </a:t>
            </a:r>
            <a:r>
              <a:rPr lang="es-ES" sz="1200" dirty="0" err="1" smtClean="0"/>
              <a:t>duena</a:t>
            </a:r>
            <a:r>
              <a:rPr lang="es-ES" sz="1200" dirty="0" smtClean="0"/>
              <a:t>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smtClean="0"/>
              <a:t>Firefox-</a:t>
            </a:r>
            <a:r>
              <a:rPr lang="es-ES" sz="1200" dirty="0" err="1" smtClean="0"/>
              <a:t>ek</a:t>
            </a:r>
            <a:r>
              <a:rPr lang="es-ES" sz="1200" dirty="0" smtClean="0"/>
              <a:t> </a:t>
            </a:r>
            <a:r>
              <a:rPr lang="es-ES" sz="1200" dirty="0" err="1" smtClean="0"/>
              <a:t>gzip</a:t>
            </a:r>
            <a:r>
              <a:rPr lang="es-ES" sz="1200" dirty="0" smtClean="0"/>
              <a:t> </a:t>
            </a:r>
            <a:r>
              <a:rPr lang="es-ES" sz="1200" dirty="0" err="1" smtClean="0"/>
              <a:t>formatuan</a:t>
            </a:r>
            <a:r>
              <a:rPr lang="es-ES" sz="1200" dirty="0" smtClean="0"/>
              <a:t> </a:t>
            </a:r>
            <a:r>
              <a:rPr lang="es-ES" sz="1200" dirty="0" err="1" smtClean="0"/>
              <a:t>konprimatutako</a:t>
            </a:r>
            <a:r>
              <a:rPr lang="es-ES" sz="1200" dirty="0" smtClean="0"/>
              <a:t> </a:t>
            </a:r>
            <a:r>
              <a:rPr lang="es-ES" sz="1200" dirty="0" err="1" smtClean="0"/>
              <a:t>edukia</a:t>
            </a:r>
            <a:r>
              <a:rPr lang="es-ES" sz="1200" dirty="0" smtClean="0"/>
              <a:t> </a:t>
            </a:r>
            <a:r>
              <a:rPr lang="es-ES" sz="1200" dirty="0" err="1" smtClean="0"/>
              <a:t>dekodifikatu</a:t>
            </a:r>
            <a:r>
              <a:rPr lang="es-ES" sz="1200" dirty="0" smtClean="0"/>
              <a:t> </a:t>
            </a:r>
            <a:r>
              <a:rPr lang="es-ES" sz="1200" dirty="0" err="1" smtClean="0"/>
              <a:t>dezake</a:t>
            </a:r>
            <a:r>
              <a:rPr lang="es-ES" sz="1200" dirty="0" smtClean="0"/>
              <a:t>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 smtClean="0"/>
              <a:t>Bezeroaren</a:t>
            </a:r>
            <a:r>
              <a:rPr lang="es-ES" sz="1200" dirty="0" smtClean="0"/>
              <a:t> </a:t>
            </a:r>
            <a:r>
              <a:rPr lang="es-ES" sz="1200" dirty="0"/>
              <a:t>sistema </a:t>
            </a:r>
            <a:r>
              <a:rPr lang="es-ES" sz="1200" dirty="0" err="1"/>
              <a:t>eragileak</a:t>
            </a:r>
            <a:r>
              <a:rPr lang="es-ES" sz="1200" dirty="0"/>
              <a:t> TCP/IP </a:t>
            </a:r>
            <a:r>
              <a:rPr lang="es-ES" sz="1200" dirty="0" err="1"/>
              <a:t>protokolo</a:t>
            </a:r>
            <a:r>
              <a:rPr lang="es-ES" sz="1200" dirty="0"/>
              <a:t> </a:t>
            </a:r>
            <a:r>
              <a:rPr lang="es-ES" sz="1200" dirty="0" err="1"/>
              <a:t>multzoa</a:t>
            </a:r>
            <a:r>
              <a:rPr lang="es-ES" sz="1200" dirty="0"/>
              <a:t> </a:t>
            </a:r>
            <a:r>
              <a:rPr lang="es-ES" sz="1200" dirty="0" err="1"/>
              <a:t>darabil</a:t>
            </a:r>
            <a:r>
              <a:rPr lang="es-ES" sz="1200" dirty="0"/>
              <a:t>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smtClean="0"/>
              <a:t>Sistema </a:t>
            </a:r>
            <a:r>
              <a:rPr lang="es-ES" sz="1200" dirty="0" err="1" smtClean="0"/>
              <a:t>eragileak</a:t>
            </a:r>
            <a:r>
              <a:rPr lang="es-ES" sz="1200" dirty="0" smtClean="0"/>
              <a:t> DNS </a:t>
            </a:r>
            <a:r>
              <a:rPr lang="es-ES" sz="1200" dirty="0" err="1" smtClean="0"/>
              <a:t>zerbitzari</a:t>
            </a:r>
            <a:r>
              <a:rPr lang="es-ES" sz="1200" dirty="0" smtClean="0"/>
              <a:t> baten </a:t>
            </a:r>
            <a:r>
              <a:rPr lang="es-ES" sz="1200" dirty="0" err="1" smtClean="0"/>
              <a:t>helbidea</a:t>
            </a:r>
            <a:r>
              <a:rPr lang="es-ES" sz="1200" dirty="0" smtClean="0"/>
              <a:t> </a:t>
            </a:r>
            <a:r>
              <a:rPr lang="es-ES" sz="1200" dirty="0" err="1" smtClean="0"/>
              <a:t>konfiguratuta</a:t>
            </a:r>
            <a:r>
              <a:rPr lang="es-ES" sz="1200" dirty="0" smtClean="0"/>
              <a:t> </a:t>
            </a:r>
            <a:r>
              <a:rPr lang="es-ES" sz="1200" dirty="0" err="1" smtClean="0"/>
              <a:t>dauka</a:t>
            </a:r>
            <a:r>
              <a:rPr lang="es-ES" sz="1200" dirty="0" smtClean="0"/>
              <a:t>.</a:t>
            </a:r>
          </a:p>
        </p:txBody>
      </p:sp>
      <p:sp>
        <p:nvSpPr>
          <p:cNvPr id="71" name="70 CuadroTexto"/>
          <p:cNvSpPr txBox="1"/>
          <p:nvPr/>
        </p:nvSpPr>
        <p:spPr>
          <a:xfrm>
            <a:off x="4716016" y="3962673"/>
            <a:ext cx="35283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Zerbitzariari</a:t>
            </a:r>
            <a:r>
              <a:rPr lang="es-ES" sz="1200" dirty="0"/>
              <a:t> </a:t>
            </a:r>
            <a:r>
              <a:rPr lang="es-ES" sz="1200" dirty="0" err="1"/>
              <a:t>buruzko</a:t>
            </a:r>
            <a:r>
              <a:rPr lang="es-ES" sz="1200" dirty="0"/>
              <a:t> </a:t>
            </a:r>
            <a:r>
              <a:rPr lang="es-ES" sz="1200" dirty="0" err="1"/>
              <a:t>suposaketak</a:t>
            </a:r>
            <a:r>
              <a:rPr lang="es-ES" sz="1200" dirty="0"/>
              <a:t>: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Zerbitzariaren</a:t>
            </a:r>
            <a:r>
              <a:rPr lang="es-ES" sz="1200" dirty="0"/>
              <a:t> alias-a </a:t>
            </a:r>
            <a:r>
              <a:rPr lang="es-ES" sz="1200" b="1" dirty="0"/>
              <a:t>sw2016.com</a:t>
            </a:r>
            <a:r>
              <a:rPr lang="es-ES" sz="1200" dirty="0"/>
              <a:t> da.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Tomcat</a:t>
            </a:r>
            <a:r>
              <a:rPr lang="es-ES" sz="1200" dirty="0"/>
              <a:t> </a:t>
            </a:r>
            <a:r>
              <a:rPr lang="es-ES" sz="1200" dirty="0" err="1" smtClean="0"/>
              <a:t>aplikazioa</a:t>
            </a:r>
            <a:r>
              <a:rPr lang="es-ES" sz="1200" dirty="0" smtClean="0"/>
              <a:t> </a:t>
            </a:r>
            <a:r>
              <a:rPr lang="es-ES" sz="1200" dirty="0" err="1" smtClean="0"/>
              <a:t>zerbitzari</a:t>
            </a:r>
            <a:r>
              <a:rPr lang="es-ES" sz="1200" dirty="0" smtClean="0"/>
              <a:t> </a:t>
            </a:r>
            <a:r>
              <a:rPr lang="es-ES" sz="1200" dirty="0" err="1"/>
              <a:t>motako</a:t>
            </a:r>
            <a:r>
              <a:rPr lang="es-ES" sz="1200" dirty="0"/>
              <a:t> </a:t>
            </a:r>
            <a:r>
              <a:rPr lang="es-ES" sz="1200" dirty="0" err="1"/>
              <a:t>aplikazioa</a:t>
            </a:r>
            <a:r>
              <a:rPr lang="es-ES" sz="1200" dirty="0"/>
              <a:t> </a:t>
            </a:r>
            <a:r>
              <a:rPr lang="es-ES" sz="1200" dirty="0" smtClean="0"/>
              <a:t>da, HTTP </a:t>
            </a:r>
            <a:r>
              <a:rPr lang="es-ES" sz="1200" dirty="0" err="1" smtClean="0"/>
              <a:t>protokoloa</a:t>
            </a:r>
            <a:r>
              <a:rPr lang="es-ES" sz="1200" dirty="0" smtClean="0"/>
              <a:t> </a:t>
            </a:r>
            <a:r>
              <a:rPr lang="es-ES" sz="1200" dirty="0" err="1" smtClean="0"/>
              <a:t>inplementatzen</a:t>
            </a:r>
            <a:r>
              <a:rPr lang="es-ES" sz="1200" dirty="0" smtClean="0"/>
              <a:t> </a:t>
            </a:r>
            <a:r>
              <a:rPr lang="es-ES" sz="1200" dirty="0" err="1" smtClean="0"/>
              <a:t>duena</a:t>
            </a:r>
            <a:r>
              <a:rPr lang="es-ES" sz="1200" dirty="0" smtClean="0"/>
              <a:t>.</a:t>
            </a:r>
            <a:endParaRPr lang="es-ES" sz="1200" dirty="0"/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Tomcat</a:t>
            </a:r>
            <a:r>
              <a:rPr lang="es-ES" sz="1200" dirty="0"/>
              <a:t> 8080. </a:t>
            </a:r>
            <a:r>
              <a:rPr lang="es-ES" sz="1200" dirty="0" err="1"/>
              <a:t>portuan</a:t>
            </a:r>
            <a:r>
              <a:rPr lang="es-ES" sz="1200" dirty="0"/>
              <a:t> </a:t>
            </a:r>
            <a:r>
              <a:rPr lang="es-ES" sz="1200" dirty="0" err="1"/>
              <a:t>entzuten</a:t>
            </a:r>
            <a:r>
              <a:rPr lang="es-ES" sz="1200" dirty="0"/>
              <a:t> </a:t>
            </a:r>
            <a:r>
              <a:rPr lang="es-ES" sz="1200" dirty="0" err="1"/>
              <a:t>dago</a:t>
            </a:r>
            <a:r>
              <a:rPr lang="es-ES" sz="1200" dirty="0"/>
              <a:t>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Tomcat-ek</a:t>
            </a:r>
            <a:r>
              <a:rPr lang="es-ES" sz="1200" dirty="0"/>
              <a:t> </a:t>
            </a:r>
            <a:r>
              <a:rPr lang="es-ES" sz="1200" dirty="0">
                <a:hlinkClick r:id="rId7"/>
              </a:rPr>
              <a:t>http://sw2016.com:8080/resource</a:t>
            </a:r>
            <a:r>
              <a:rPr lang="es-ES" sz="1200" dirty="0"/>
              <a:t> URI-</a:t>
            </a:r>
            <a:r>
              <a:rPr lang="es-ES" sz="1200" dirty="0" err="1"/>
              <a:t>arekin</a:t>
            </a:r>
            <a:r>
              <a:rPr lang="es-ES" sz="1200" dirty="0"/>
              <a:t> </a:t>
            </a:r>
            <a:r>
              <a:rPr lang="es-ES" sz="1200" dirty="0" err="1"/>
              <a:t>identifikatutako</a:t>
            </a:r>
            <a:r>
              <a:rPr lang="es-ES" sz="1200" dirty="0"/>
              <a:t> </a:t>
            </a:r>
            <a:r>
              <a:rPr lang="es-ES" sz="1200" dirty="0" err="1"/>
              <a:t>baliabidea</a:t>
            </a:r>
            <a:r>
              <a:rPr lang="es-ES" sz="1200" dirty="0"/>
              <a:t> </a:t>
            </a:r>
            <a:r>
              <a:rPr lang="es-ES" sz="1200" dirty="0" err="1"/>
              <a:t>eskeintzen</a:t>
            </a:r>
            <a:r>
              <a:rPr lang="es-ES" sz="1200" dirty="0"/>
              <a:t> du.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Baliabide</a:t>
            </a:r>
            <a:r>
              <a:rPr lang="es-ES" sz="1200" dirty="0"/>
              <a:t> </a:t>
            </a:r>
            <a:r>
              <a:rPr lang="es-ES" sz="1200" dirty="0" err="1"/>
              <a:t>hori</a:t>
            </a:r>
            <a:r>
              <a:rPr lang="es-ES" sz="1200" dirty="0"/>
              <a:t> </a:t>
            </a:r>
            <a:r>
              <a:rPr lang="es-ES" sz="1200" dirty="0" err="1"/>
              <a:t>testu</a:t>
            </a:r>
            <a:r>
              <a:rPr lang="es-ES" sz="1200" dirty="0"/>
              <a:t> </a:t>
            </a:r>
            <a:r>
              <a:rPr lang="es-ES" sz="1200" dirty="0" err="1"/>
              <a:t>lauean</a:t>
            </a:r>
            <a:r>
              <a:rPr lang="es-ES" sz="1200" dirty="0"/>
              <a:t> eta HTML-n, </a:t>
            </a:r>
            <a:r>
              <a:rPr lang="es-ES" sz="1200" dirty="0" err="1"/>
              <a:t>euskeraz</a:t>
            </a:r>
            <a:r>
              <a:rPr lang="es-ES" sz="1200" dirty="0"/>
              <a:t> eta </a:t>
            </a:r>
            <a:r>
              <a:rPr lang="es-ES" sz="1200" dirty="0" err="1"/>
              <a:t>gazteleraz</a:t>
            </a:r>
            <a:r>
              <a:rPr lang="es-ES" sz="1200" dirty="0"/>
              <a:t>, </a:t>
            </a:r>
            <a:r>
              <a:rPr lang="es-ES" sz="1200" dirty="0" err="1"/>
              <a:t>mahaigaineko</a:t>
            </a:r>
            <a:r>
              <a:rPr lang="es-ES" sz="1200" dirty="0"/>
              <a:t> eta </a:t>
            </a:r>
            <a:r>
              <a:rPr lang="es-ES" sz="1200" dirty="0" err="1"/>
              <a:t>mugikorrentzako</a:t>
            </a:r>
            <a:r>
              <a:rPr lang="es-ES" sz="1200" dirty="0"/>
              <a:t> </a:t>
            </a:r>
            <a:r>
              <a:rPr lang="es-ES" sz="1200" dirty="0" err="1"/>
              <a:t>bertsioetan</a:t>
            </a:r>
            <a:r>
              <a:rPr lang="es-ES" sz="1200" dirty="0"/>
              <a:t>, </a:t>
            </a:r>
            <a:r>
              <a:rPr lang="es-ES" sz="1200" dirty="0" err="1"/>
              <a:t>eskuragarri</a:t>
            </a:r>
            <a:r>
              <a:rPr lang="es-ES" sz="1200" dirty="0"/>
              <a:t> </a:t>
            </a:r>
            <a:r>
              <a:rPr lang="es-ES" sz="1200" dirty="0" err="1"/>
              <a:t>dago</a:t>
            </a:r>
            <a:r>
              <a:rPr lang="es-ES" sz="1200" dirty="0"/>
              <a:t>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/>
              <a:t>Tomcat-ek</a:t>
            </a:r>
            <a:r>
              <a:rPr lang="es-ES" sz="1200" dirty="0"/>
              <a:t> </a:t>
            </a:r>
            <a:r>
              <a:rPr lang="es-ES" sz="1200" dirty="0" err="1"/>
              <a:t>ezin</a:t>
            </a:r>
            <a:r>
              <a:rPr lang="es-ES" sz="1200" dirty="0"/>
              <a:t> </a:t>
            </a:r>
            <a:r>
              <a:rPr lang="es-ES" sz="1200" dirty="0" err="1"/>
              <a:t>dezake</a:t>
            </a:r>
            <a:r>
              <a:rPr lang="es-ES" sz="1200" dirty="0"/>
              <a:t> </a:t>
            </a:r>
            <a:r>
              <a:rPr lang="es-ES" sz="1200" dirty="0" err="1"/>
              <a:t>testua</a:t>
            </a:r>
            <a:r>
              <a:rPr lang="es-ES" sz="1200" dirty="0"/>
              <a:t> </a:t>
            </a:r>
            <a:r>
              <a:rPr lang="es-ES" sz="1200" dirty="0" err="1"/>
              <a:t>konprimatu</a:t>
            </a:r>
            <a:r>
              <a:rPr lang="es-ES" sz="1200" dirty="0"/>
              <a:t>.</a:t>
            </a:r>
          </a:p>
          <a:p>
            <a:pPr marL="90488" indent="-90488">
              <a:buFont typeface="Arial" pitchFamily="34" charset="0"/>
              <a:buChar char="•"/>
            </a:pPr>
            <a:r>
              <a:rPr lang="es-ES" sz="1200" dirty="0" err="1" smtClean="0"/>
              <a:t>Zerbitzariaren</a:t>
            </a:r>
            <a:r>
              <a:rPr lang="es-ES" sz="1200" dirty="0" smtClean="0"/>
              <a:t> sistema </a:t>
            </a:r>
            <a:r>
              <a:rPr lang="es-ES" sz="1200" dirty="0" err="1" smtClean="0"/>
              <a:t>eragileak</a:t>
            </a:r>
            <a:r>
              <a:rPr lang="es-ES" sz="1200" dirty="0" smtClean="0"/>
              <a:t> </a:t>
            </a:r>
            <a:r>
              <a:rPr lang="es-ES" sz="1200" dirty="0"/>
              <a:t>TCP/IP </a:t>
            </a:r>
            <a:r>
              <a:rPr lang="es-ES" sz="1200" dirty="0" err="1"/>
              <a:t>protokolo</a:t>
            </a:r>
            <a:r>
              <a:rPr lang="es-ES" sz="1200" dirty="0"/>
              <a:t> </a:t>
            </a:r>
            <a:r>
              <a:rPr lang="es-ES" sz="1200" dirty="0" err="1"/>
              <a:t>multzoa</a:t>
            </a:r>
            <a:r>
              <a:rPr lang="es-ES" sz="1200" dirty="0"/>
              <a:t> </a:t>
            </a:r>
            <a:r>
              <a:rPr lang="es-ES" sz="1200" dirty="0" err="1"/>
              <a:t>darabil</a:t>
            </a:r>
            <a:r>
              <a:rPr lang="es-ES" sz="1200" dirty="0"/>
              <a:t>.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1763688" y="18703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BEZEROA</a:t>
            </a:r>
            <a:endParaRPr lang="es-ES" b="1" dirty="0"/>
          </a:p>
        </p:txBody>
      </p:sp>
      <p:pic>
        <p:nvPicPr>
          <p:cNvPr id="48" name="Picture 4" descr="https://encrypted-tbn1.gstatic.com/images?q=tbn:ANd9GcTgqW4EdEt6TaQufrJ7nX5shS7Qvj5bcAySudA8M3f7qABxC-L-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6136" y="1586409"/>
            <a:ext cx="1152128" cy="768087"/>
          </a:xfrm>
          <a:prstGeom prst="rect">
            <a:avLst/>
          </a:prstGeom>
          <a:noFill/>
        </p:spPr>
      </p:pic>
      <p:sp>
        <p:nvSpPr>
          <p:cNvPr id="49" name="48 Rectángulo"/>
          <p:cNvSpPr/>
          <p:nvPr/>
        </p:nvSpPr>
        <p:spPr>
          <a:xfrm>
            <a:off x="5436096" y="1658417"/>
            <a:ext cx="1584176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Rectángulo"/>
          <p:cNvSpPr/>
          <p:nvPr/>
        </p:nvSpPr>
        <p:spPr>
          <a:xfrm>
            <a:off x="5580112" y="3322985"/>
            <a:ext cx="1287760" cy="27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51" name="50 Conector recto"/>
          <p:cNvCxnSpPr/>
          <p:nvPr/>
        </p:nvCxnSpPr>
        <p:spPr>
          <a:xfrm>
            <a:off x="5724128" y="3394993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>
            <a:off x="5724128" y="3467001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"/>
          <p:cNvCxnSpPr/>
          <p:nvPr/>
        </p:nvCxnSpPr>
        <p:spPr>
          <a:xfrm>
            <a:off x="5724128" y="3539009"/>
            <a:ext cx="10081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Rectángulo"/>
          <p:cNvSpPr/>
          <p:nvPr/>
        </p:nvSpPr>
        <p:spPr>
          <a:xfrm>
            <a:off x="5724128" y="2306489"/>
            <a:ext cx="1008112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6" name="55 Rectángulo"/>
          <p:cNvSpPr/>
          <p:nvPr/>
        </p:nvSpPr>
        <p:spPr>
          <a:xfrm>
            <a:off x="5724128" y="2810545"/>
            <a:ext cx="1008112" cy="35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57" name="56 Elipse"/>
          <p:cNvSpPr/>
          <p:nvPr/>
        </p:nvSpPr>
        <p:spPr>
          <a:xfrm>
            <a:off x="6588224" y="2522513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Elipse"/>
          <p:cNvSpPr/>
          <p:nvPr/>
        </p:nvSpPr>
        <p:spPr>
          <a:xfrm>
            <a:off x="6588224" y="3026569"/>
            <a:ext cx="72008" cy="72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CuadroTexto"/>
          <p:cNvSpPr txBox="1"/>
          <p:nvPr/>
        </p:nvSpPr>
        <p:spPr>
          <a:xfrm>
            <a:off x="5724128" y="2306489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HDD1</a:t>
            </a:r>
            <a:endParaRPr lang="es-ES" sz="105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5724128" y="2810545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HDD2</a:t>
            </a:r>
            <a:endParaRPr lang="es-ES" sz="1050" dirty="0"/>
          </a:p>
        </p:txBody>
      </p:sp>
      <p:pic>
        <p:nvPicPr>
          <p:cNvPr id="62" name="Picture 6" descr="https://cdn4.iconfinder.com/data/icons/Primo_Icons/PNG/128x128/power_blue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1730425"/>
            <a:ext cx="288032" cy="288032"/>
          </a:xfrm>
          <a:prstGeom prst="rect">
            <a:avLst/>
          </a:prstGeom>
          <a:noFill/>
        </p:spPr>
      </p:pic>
      <p:sp>
        <p:nvSpPr>
          <p:cNvPr id="63" name="62 CuadroTexto"/>
          <p:cNvSpPr txBox="1"/>
          <p:nvPr/>
        </p:nvSpPr>
        <p:spPr>
          <a:xfrm>
            <a:off x="5292080" y="123914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ZERBITZARIA</a:t>
            </a:r>
            <a:endParaRPr lang="es-E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1" indent="0">
              <a:buNone/>
            </a:pPr>
            <a:r>
              <a:rPr lang="es-ES" sz="2400" dirty="0" err="1" smtClean="0"/>
              <a:t>Jarraian</a:t>
            </a:r>
            <a:r>
              <a:rPr lang="es-ES" sz="2400" dirty="0" smtClean="0"/>
              <a:t>, HTTP </a:t>
            </a:r>
            <a:r>
              <a:rPr lang="es-ES" sz="2400" dirty="0" err="1" smtClean="0"/>
              <a:t>protokoloaren</a:t>
            </a:r>
            <a:r>
              <a:rPr lang="es-ES" sz="2400" dirty="0" smtClean="0"/>
              <a:t> </a:t>
            </a:r>
            <a:r>
              <a:rPr lang="es-ES" sz="2400" dirty="0" err="1" smtClean="0"/>
              <a:t>funtzionamendua</a:t>
            </a:r>
            <a:r>
              <a:rPr lang="es-ES" sz="2400" dirty="0" smtClean="0"/>
              <a:t> </a:t>
            </a:r>
            <a:r>
              <a:rPr lang="es-ES" sz="2400" dirty="0" err="1" smtClean="0"/>
              <a:t>deskribatuko</a:t>
            </a:r>
            <a:r>
              <a:rPr lang="es-ES" sz="2400" dirty="0" smtClean="0"/>
              <a:t> da </a:t>
            </a:r>
            <a:r>
              <a:rPr lang="es-ES" sz="2400" dirty="0" err="1" smtClean="0"/>
              <a:t>adibide</a:t>
            </a:r>
            <a:r>
              <a:rPr lang="es-ES" sz="2400" dirty="0" smtClean="0"/>
              <a:t> baten </a:t>
            </a:r>
            <a:r>
              <a:rPr lang="es-ES" sz="2400" dirty="0" err="1" smtClean="0"/>
              <a:t>bitartez</a:t>
            </a:r>
            <a:r>
              <a:rPr lang="es-ES" sz="2400" dirty="0" smtClean="0"/>
              <a:t>. </a:t>
            </a:r>
            <a:r>
              <a:rPr lang="es-ES" sz="2400" dirty="0" err="1" smtClean="0"/>
              <a:t>Ondorengo</a:t>
            </a:r>
            <a:r>
              <a:rPr lang="es-ES" sz="2400" dirty="0" smtClean="0"/>
              <a:t> </a:t>
            </a:r>
            <a:r>
              <a:rPr lang="es-ES" sz="2400" dirty="0" err="1" smtClean="0"/>
              <a:t>galderak</a:t>
            </a:r>
            <a:r>
              <a:rPr lang="es-ES" sz="2400" dirty="0" smtClean="0"/>
              <a:t> </a:t>
            </a:r>
            <a:r>
              <a:rPr lang="es-ES" sz="2400" dirty="0" err="1" smtClean="0"/>
              <a:t>erantzungo</a:t>
            </a:r>
            <a:r>
              <a:rPr lang="es-ES" sz="2400" dirty="0" smtClean="0"/>
              <a:t> </a:t>
            </a:r>
            <a:r>
              <a:rPr lang="es-ES" sz="2400" dirty="0" err="1" smtClean="0"/>
              <a:t>dira</a:t>
            </a:r>
            <a:r>
              <a:rPr lang="es-ES" sz="2400" dirty="0" smtClean="0"/>
              <a:t>, </a:t>
            </a:r>
            <a:r>
              <a:rPr lang="es-ES" sz="2400" dirty="0" err="1" smtClean="0"/>
              <a:t>hain</a:t>
            </a:r>
            <a:r>
              <a:rPr lang="es-ES" sz="2400" dirty="0" smtClean="0"/>
              <a:t> </a:t>
            </a:r>
            <a:r>
              <a:rPr lang="es-ES" sz="2400" dirty="0" err="1" smtClean="0"/>
              <a:t>zuzen</a:t>
            </a:r>
            <a:r>
              <a:rPr lang="es-ES" sz="2400" dirty="0" smtClean="0"/>
              <a:t> ere:</a:t>
            </a:r>
          </a:p>
          <a:p>
            <a:pPr marL="539750" indent="-179388"/>
            <a:r>
              <a:rPr lang="es-ES" sz="2400" b="1" dirty="0" err="1">
                <a:solidFill>
                  <a:srgbClr val="FF0000"/>
                </a:solidFill>
              </a:rPr>
              <a:t>Zer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gertatzen</a:t>
            </a:r>
            <a:r>
              <a:rPr lang="es-ES" sz="2400" b="1" dirty="0">
                <a:solidFill>
                  <a:srgbClr val="FF0000"/>
                </a:solidFill>
              </a:rPr>
              <a:t> da </a:t>
            </a:r>
            <a:r>
              <a:rPr lang="es-ES" sz="2400" b="1" dirty="0" err="1">
                <a:solidFill>
                  <a:srgbClr val="FF0000"/>
                </a:solidFill>
              </a:rPr>
              <a:t>erabiltzaile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batek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baliabide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 (</a:t>
            </a:r>
            <a:r>
              <a:rPr lang="es-ES" sz="2400" b="1" dirty="0" err="1">
                <a:solidFill>
                  <a:srgbClr val="FF0000"/>
                </a:solidFill>
              </a:rPr>
              <a:t>adibidez</a:t>
            </a:r>
            <a:r>
              <a:rPr lang="es-ES" sz="2400" b="1" dirty="0">
                <a:solidFill>
                  <a:srgbClr val="FF0000"/>
                </a:solidFill>
              </a:rPr>
              <a:t>, web </a:t>
            </a:r>
            <a:r>
              <a:rPr lang="es-ES" sz="2400" b="1" dirty="0" err="1">
                <a:solidFill>
                  <a:srgbClr val="FF0000"/>
                </a:solidFill>
              </a:rPr>
              <a:t>orrialde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bat</a:t>
            </a:r>
            <a:r>
              <a:rPr lang="es-ES" sz="2400" b="1" dirty="0">
                <a:solidFill>
                  <a:srgbClr val="FF0000"/>
                </a:solidFill>
              </a:rPr>
              <a:t>) </a:t>
            </a:r>
            <a:r>
              <a:rPr lang="es-ES" sz="2400" b="1" dirty="0" err="1">
                <a:solidFill>
                  <a:srgbClr val="FF0000"/>
                </a:solidFill>
              </a:rPr>
              <a:t>nabigatzailearen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bitartez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eskatzen</a:t>
            </a:r>
            <a:r>
              <a:rPr lang="es-ES" sz="2400" b="1" dirty="0">
                <a:solidFill>
                  <a:srgbClr val="FF0000"/>
                </a:solidFill>
              </a:rPr>
              <a:t> </a:t>
            </a:r>
            <a:r>
              <a:rPr lang="es-ES" sz="2400" b="1" dirty="0" err="1">
                <a:solidFill>
                  <a:srgbClr val="FF0000"/>
                </a:solidFill>
              </a:rPr>
              <a:t>duenean</a:t>
            </a:r>
            <a:r>
              <a:rPr lang="es-ES" sz="2400" b="1" dirty="0">
                <a:solidFill>
                  <a:srgbClr val="FF0000"/>
                </a:solidFill>
              </a:rPr>
              <a:t>? </a:t>
            </a:r>
          </a:p>
          <a:p>
            <a:pPr marL="939800" lvl="2" indent="-179388"/>
            <a:r>
              <a:rPr lang="es-ES" sz="2400" b="1" dirty="0" err="1" smtClean="0">
                <a:solidFill>
                  <a:srgbClr val="FF0000"/>
                </a:solidFill>
              </a:rPr>
              <a:t>Zer</a:t>
            </a:r>
            <a:r>
              <a:rPr lang="es-ES" sz="2400" b="1" dirty="0" smtClean="0">
                <a:solidFill>
                  <a:srgbClr val="FF0000"/>
                </a:solidFill>
              </a:rPr>
              <a:t> </a:t>
            </a:r>
            <a:r>
              <a:rPr lang="es-ES" sz="2400" b="1" dirty="0" err="1" smtClean="0">
                <a:solidFill>
                  <a:srgbClr val="FF0000"/>
                </a:solidFill>
              </a:rPr>
              <a:t>egiten</a:t>
            </a:r>
            <a:r>
              <a:rPr lang="es-ES" sz="2400" b="1" dirty="0" smtClean="0">
                <a:solidFill>
                  <a:srgbClr val="FF0000"/>
                </a:solidFill>
              </a:rPr>
              <a:t> du </a:t>
            </a:r>
            <a:r>
              <a:rPr lang="es-ES" sz="2400" b="1" dirty="0" err="1" smtClean="0">
                <a:solidFill>
                  <a:srgbClr val="FF0000"/>
                </a:solidFill>
              </a:rPr>
              <a:t>nabigatzaileak</a:t>
            </a:r>
            <a:r>
              <a:rPr lang="es-ES" sz="2400" b="1" dirty="0" smtClean="0">
                <a:solidFill>
                  <a:srgbClr val="FF0000"/>
                </a:solidFill>
              </a:rPr>
              <a:t>? </a:t>
            </a:r>
          </a:p>
          <a:p>
            <a:pPr marL="939800" lvl="2" indent="-179388"/>
            <a:r>
              <a:rPr lang="es-ES" sz="2400" dirty="0" err="1" smtClean="0"/>
              <a:t>Zein</a:t>
            </a:r>
            <a:r>
              <a:rPr lang="es-ES" sz="2400" dirty="0" smtClean="0"/>
              <a:t> </a:t>
            </a:r>
            <a:r>
              <a:rPr lang="es-ES" sz="2400" dirty="0" err="1" smtClean="0"/>
              <a:t>formatu</a:t>
            </a:r>
            <a:r>
              <a:rPr lang="es-ES" sz="2400" dirty="0" smtClean="0"/>
              <a:t> (</a:t>
            </a:r>
            <a:r>
              <a:rPr lang="es-ES" sz="2400" dirty="0" err="1" smtClean="0"/>
              <a:t>sintaxi</a:t>
            </a:r>
            <a:r>
              <a:rPr lang="es-ES" sz="2400" dirty="0" smtClean="0"/>
              <a:t> eta </a:t>
            </a:r>
            <a:r>
              <a:rPr lang="es-ES" sz="2400" dirty="0" err="1" smtClean="0"/>
              <a:t>semantika</a:t>
            </a:r>
            <a:r>
              <a:rPr lang="es-ES" sz="2400" dirty="0" smtClean="0"/>
              <a:t>) </a:t>
            </a:r>
            <a:r>
              <a:rPr lang="es-ES" sz="2400" dirty="0" err="1" smtClean="0"/>
              <a:t>dauka</a:t>
            </a:r>
            <a:r>
              <a:rPr lang="es-ES" sz="2400" dirty="0" smtClean="0"/>
              <a:t> </a:t>
            </a:r>
            <a:r>
              <a:rPr lang="es-ES" sz="2400" dirty="0" err="1" smtClean="0"/>
              <a:t>eskaerak</a:t>
            </a:r>
            <a:r>
              <a:rPr lang="es-ES" sz="2400" dirty="0" smtClean="0"/>
              <a:t>? </a:t>
            </a:r>
          </a:p>
          <a:p>
            <a:pPr marL="939800" lvl="2" indent="-179388"/>
            <a:r>
              <a:rPr lang="es-ES" sz="2400" dirty="0" err="1" smtClean="0"/>
              <a:t>Zelan</a:t>
            </a:r>
            <a:r>
              <a:rPr lang="es-ES" sz="2400" dirty="0" smtClean="0"/>
              <a:t> </a:t>
            </a:r>
            <a:r>
              <a:rPr lang="es-ES" sz="2400" dirty="0" err="1" smtClean="0"/>
              <a:t>prozesatzen</a:t>
            </a:r>
            <a:r>
              <a:rPr lang="es-ES" sz="2400" dirty="0" smtClean="0"/>
              <a:t> da </a:t>
            </a:r>
            <a:r>
              <a:rPr lang="es-ES" sz="2400" dirty="0" err="1" smtClean="0"/>
              <a:t>eskaera</a:t>
            </a:r>
            <a:r>
              <a:rPr lang="es-ES" sz="2400" dirty="0" smtClean="0"/>
              <a:t> </a:t>
            </a:r>
            <a:r>
              <a:rPr lang="es-ES" sz="2400" dirty="0" err="1" smtClean="0"/>
              <a:t>zerbitzarian</a:t>
            </a:r>
            <a:r>
              <a:rPr lang="es-ES" sz="2400" dirty="0" smtClean="0"/>
              <a:t>?</a:t>
            </a:r>
          </a:p>
          <a:p>
            <a:pPr marL="939800" lvl="2" indent="-179388"/>
            <a:r>
              <a:rPr lang="es-ES" sz="2400" dirty="0" err="1"/>
              <a:t>Zein</a:t>
            </a:r>
            <a:r>
              <a:rPr lang="es-ES" sz="2400" dirty="0"/>
              <a:t> </a:t>
            </a:r>
            <a:r>
              <a:rPr lang="es-ES" sz="2400" dirty="0" err="1"/>
              <a:t>formatu</a:t>
            </a:r>
            <a:r>
              <a:rPr lang="es-ES" sz="2400" dirty="0"/>
              <a:t> (</a:t>
            </a:r>
            <a:r>
              <a:rPr lang="es-ES" sz="2400" dirty="0" err="1"/>
              <a:t>sintaxi</a:t>
            </a:r>
            <a:r>
              <a:rPr lang="es-ES" sz="2400" dirty="0"/>
              <a:t> eta </a:t>
            </a:r>
            <a:r>
              <a:rPr lang="es-ES" sz="2400" dirty="0" err="1"/>
              <a:t>semantika</a:t>
            </a:r>
            <a:r>
              <a:rPr lang="es-ES" sz="2400" dirty="0"/>
              <a:t>) </a:t>
            </a:r>
            <a:r>
              <a:rPr lang="es-ES" sz="2400" dirty="0" err="1"/>
              <a:t>dauka</a:t>
            </a:r>
            <a:r>
              <a:rPr lang="es-ES" sz="2400" dirty="0"/>
              <a:t> </a:t>
            </a:r>
            <a:r>
              <a:rPr lang="es-ES" sz="2400" dirty="0" err="1" smtClean="0"/>
              <a:t>erantzunak</a:t>
            </a:r>
            <a:r>
              <a:rPr lang="es-ES" sz="2400" dirty="0" smtClean="0"/>
              <a:t>?</a:t>
            </a:r>
          </a:p>
          <a:p>
            <a:pPr marL="1397000" lvl="3" indent="-179388"/>
            <a:r>
              <a:rPr lang="es-ES" sz="2400" dirty="0" err="1" smtClean="0"/>
              <a:t>Mezuaren</a:t>
            </a:r>
            <a:r>
              <a:rPr lang="es-ES" sz="2400" dirty="0" smtClean="0"/>
              <a:t> </a:t>
            </a:r>
            <a:r>
              <a:rPr lang="es-ES" sz="2400" dirty="0" err="1" smtClean="0"/>
              <a:t>gorputzaren</a:t>
            </a:r>
            <a:r>
              <a:rPr lang="es-ES" sz="2400" dirty="0" smtClean="0"/>
              <a:t> </a:t>
            </a:r>
            <a:r>
              <a:rPr lang="es-ES" sz="2400" dirty="0" err="1" smtClean="0"/>
              <a:t>kodifikazioa</a:t>
            </a:r>
            <a:r>
              <a:rPr lang="es-ES" sz="2400" dirty="0" smtClean="0"/>
              <a:t>.</a:t>
            </a:r>
          </a:p>
          <a:p>
            <a:pPr marL="1397000" lvl="3" indent="-179388"/>
            <a:r>
              <a:rPr lang="es-ES" sz="2400" dirty="0" err="1" smtClean="0"/>
              <a:t>Mezuaren</a:t>
            </a:r>
            <a:r>
              <a:rPr lang="es-ES" sz="2400" dirty="0" smtClean="0"/>
              <a:t> </a:t>
            </a:r>
            <a:r>
              <a:rPr lang="es-ES" sz="2400" dirty="0" err="1" smtClean="0"/>
              <a:t>gorputzaren</a:t>
            </a:r>
            <a:r>
              <a:rPr lang="es-ES" sz="2400" dirty="0" smtClean="0"/>
              <a:t> </a:t>
            </a:r>
            <a:r>
              <a:rPr lang="es-ES" sz="2400" dirty="0" err="1" smtClean="0"/>
              <a:t>luzeera</a:t>
            </a:r>
            <a:r>
              <a:rPr lang="es-ES" sz="2400" dirty="0" smtClean="0"/>
              <a:t>.</a:t>
            </a:r>
          </a:p>
          <a:p>
            <a:pPr marL="939800" lvl="2" indent="-179388"/>
            <a:r>
              <a:rPr lang="es-ES" sz="2400" dirty="0" err="1" smtClean="0"/>
              <a:t>Zelan</a:t>
            </a:r>
            <a:r>
              <a:rPr lang="es-ES" sz="2400" dirty="0" smtClean="0"/>
              <a:t> </a:t>
            </a:r>
            <a:r>
              <a:rPr lang="es-ES" sz="2400" dirty="0" err="1" smtClean="0"/>
              <a:t>kargatzen</a:t>
            </a:r>
            <a:r>
              <a:rPr lang="es-ES" sz="2400" dirty="0" smtClean="0"/>
              <a:t> da web </a:t>
            </a:r>
            <a:r>
              <a:rPr lang="es-ES" sz="2400" dirty="0" err="1" smtClean="0"/>
              <a:t>orri</a:t>
            </a:r>
            <a:r>
              <a:rPr lang="es-ES" sz="2400" dirty="0" smtClean="0"/>
              <a:t> </a:t>
            </a:r>
            <a:r>
              <a:rPr lang="es-ES" sz="2400" dirty="0" err="1" smtClean="0"/>
              <a:t>bat</a:t>
            </a:r>
            <a:r>
              <a:rPr lang="es-ES" sz="2400" dirty="0" smtClean="0"/>
              <a:t> </a:t>
            </a:r>
            <a:r>
              <a:rPr lang="es-ES" sz="2400" dirty="0" err="1" smtClean="0"/>
              <a:t>nabigatzailean</a:t>
            </a:r>
            <a:r>
              <a:rPr lang="es-ES" sz="2400" dirty="0" smtClean="0"/>
              <a:t>? </a:t>
            </a:r>
          </a:p>
          <a:p>
            <a:pPr marL="1397000" lvl="3" indent="-179388"/>
            <a:r>
              <a:rPr lang="es-ES" sz="2400" dirty="0" smtClean="0"/>
              <a:t>TCP </a:t>
            </a:r>
            <a:r>
              <a:rPr lang="es-ES" sz="2400" dirty="0" err="1" smtClean="0"/>
              <a:t>konexioaren</a:t>
            </a:r>
            <a:r>
              <a:rPr lang="es-ES" sz="2400" dirty="0" smtClean="0"/>
              <a:t> </a:t>
            </a:r>
            <a:r>
              <a:rPr lang="es-ES" sz="2400" dirty="0" err="1" smtClean="0"/>
              <a:t>kudeaketa</a:t>
            </a:r>
            <a:r>
              <a:rPr lang="es-ES" sz="2400" dirty="0" smtClean="0"/>
              <a:t>. </a:t>
            </a:r>
          </a:p>
          <a:p>
            <a:endParaRPr lang="es-ES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HTTP-</a:t>
            </a:r>
            <a:r>
              <a:rPr lang="es-ES" dirty="0" err="1" smtClean="0"/>
              <a:t>ren</a:t>
            </a:r>
            <a:r>
              <a:rPr lang="es-ES" dirty="0" smtClean="0"/>
              <a:t> </a:t>
            </a:r>
            <a:r>
              <a:rPr lang="es-ES" dirty="0" err="1"/>
              <a:t>f</a:t>
            </a:r>
            <a:r>
              <a:rPr lang="es-ES" dirty="0" err="1" smtClean="0"/>
              <a:t>untzionamendua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9871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12683</TotalTime>
  <Words>1369</Words>
  <Application>Microsoft Office PowerPoint</Application>
  <PresentationFormat>Presentación en pantalla (4:3)</PresentationFormat>
  <Paragraphs>262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Tema de Office</vt:lpstr>
      <vt:lpstr>HTTP HyperText Transfer Protocol</vt:lpstr>
      <vt:lpstr>Helburuak</vt:lpstr>
      <vt:lpstr>HTTP sarrera</vt:lpstr>
      <vt:lpstr>HTTP sarrera</vt:lpstr>
      <vt:lpstr>Baliabideetarako sarbidea: URI </vt:lpstr>
      <vt:lpstr>Helburuak</vt:lpstr>
      <vt:lpstr>HTTP-ren funtzionamendua</vt:lpstr>
      <vt:lpstr>HTTP-ren funtzionamendua:     parte hartzen duten entitateak</vt:lpstr>
      <vt:lpstr>HTTP-ren funtzionamendua</vt:lpstr>
      <vt:lpstr>HTTP-ren funtzionamendua:     tcp konexioaren ezarpena</vt:lpstr>
      <vt:lpstr>Jarduera: Python-en TCP konexio baten ezarpena</vt:lpstr>
      <vt:lpstr>Jarduera: Python-en TCP konexio baten ezarpena</vt:lpstr>
      <vt:lpstr>HTTP-ren funtzionamendua</vt:lpstr>
      <vt:lpstr>HTTP-ren funtzionamendua: bezeroaren eskaera </vt:lpstr>
      <vt:lpstr>HTTP-ren funtzionamendua: bezeroaren eskaera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 Luz Alvarez</dc:creator>
  <cp:lastModifiedBy>Oskar Casquero</cp:lastModifiedBy>
  <cp:revision>860</cp:revision>
  <dcterms:created xsi:type="dcterms:W3CDTF">2015-09-18T07:32:12Z</dcterms:created>
  <dcterms:modified xsi:type="dcterms:W3CDTF">2016-02-10T14:31:11Z</dcterms:modified>
</cp:coreProperties>
</file>