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521" r:id="rId3"/>
    <p:sldId id="510" r:id="rId4"/>
    <p:sldId id="418" r:id="rId5"/>
    <p:sldId id="511" r:id="rId6"/>
    <p:sldId id="419" r:id="rId7"/>
    <p:sldId id="420" r:id="rId8"/>
    <p:sldId id="421" r:id="rId9"/>
    <p:sldId id="485" r:id="rId10"/>
    <p:sldId id="512" r:id="rId11"/>
    <p:sldId id="460" r:id="rId12"/>
    <p:sldId id="441" r:id="rId13"/>
    <p:sldId id="494" r:id="rId14"/>
    <p:sldId id="496" r:id="rId15"/>
    <p:sldId id="513" r:id="rId16"/>
    <p:sldId id="514" r:id="rId17"/>
    <p:sldId id="515" r:id="rId18"/>
    <p:sldId id="516" r:id="rId19"/>
    <p:sldId id="517" r:id="rId20"/>
    <p:sldId id="518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3149" autoAdjust="0"/>
  </p:normalViewPr>
  <p:slideViewPr>
    <p:cSldViewPr>
      <p:cViewPr varScale="1">
        <p:scale>
          <a:sx n="74" d="100"/>
          <a:sy n="74" d="100"/>
        </p:scale>
        <p:origin x="9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417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72CFF-0B0F-44D1-82BF-1F468202E313}" type="datetimeFigureOut">
              <a:rPr lang="es-ES" smtClean="0"/>
              <a:pPr/>
              <a:t>24/02/2016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75F8F-8F48-4962-856A-F2FC9A911B8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DF40-9271-41A1-854B-5A37B4526291}" type="datetimeFigureOut">
              <a:rPr lang="es-ES" smtClean="0"/>
              <a:pPr/>
              <a:t>24/02/2016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0AD7-B18D-48BD-AEDA-C947801886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77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000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993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399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38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562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70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92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62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2000" y="1267199"/>
            <a:ext cx="4248000" cy="50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0" y="1267199"/>
            <a:ext cx="4248000" cy="507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4" y="1268760"/>
            <a:ext cx="42480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4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268760"/>
            <a:ext cx="42480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2" name="5 Marcador de contenido"/>
          <p:cNvSpPr>
            <a:spLocks noGrp="1"/>
          </p:cNvSpPr>
          <p:nvPr>
            <p:ph sz="quarter" idx="14"/>
          </p:nvPr>
        </p:nvSpPr>
        <p:spPr>
          <a:xfrm>
            <a:off x="251520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s-E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2000" y="260648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7682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0" y="119675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Marcador de pie de página"/>
          <p:cNvSpPr txBox="1">
            <a:spLocks/>
          </p:cNvSpPr>
          <p:nvPr userDrawn="1"/>
        </p:nvSpPr>
        <p:spPr>
          <a:xfrm>
            <a:off x="251520" y="6520259"/>
            <a:ext cx="33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Oskar Casquero y María Luz Álvarez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Dpto. Ingeniería de Sistemas y Automática</a:t>
            </a:r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 userDrawn="1"/>
        </p:nvCxnSpPr>
        <p:spPr>
          <a:xfrm>
            <a:off x="0" y="6480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istemak.appsp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ehu-gcis.org/curriculum.php?idmiembro=27" TargetMode="External"/><Relationship Id="rId4" Type="http://schemas.openxmlformats.org/officeDocument/2006/relationships/hyperlink" Target="http://twitter.com/ocasquer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f8-chartable.d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.unicamp.br/~stolfi/EXPORT/www/ISO-8859-1-Encoding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chardvannoy.info/labs/lab-10/images/asciifull.gi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tf8-chartable.de/" TargetMode="External"/><Relationship Id="rId4" Type="http://schemas.openxmlformats.org/officeDocument/2006/relationships/hyperlink" Target="http://www.ic.unicamp.br/~stolfi/EXPORT/www/ISO-8859-1-Encoding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-1190.appspo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w2016.com:8080/resourc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es/url?sa=i&amp;rct=j&amp;q=&amp;esrc=s&amp;source=images&amp;cd=&amp;cad=rja&amp;uact=8&amp;ved=&amp;url=https://www.iconfinder.com/icons/40687/blackboard_icon&amp;bvm=bv.107467506,d.d24&amp;psig=AFQjCNEWirMl6vsycDwgFr9LxvpVcsyciA&amp;ust=1447873149147475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://www.google.es/url?sa=i&amp;rct=j&amp;q=&amp;esrc=s&amp;source=images&amp;cd=&amp;cad=rja&amp;uact=8&amp;ved=&amp;url=http://www.quadratic.be/fr/techno.html&amp;psig=AFQjCNEx3T8slJvjNyrrKK8gq16UDUDwXQ&amp;ust=144787199836204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google.es/url?sa=i&amp;rct=j&amp;q=&amp;esrc=s&amp;source=images&amp;cd=&amp;cad=rja&amp;uact=8&amp;ved=&amp;url=http://www.quadratic.be/fr/techno.html&amp;psig=AFQjCNEx3T8slJvjNyrrKK8gq16UDUDwXQ&amp;ust=1447871998362040" TargetMode="External"/><Relationship Id="rId7" Type="http://schemas.openxmlformats.org/officeDocument/2006/relationships/hyperlink" Target="https://www.google.es/url?sa=i&amp;rct=j&amp;q=&amp;esrc=s&amp;source=images&amp;cd=&amp;cad=rja&amp;uact=8&amp;ved=&amp;url=https://www.iconfinder.com/icons/40687/blackboard_icon&amp;bvm=bv.107467506,d.d24&amp;psig=AFQjCNEWirMl6vsycDwgFr9LxvpVcsyciA&amp;ust=144787314914747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google.es/url?sa=i&amp;rct=j&amp;q=&amp;esrc=s&amp;source=images&amp;cd=&amp;cad=rja&amp;uact=8&amp;ved=0CAcQjRxqFQoTCPqlvYuNmMkCFcZMFAodnQIBxw&amp;url=https://www.flickr.com/photos/mlemos/1487431855&amp;bvm=bv.107467506,d.d24&amp;psig=AFQjCNGIMhv8cjgm9Nr_Y15TbUmv0w_cyw&amp;ust=1447871836863338" TargetMode="Externa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#section-10.2.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822#section-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ietf.org/html/rfc2616#section-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/>
              <a:t>HTTP</a:t>
            </a:r>
            <a:br>
              <a:rPr lang="es-ES" sz="4400" dirty="0"/>
            </a:br>
            <a:r>
              <a:rPr lang="es-ES" sz="4400" dirty="0" err="1"/>
              <a:t>HyperText</a:t>
            </a:r>
            <a:r>
              <a:rPr lang="es-ES" sz="4400" dirty="0"/>
              <a:t> Transfer </a:t>
            </a:r>
            <a:r>
              <a:rPr lang="es-ES" sz="4400" dirty="0" err="1"/>
              <a:t>Protocol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Web </a:t>
            </a:r>
            <a:r>
              <a:rPr lang="es-ES" dirty="0" err="1">
                <a:solidFill>
                  <a:schemeClr val="tx1"/>
                </a:solidFill>
              </a:rPr>
              <a:t>Sistemak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3</a:t>
            </a:r>
            <a:r>
              <a:rPr lang="es-ES">
                <a:solidFill>
                  <a:schemeClr val="tx1"/>
                </a:solidFill>
              </a:rPr>
              <a:t>. </a:t>
            </a:r>
            <a:r>
              <a:rPr lang="es-ES" dirty="0">
                <a:solidFill>
                  <a:schemeClr val="tx1"/>
                </a:solidFill>
              </a:rPr>
              <a:t>ASTEA (2016/02/09)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070175"/>
            <a:ext cx="838200" cy="295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31640" y="5374957"/>
            <a:ext cx="6770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3"/>
              </a:rPr>
              <a:t>Web </a:t>
            </a:r>
            <a:r>
              <a:rPr lang="es-ES" dirty="0" err="1">
                <a:hlinkClick r:id="rId3"/>
              </a:rPr>
              <a:t>Sistemak</a:t>
            </a:r>
            <a:r>
              <a:rPr lang="es-ES" dirty="0"/>
              <a:t> </a:t>
            </a:r>
            <a:r>
              <a:rPr lang="es-ES" dirty="0" err="1"/>
              <a:t>by</a:t>
            </a:r>
            <a:r>
              <a:rPr lang="es-ES" dirty="0"/>
              <a:t> </a:t>
            </a:r>
            <a:r>
              <a:rPr lang="es-ES" dirty="0">
                <a:hlinkClick r:id="rId4"/>
              </a:rPr>
              <a:t>Oskar Casquero</a:t>
            </a:r>
            <a:r>
              <a:rPr lang="es-ES" dirty="0"/>
              <a:t> &amp; </a:t>
            </a:r>
            <a:r>
              <a:rPr lang="es-ES" dirty="0">
                <a:hlinkClick r:id="rId5"/>
              </a:rPr>
              <a:t>María Luz Álvarez</a:t>
            </a:r>
            <a:r>
              <a:rPr lang="es-ES" dirty="0"/>
              <a:t> 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licensed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a </a:t>
            </a:r>
            <a:r>
              <a:rPr lang="es-ES" dirty="0" err="1">
                <a:hlinkClick r:id="rId6"/>
              </a:rPr>
              <a:t>Creative</a:t>
            </a:r>
            <a:r>
              <a:rPr lang="es-ES" dirty="0">
                <a:hlinkClick r:id="rId6"/>
              </a:rPr>
              <a:t> </a:t>
            </a:r>
            <a:r>
              <a:rPr lang="es-ES" dirty="0" err="1">
                <a:hlinkClick r:id="rId6"/>
              </a:rPr>
              <a:t>Commons</a:t>
            </a:r>
            <a:r>
              <a:rPr lang="es-ES" dirty="0">
                <a:hlinkClick r:id="rId6"/>
              </a:rPr>
              <a:t> Reconocimiento 4.0 Internacional </a:t>
            </a:r>
            <a:r>
              <a:rPr lang="es-ES" dirty="0" err="1">
                <a:hlinkClick r:id="rId6"/>
              </a:rPr>
              <a:t>License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s-ES" sz="2400" dirty="0" err="1"/>
              <a:t>Jarraian</a:t>
            </a:r>
            <a:r>
              <a:rPr lang="es-ES" sz="2400" dirty="0"/>
              <a:t>, HTTP </a:t>
            </a:r>
            <a:r>
              <a:rPr lang="es-ES" sz="2400" dirty="0" err="1"/>
              <a:t>protokoloaren</a:t>
            </a:r>
            <a:r>
              <a:rPr lang="es-ES" sz="2400" dirty="0"/>
              <a:t> </a:t>
            </a:r>
            <a:r>
              <a:rPr lang="es-ES" sz="2400" dirty="0" err="1"/>
              <a:t>funtzionamendua</a:t>
            </a:r>
            <a:r>
              <a:rPr lang="es-ES" sz="2400" dirty="0"/>
              <a:t> </a:t>
            </a:r>
            <a:r>
              <a:rPr lang="es-ES" sz="2400" dirty="0" err="1"/>
              <a:t>adibide</a:t>
            </a:r>
            <a:r>
              <a:rPr lang="es-ES" sz="2400" dirty="0"/>
              <a:t> baten </a:t>
            </a:r>
            <a:r>
              <a:rPr lang="es-ES" sz="2400" dirty="0" err="1"/>
              <a:t>bitartez</a:t>
            </a:r>
            <a:r>
              <a:rPr lang="es-ES" sz="2400" dirty="0"/>
              <a:t> </a:t>
            </a:r>
            <a:r>
              <a:rPr lang="es-ES" sz="2400" dirty="0" err="1"/>
              <a:t>deskribatuko</a:t>
            </a:r>
            <a:r>
              <a:rPr lang="es-ES" sz="2400" dirty="0"/>
              <a:t> da. </a:t>
            </a:r>
            <a:r>
              <a:rPr lang="es-ES" sz="2400" dirty="0" err="1"/>
              <a:t>Ondorengo</a:t>
            </a:r>
            <a:r>
              <a:rPr lang="es-ES" sz="2400" dirty="0"/>
              <a:t> </a:t>
            </a:r>
            <a:r>
              <a:rPr lang="es-ES" sz="2400" dirty="0" err="1"/>
              <a:t>galderak</a:t>
            </a:r>
            <a:r>
              <a:rPr lang="es-ES" sz="2400" dirty="0"/>
              <a:t> </a:t>
            </a:r>
            <a:r>
              <a:rPr lang="es-ES" sz="2400" dirty="0" err="1"/>
              <a:t>erantzungo</a:t>
            </a:r>
            <a:r>
              <a:rPr lang="es-ES" sz="2400" dirty="0"/>
              <a:t> </a:t>
            </a:r>
            <a:r>
              <a:rPr lang="es-ES" sz="2400" dirty="0" err="1"/>
              <a:t>dira</a:t>
            </a:r>
            <a:r>
              <a:rPr lang="es-ES" sz="2400" dirty="0"/>
              <a:t>, </a:t>
            </a:r>
            <a:r>
              <a:rPr lang="es-ES" sz="2400" dirty="0" err="1"/>
              <a:t>hain</a:t>
            </a:r>
            <a:r>
              <a:rPr lang="es-ES" sz="2400" dirty="0"/>
              <a:t> </a:t>
            </a:r>
            <a:r>
              <a:rPr lang="es-ES" sz="2400" dirty="0" err="1"/>
              <a:t>zuzen</a:t>
            </a:r>
            <a:r>
              <a:rPr lang="es-ES" sz="2400" dirty="0"/>
              <a:t> ere:</a:t>
            </a:r>
          </a:p>
          <a:p>
            <a:pPr marL="539750" indent="-179388"/>
            <a:r>
              <a:rPr lang="es-ES" sz="2400" b="1" dirty="0" err="1">
                <a:solidFill>
                  <a:srgbClr val="FF0000"/>
                </a:solidFill>
              </a:rPr>
              <a:t>Zer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gertatzen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erabiltzaile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batek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baliabide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 (</a:t>
            </a:r>
            <a:r>
              <a:rPr lang="es-ES" sz="2400" b="1" dirty="0" err="1">
                <a:solidFill>
                  <a:srgbClr val="FF0000"/>
                </a:solidFill>
              </a:rPr>
              <a:t>adibidez</a:t>
            </a:r>
            <a:r>
              <a:rPr lang="es-ES" sz="2400" b="1" dirty="0">
                <a:solidFill>
                  <a:srgbClr val="FF0000"/>
                </a:solidFill>
              </a:rPr>
              <a:t>, web </a:t>
            </a:r>
            <a:r>
              <a:rPr lang="es-ES" sz="2400" b="1" dirty="0" err="1">
                <a:solidFill>
                  <a:srgbClr val="FF0000"/>
                </a:solidFill>
              </a:rPr>
              <a:t>orrialde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  <a:r>
              <a:rPr lang="es-ES" sz="2400" b="1" dirty="0" err="1">
                <a:solidFill>
                  <a:srgbClr val="FF0000"/>
                </a:solidFill>
              </a:rPr>
              <a:t>nabigatzailearen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bitartez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eskatzen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duenean</a:t>
            </a:r>
            <a:r>
              <a:rPr lang="es-ES" sz="2400" b="1" dirty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/>
              <a:t>Zer</a:t>
            </a:r>
            <a:r>
              <a:rPr lang="es-ES" sz="2400" dirty="0"/>
              <a:t> </a:t>
            </a:r>
            <a:r>
              <a:rPr lang="es-ES" sz="2400" dirty="0" err="1"/>
              <a:t>egiten</a:t>
            </a:r>
            <a:r>
              <a:rPr lang="es-ES" sz="2400" dirty="0"/>
              <a:t> du </a:t>
            </a:r>
            <a:r>
              <a:rPr lang="es-ES" sz="2400" dirty="0" err="1"/>
              <a:t>nabigatzaileak</a:t>
            </a:r>
            <a:r>
              <a:rPr lang="es-ES" sz="2400" dirty="0"/>
              <a:t>? 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/>
              <a:t>eskaerak</a:t>
            </a:r>
            <a:r>
              <a:rPr lang="es-ES" sz="2400" dirty="0"/>
              <a:t>? </a:t>
            </a:r>
          </a:p>
          <a:p>
            <a:pPr marL="939800" lvl="2" indent="-179388"/>
            <a:r>
              <a:rPr lang="es-ES" sz="2400" dirty="0" err="1"/>
              <a:t>Zelan</a:t>
            </a:r>
            <a:r>
              <a:rPr lang="es-ES" sz="2400" dirty="0"/>
              <a:t> </a:t>
            </a:r>
            <a:r>
              <a:rPr lang="es-ES" sz="2400" dirty="0" err="1"/>
              <a:t>prozesatzen</a:t>
            </a:r>
            <a:r>
              <a:rPr lang="es-ES" sz="2400" dirty="0"/>
              <a:t> da </a:t>
            </a:r>
            <a:r>
              <a:rPr lang="es-ES" sz="2400" dirty="0" err="1"/>
              <a:t>eskaera</a:t>
            </a:r>
            <a:r>
              <a:rPr lang="es-ES" sz="2400" dirty="0"/>
              <a:t> </a:t>
            </a:r>
            <a:r>
              <a:rPr lang="es-ES" sz="2400" dirty="0" err="1"/>
              <a:t>zerbitzarian</a:t>
            </a:r>
            <a:r>
              <a:rPr lang="es-ES" sz="2400" dirty="0"/>
              <a:t>?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/>
              <a:t>erantzunak</a:t>
            </a:r>
            <a:r>
              <a:rPr lang="es-ES" sz="2400" dirty="0"/>
              <a:t>?</a:t>
            </a:r>
          </a:p>
          <a:p>
            <a:pPr marL="1397000" lvl="3" indent="-179388"/>
            <a:r>
              <a:rPr lang="es-ES" sz="2400" b="1" dirty="0" err="1">
                <a:solidFill>
                  <a:srgbClr val="FF0000"/>
                </a:solidFill>
              </a:rPr>
              <a:t>Mezuaren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gorputzaren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kodifikazioa</a:t>
            </a:r>
            <a:r>
              <a:rPr lang="es-ES" sz="2400" b="1" dirty="0">
                <a:solidFill>
                  <a:srgbClr val="FF0000"/>
                </a:solidFill>
              </a:rPr>
              <a:t>.</a:t>
            </a:r>
          </a:p>
          <a:p>
            <a:pPr marL="1397000" lvl="3" indent="-179388"/>
            <a:r>
              <a:rPr lang="es-ES" sz="2400" dirty="0" err="1"/>
              <a:t>Mezuaren</a:t>
            </a:r>
            <a:r>
              <a:rPr lang="es-ES" sz="2400" dirty="0"/>
              <a:t> </a:t>
            </a:r>
            <a:r>
              <a:rPr lang="es-ES" sz="2400" dirty="0" err="1"/>
              <a:t>gorputzaren</a:t>
            </a:r>
            <a:r>
              <a:rPr lang="es-ES" sz="2400" dirty="0"/>
              <a:t> </a:t>
            </a:r>
            <a:r>
              <a:rPr lang="es-ES" sz="2400" dirty="0" err="1"/>
              <a:t>luzeera</a:t>
            </a:r>
            <a:r>
              <a:rPr lang="es-ES" sz="2400" dirty="0"/>
              <a:t>.</a:t>
            </a:r>
          </a:p>
          <a:p>
            <a:pPr marL="939800" lvl="2" indent="-179388"/>
            <a:r>
              <a:rPr lang="es-ES" sz="2400" dirty="0" err="1"/>
              <a:t>Zelan</a:t>
            </a:r>
            <a:r>
              <a:rPr lang="es-ES" sz="2400" dirty="0"/>
              <a:t> </a:t>
            </a:r>
            <a:r>
              <a:rPr lang="es-ES" sz="2400" dirty="0" err="1"/>
              <a:t>kargatzen</a:t>
            </a:r>
            <a:r>
              <a:rPr lang="es-ES" sz="2400" dirty="0"/>
              <a:t> da web </a:t>
            </a:r>
            <a:r>
              <a:rPr lang="es-ES" sz="2400" dirty="0" err="1"/>
              <a:t>orri</a:t>
            </a:r>
            <a:r>
              <a:rPr lang="es-ES" sz="2400" dirty="0"/>
              <a:t> </a:t>
            </a:r>
            <a:r>
              <a:rPr lang="es-ES" sz="2400" dirty="0" err="1"/>
              <a:t>bat</a:t>
            </a:r>
            <a:r>
              <a:rPr lang="es-ES" sz="2400" dirty="0"/>
              <a:t> </a:t>
            </a:r>
            <a:r>
              <a:rPr lang="es-ES" sz="2400" dirty="0" err="1"/>
              <a:t>nabigatzailean</a:t>
            </a:r>
            <a:r>
              <a:rPr lang="es-ES" sz="2400" dirty="0"/>
              <a:t>? </a:t>
            </a:r>
          </a:p>
          <a:p>
            <a:pPr marL="1397000" lvl="3" indent="-179388"/>
            <a:r>
              <a:rPr lang="es-ES" sz="2400" dirty="0"/>
              <a:t>TCP </a:t>
            </a:r>
            <a:r>
              <a:rPr lang="es-ES" sz="2400" dirty="0" err="1"/>
              <a:t>konexioaren</a:t>
            </a:r>
            <a:r>
              <a:rPr lang="es-ES" sz="2400" dirty="0"/>
              <a:t> </a:t>
            </a:r>
            <a:r>
              <a:rPr lang="es-ES" sz="2400" dirty="0" err="1"/>
              <a:t>kudeaketa</a:t>
            </a:r>
            <a:r>
              <a:rPr lang="es-ES" sz="2400" dirty="0"/>
              <a:t>. 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51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 fontScale="92500" lnSpcReduction="10000"/>
          </a:bodyPr>
          <a:lstStyle/>
          <a:p>
            <a:pPr marL="179388" lvl="1" indent="-179388">
              <a:buFont typeface="Arial" pitchFamily="34" charset="0"/>
              <a:buChar char="•"/>
            </a:pPr>
            <a:r>
              <a:rPr lang="es-ES" sz="2000" dirty="0" err="1"/>
              <a:t>Mezuaren</a:t>
            </a:r>
            <a:r>
              <a:rPr lang="es-ES" sz="2000" dirty="0"/>
              <a:t> </a:t>
            </a:r>
            <a:r>
              <a:rPr lang="es-ES" sz="2000" dirty="0" err="1"/>
              <a:t>gorputza</a:t>
            </a:r>
            <a:r>
              <a:rPr lang="es-ES" sz="2000" dirty="0"/>
              <a:t> </a:t>
            </a:r>
            <a:r>
              <a:rPr lang="es-ES" sz="2000" dirty="0" err="1"/>
              <a:t>zortzikotez</a:t>
            </a:r>
            <a:r>
              <a:rPr lang="es-ES" sz="2000" dirty="0"/>
              <a:t> (byte-z) </a:t>
            </a:r>
            <a:r>
              <a:rPr lang="es-ES" sz="2000" dirty="0" err="1"/>
              <a:t>osoturik</a:t>
            </a:r>
            <a:r>
              <a:rPr lang="es-ES" sz="2000" dirty="0"/>
              <a:t> </a:t>
            </a:r>
            <a:r>
              <a:rPr lang="es-ES" sz="2000" dirty="0" err="1"/>
              <a:t>dago</a:t>
            </a:r>
            <a:r>
              <a:rPr lang="es-ES" sz="2000" dirty="0"/>
              <a:t>:</a:t>
            </a:r>
          </a:p>
          <a:p>
            <a:pPr marL="539750" lvl="3" indent="-179388">
              <a:tabLst>
                <a:tab pos="539750" algn="l"/>
              </a:tabLst>
            </a:pPr>
            <a:r>
              <a:rPr lang="es-ES" sz="2000" dirty="0" err="1"/>
              <a:t>Testua</a:t>
            </a:r>
            <a:r>
              <a:rPr lang="es-ES" sz="2000" dirty="0"/>
              <a:t> (</a:t>
            </a:r>
            <a:r>
              <a:rPr lang="es-ES" sz="2000" dirty="0" err="1"/>
              <a:t>testu</a:t>
            </a:r>
            <a:r>
              <a:rPr lang="es-ES" sz="2000" dirty="0"/>
              <a:t> </a:t>
            </a:r>
            <a:r>
              <a:rPr lang="es-ES" sz="2000" dirty="0" err="1"/>
              <a:t>sinplea</a:t>
            </a:r>
            <a:r>
              <a:rPr lang="es-ES" sz="2000" dirty="0"/>
              <a:t>, HTML, CSS, XML, JSON, CSS, …)</a:t>
            </a:r>
          </a:p>
          <a:p>
            <a:pPr marL="539750" lvl="3" indent="-179388">
              <a:tabLst>
                <a:tab pos="539750" algn="l"/>
              </a:tabLst>
            </a:pPr>
            <a:r>
              <a:rPr lang="es-ES" sz="2000" dirty="0" err="1"/>
              <a:t>Eduki</a:t>
            </a:r>
            <a:r>
              <a:rPr lang="es-ES" sz="2000" dirty="0"/>
              <a:t> </a:t>
            </a:r>
            <a:r>
              <a:rPr lang="es-ES" sz="2000" dirty="0" err="1"/>
              <a:t>binarioa</a:t>
            </a:r>
            <a:r>
              <a:rPr lang="es-ES" sz="2000" dirty="0"/>
              <a:t> (PDF, </a:t>
            </a:r>
            <a:r>
              <a:rPr lang="es-ES" sz="2000" dirty="0" err="1"/>
              <a:t>bideoa</a:t>
            </a:r>
            <a:r>
              <a:rPr lang="es-ES" sz="2000" dirty="0"/>
              <a:t>, </a:t>
            </a:r>
            <a:r>
              <a:rPr lang="es-ES" sz="2000" dirty="0" err="1"/>
              <a:t>exekutagarriak</a:t>
            </a:r>
            <a:r>
              <a:rPr lang="es-ES" sz="2000" dirty="0"/>
              <a:t>, etc.)</a:t>
            </a:r>
          </a:p>
          <a:p>
            <a:pPr marL="539750" lvl="1" indent="-179388">
              <a:buFont typeface="Arial" pitchFamily="34" charset="0"/>
              <a:buChar char="•"/>
            </a:pPr>
            <a:endParaRPr lang="es-ES" sz="2000" dirty="0"/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2000" dirty="0" err="1"/>
              <a:t>Eduki</a:t>
            </a:r>
            <a:r>
              <a:rPr lang="es-ES" sz="2000" dirty="0"/>
              <a:t> </a:t>
            </a:r>
            <a:r>
              <a:rPr lang="es-ES" sz="2000" dirty="0" err="1"/>
              <a:t>binarioak</a:t>
            </a:r>
            <a:r>
              <a:rPr lang="es-ES" sz="2000" dirty="0"/>
              <a:t> </a:t>
            </a:r>
            <a:r>
              <a:rPr lang="es-ES" sz="2000" dirty="0" err="1"/>
              <a:t>aplikazio</a:t>
            </a:r>
            <a:r>
              <a:rPr lang="es-ES" sz="2000" dirty="0"/>
              <a:t> </a:t>
            </a:r>
            <a:r>
              <a:rPr lang="es-ES" sz="2000" dirty="0" err="1"/>
              <a:t>edo</a:t>
            </a:r>
            <a:r>
              <a:rPr lang="es-ES" sz="2000" dirty="0"/>
              <a:t> plataforma </a:t>
            </a:r>
            <a:r>
              <a:rPr lang="es-ES" sz="2000" dirty="0" err="1"/>
              <a:t>jakin</a:t>
            </a:r>
            <a:r>
              <a:rPr lang="es-ES" sz="2000" dirty="0"/>
              <a:t> </a:t>
            </a:r>
            <a:r>
              <a:rPr lang="es-ES" sz="2000" dirty="0" err="1"/>
              <a:t>batzuentzako</a:t>
            </a:r>
            <a:r>
              <a:rPr lang="es-ES" sz="2000" dirty="0"/>
              <a:t> </a:t>
            </a:r>
            <a:r>
              <a:rPr lang="es-ES" sz="2000" dirty="0" err="1"/>
              <a:t>pentsaturik</a:t>
            </a:r>
            <a:r>
              <a:rPr lang="es-ES" sz="2000" dirty="0"/>
              <a:t> </a:t>
            </a:r>
            <a:r>
              <a:rPr lang="es-ES" sz="2000" dirty="0" err="1"/>
              <a:t>daude</a:t>
            </a:r>
            <a:r>
              <a:rPr lang="es-ES" sz="2000" dirty="0"/>
              <a:t>. </a:t>
            </a:r>
            <a:r>
              <a:rPr lang="es-ES" sz="2000" dirty="0" err="1"/>
              <a:t>Adibidez</a:t>
            </a:r>
            <a:r>
              <a:rPr lang="es-ES" sz="2000" dirty="0"/>
              <a:t>, PDF-</a:t>
            </a:r>
            <a:r>
              <a:rPr lang="es-ES" sz="2000" dirty="0" err="1"/>
              <a:t>ak</a:t>
            </a:r>
            <a:r>
              <a:rPr lang="es-ES" sz="2000" dirty="0"/>
              <a:t> PDF-</a:t>
            </a:r>
            <a:r>
              <a:rPr lang="es-ES" sz="2000" dirty="0" err="1"/>
              <a:t>irakurle</a:t>
            </a:r>
            <a:r>
              <a:rPr lang="es-ES" sz="2000" dirty="0"/>
              <a:t> </a:t>
            </a:r>
            <a:r>
              <a:rPr lang="es-ES" sz="2000" dirty="0" err="1"/>
              <a:t>batek</a:t>
            </a:r>
            <a:r>
              <a:rPr lang="es-ES" sz="2000" dirty="0"/>
              <a:t> </a:t>
            </a:r>
            <a:r>
              <a:rPr lang="es-ES" sz="2000" dirty="0" err="1"/>
              <a:t>soilik</a:t>
            </a:r>
            <a:r>
              <a:rPr lang="es-ES" sz="2000" dirty="0"/>
              <a:t> </a:t>
            </a:r>
            <a:r>
              <a:rPr lang="es-ES" sz="2000" dirty="0" err="1"/>
              <a:t>ulertu</a:t>
            </a:r>
            <a:r>
              <a:rPr lang="es-ES" sz="2000" dirty="0"/>
              <a:t> </a:t>
            </a:r>
            <a:r>
              <a:rPr lang="es-ES" sz="2000" dirty="0" err="1"/>
              <a:t>ditzake</a:t>
            </a:r>
            <a:r>
              <a:rPr lang="es-ES" sz="2000" dirty="0"/>
              <a:t> </a:t>
            </a:r>
            <a:r>
              <a:rPr lang="es-ES" sz="2000" dirty="0" err="1"/>
              <a:t>ondo</a:t>
            </a:r>
            <a:r>
              <a:rPr lang="es-ES" sz="2000" dirty="0"/>
              <a:t>. PDF </a:t>
            </a:r>
            <a:r>
              <a:rPr lang="es-ES" sz="2000" dirty="0" err="1"/>
              <a:t>bat</a:t>
            </a:r>
            <a:r>
              <a:rPr lang="es-ES" sz="2000" dirty="0"/>
              <a:t> </a:t>
            </a:r>
            <a:r>
              <a:rPr lang="es-ES" sz="2000" dirty="0" err="1"/>
              <a:t>testu</a:t>
            </a:r>
            <a:r>
              <a:rPr lang="es-ES" sz="2000" dirty="0"/>
              <a:t> </a:t>
            </a:r>
            <a:r>
              <a:rPr lang="es-ES" sz="2000" dirty="0" err="1"/>
              <a:t>editore</a:t>
            </a:r>
            <a:r>
              <a:rPr lang="es-ES" sz="2000" dirty="0"/>
              <a:t> </a:t>
            </a:r>
            <a:r>
              <a:rPr lang="es-ES" sz="2000" dirty="0" err="1"/>
              <a:t>arrunt</a:t>
            </a:r>
            <a:r>
              <a:rPr lang="es-ES" sz="2000" dirty="0"/>
              <a:t> </a:t>
            </a:r>
            <a:r>
              <a:rPr lang="es-ES" sz="2000" dirty="0" err="1"/>
              <a:t>batekin</a:t>
            </a:r>
            <a:r>
              <a:rPr lang="es-ES" sz="2000" dirty="0"/>
              <a:t> </a:t>
            </a:r>
            <a:r>
              <a:rPr lang="es-ES" sz="2000" dirty="0" err="1"/>
              <a:t>zabaldu</a:t>
            </a:r>
            <a:r>
              <a:rPr lang="es-ES" sz="2000" dirty="0"/>
              <a:t> </a:t>
            </a:r>
            <a:r>
              <a:rPr lang="es-ES" sz="2000" dirty="0" err="1"/>
              <a:t>edo</a:t>
            </a:r>
            <a:r>
              <a:rPr lang="es-ES" sz="2000" dirty="0"/>
              <a:t> </a:t>
            </a:r>
            <a:r>
              <a:rPr lang="es-ES" sz="2000" dirty="0" err="1"/>
              <a:t>irteera</a:t>
            </a:r>
            <a:r>
              <a:rPr lang="es-ES" sz="2000" dirty="0"/>
              <a:t> </a:t>
            </a:r>
            <a:r>
              <a:rPr lang="es-ES" sz="2000" dirty="0" err="1"/>
              <a:t>estandarrera</a:t>
            </a:r>
            <a:r>
              <a:rPr lang="es-ES" sz="2000" dirty="0"/>
              <a:t> </a:t>
            </a:r>
            <a:r>
              <a:rPr lang="es-ES" sz="2000" dirty="0" err="1"/>
              <a:t>bidaltzen</a:t>
            </a:r>
            <a:r>
              <a:rPr lang="es-ES" sz="2000" dirty="0"/>
              <a:t> </a:t>
            </a:r>
            <a:r>
              <a:rPr lang="es-ES" sz="2000" dirty="0" err="1"/>
              <a:t>bada</a:t>
            </a:r>
            <a:r>
              <a:rPr lang="es-ES" sz="2000" dirty="0"/>
              <a:t>, </a:t>
            </a:r>
            <a:r>
              <a:rPr lang="es-ES" sz="2000" dirty="0" err="1"/>
              <a:t>bere</a:t>
            </a:r>
            <a:r>
              <a:rPr lang="es-ES" sz="2000" dirty="0"/>
              <a:t> </a:t>
            </a:r>
            <a:r>
              <a:rPr lang="es-ES" sz="2000" dirty="0" err="1"/>
              <a:t>edukiaren</a:t>
            </a:r>
            <a:r>
              <a:rPr lang="es-ES" sz="2000" dirty="0"/>
              <a:t> </a:t>
            </a:r>
            <a:r>
              <a:rPr lang="es-ES" sz="2000" dirty="0" err="1"/>
              <a:t>adierazpen</a:t>
            </a:r>
            <a:r>
              <a:rPr lang="es-ES" sz="2000" dirty="0"/>
              <a:t> </a:t>
            </a:r>
            <a:r>
              <a:rPr lang="es-ES" sz="2000" dirty="0" err="1"/>
              <a:t>oker</a:t>
            </a:r>
            <a:r>
              <a:rPr lang="es-ES" sz="2000" dirty="0"/>
              <a:t> </a:t>
            </a:r>
            <a:r>
              <a:rPr lang="es-ES" sz="2000" dirty="0" err="1"/>
              <a:t>bat</a:t>
            </a:r>
            <a:r>
              <a:rPr lang="es-ES" sz="2000" dirty="0"/>
              <a:t> </a:t>
            </a:r>
            <a:r>
              <a:rPr lang="es-ES" sz="2000" dirty="0" err="1"/>
              <a:t>bistaratzen</a:t>
            </a:r>
            <a:r>
              <a:rPr lang="es-ES" sz="2000" dirty="0"/>
              <a:t> da, </a:t>
            </a:r>
            <a:r>
              <a:rPr lang="es-ES" sz="2000" dirty="0" err="1"/>
              <a:t>testu</a:t>
            </a:r>
            <a:r>
              <a:rPr lang="es-ES" sz="2000" dirty="0"/>
              <a:t> </a:t>
            </a:r>
            <a:r>
              <a:rPr lang="es-ES" sz="2000" dirty="0" err="1"/>
              <a:t>oinarria</a:t>
            </a:r>
            <a:r>
              <a:rPr lang="es-ES" sz="2000" dirty="0"/>
              <a:t> </a:t>
            </a:r>
            <a:r>
              <a:rPr lang="es-ES" sz="2000" dirty="0" err="1"/>
              <a:t>duena</a:t>
            </a:r>
            <a:r>
              <a:rPr lang="es-ES" sz="2000" dirty="0"/>
              <a:t>.</a:t>
            </a:r>
          </a:p>
          <a:p>
            <a:pPr marL="0" lvl="1" indent="0">
              <a:buNone/>
            </a:pPr>
            <a:endParaRPr lang="es-ES" sz="2000" dirty="0"/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2000" dirty="0" err="1"/>
              <a:t>Testua</a:t>
            </a:r>
            <a:r>
              <a:rPr lang="es-ES" sz="2000" dirty="0"/>
              <a:t> programa </a:t>
            </a:r>
            <a:r>
              <a:rPr lang="es-ES" sz="2000" dirty="0" err="1"/>
              <a:t>ugarirekin</a:t>
            </a:r>
            <a:r>
              <a:rPr lang="es-ES" sz="2000" dirty="0"/>
              <a:t> </a:t>
            </a:r>
            <a:r>
              <a:rPr lang="es-ES" sz="2000" dirty="0" err="1"/>
              <a:t>bistaratu</a:t>
            </a:r>
            <a:r>
              <a:rPr lang="es-ES" sz="2000" dirty="0"/>
              <a:t> </a:t>
            </a:r>
            <a:r>
              <a:rPr lang="es-ES" sz="2000" dirty="0" err="1"/>
              <a:t>daiteke</a:t>
            </a:r>
            <a:r>
              <a:rPr lang="es-ES" sz="2000" dirty="0"/>
              <a:t>, </a:t>
            </a:r>
            <a:r>
              <a:rPr lang="es-ES" sz="2000" dirty="0" err="1"/>
              <a:t>baina</a:t>
            </a:r>
            <a:r>
              <a:rPr lang="es-ES" sz="2000" dirty="0"/>
              <a:t> </a:t>
            </a:r>
            <a:r>
              <a:rPr lang="es-ES" sz="2000" dirty="0" err="1"/>
              <a:t>guztiek</a:t>
            </a:r>
            <a:r>
              <a:rPr lang="es-ES" sz="2000" dirty="0"/>
              <a:t> </a:t>
            </a:r>
            <a:r>
              <a:rPr lang="es-ES" sz="2000" dirty="0" err="1"/>
              <a:t>ez</a:t>
            </a:r>
            <a:r>
              <a:rPr lang="es-ES" sz="2000" dirty="0"/>
              <a:t> </a:t>
            </a:r>
            <a:r>
              <a:rPr lang="es-ES" sz="2000" dirty="0" err="1"/>
              <a:t>dute</a:t>
            </a:r>
            <a:r>
              <a:rPr lang="es-ES" sz="2000" dirty="0"/>
              <a:t> </a:t>
            </a:r>
            <a:r>
              <a:rPr lang="es-ES" sz="2000" dirty="0" err="1"/>
              <a:t>zortzikoteak</a:t>
            </a:r>
            <a:r>
              <a:rPr lang="es-ES" sz="2000" dirty="0"/>
              <a:t> </a:t>
            </a:r>
            <a:r>
              <a:rPr lang="es-ES" sz="2000" dirty="0" err="1"/>
              <a:t>dekodifikatzeko</a:t>
            </a:r>
            <a:r>
              <a:rPr lang="es-ES" sz="2000" dirty="0"/>
              <a:t> </a:t>
            </a:r>
            <a:r>
              <a:rPr lang="es-ES" sz="2000" dirty="0" err="1"/>
              <a:t>konfigurazio</a:t>
            </a:r>
            <a:r>
              <a:rPr lang="es-ES" sz="2000" dirty="0"/>
              <a:t> </a:t>
            </a:r>
            <a:r>
              <a:rPr lang="es-ES" sz="2000" dirty="0" err="1"/>
              <a:t>berdina</a:t>
            </a:r>
            <a:r>
              <a:rPr lang="es-ES" sz="2000" dirty="0"/>
              <a:t> </a:t>
            </a:r>
            <a:r>
              <a:rPr lang="es-ES" sz="2000" dirty="0" err="1"/>
              <a:t>erabiltzen</a:t>
            </a:r>
            <a:r>
              <a:rPr lang="es-ES" sz="2000" dirty="0"/>
              <a:t>. </a:t>
            </a:r>
          </a:p>
          <a:p>
            <a:pPr marL="539750" lvl="3" indent="-179388">
              <a:tabLst>
                <a:tab pos="539750" algn="l"/>
              </a:tabLst>
            </a:pPr>
            <a:r>
              <a:rPr lang="es-ES" sz="2100" dirty="0" err="1"/>
              <a:t>Adibidez</a:t>
            </a:r>
            <a:r>
              <a:rPr lang="es-ES" sz="2100" dirty="0"/>
              <a:t>, </a:t>
            </a:r>
            <a:r>
              <a:rPr lang="es-ES" sz="2100" dirty="0" err="1"/>
              <a:t>jatorrian</a:t>
            </a:r>
            <a:r>
              <a:rPr lang="es-ES" sz="2100" dirty="0"/>
              <a:t> </a:t>
            </a:r>
            <a:r>
              <a:rPr lang="es-ES" sz="2100" dirty="0" err="1"/>
              <a:t>fitxategi</a:t>
            </a:r>
            <a:r>
              <a:rPr lang="es-ES" sz="2100" dirty="0"/>
              <a:t> </a:t>
            </a:r>
            <a:r>
              <a:rPr lang="es-ES" sz="2100" dirty="0" err="1"/>
              <a:t>bat</a:t>
            </a:r>
            <a:r>
              <a:rPr lang="es-ES" sz="2100" dirty="0"/>
              <a:t> </a:t>
            </a:r>
            <a:r>
              <a:rPr lang="es-ES" sz="2100" dirty="0">
                <a:hlinkClick r:id="rId3"/>
              </a:rPr>
              <a:t>UTF-8</a:t>
            </a:r>
            <a:r>
              <a:rPr lang="es-ES" sz="2100" dirty="0"/>
              <a:t> </a:t>
            </a:r>
            <a:r>
              <a:rPr lang="es-ES" sz="2100" dirty="0" err="1"/>
              <a:t>erabiliz</a:t>
            </a:r>
            <a:r>
              <a:rPr lang="es-ES" sz="2100" dirty="0"/>
              <a:t> </a:t>
            </a:r>
            <a:r>
              <a:rPr lang="es-ES" sz="2100" dirty="0" err="1"/>
              <a:t>kodifikatu</a:t>
            </a:r>
            <a:r>
              <a:rPr lang="es-ES" sz="2100" dirty="0"/>
              <a:t> </a:t>
            </a:r>
            <a:r>
              <a:rPr lang="es-ES" sz="2100" dirty="0" err="1"/>
              <a:t>bazen</a:t>
            </a:r>
            <a:r>
              <a:rPr lang="es-ES" sz="2100" dirty="0"/>
              <a:t>, ”ñ” </a:t>
            </a:r>
            <a:r>
              <a:rPr lang="es-ES" sz="2100" dirty="0" err="1"/>
              <a:t>ikurra</a:t>
            </a:r>
            <a:r>
              <a:rPr lang="es-ES" sz="2100" dirty="0"/>
              <a:t> C3 B1 byte-</a:t>
            </a:r>
            <a:r>
              <a:rPr lang="es-ES" sz="2100" dirty="0" err="1"/>
              <a:t>ekin</a:t>
            </a:r>
            <a:r>
              <a:rPr lang="es-ES" sz="2100" dirty="0"/>
              <a:t> </a:t>
            </a:r>
            <a:r>
              <a:rPr lang="es-ES" sz="2100" dirty="0" err="1"/>
              <a:t>gordeko</a:t>
            </a:r>
            <a:r>
              <a:rPr lang="es-ES" sz="2100" dirty="0"/>
              <a:t> da. </a:t>
            </a:r>
          </a:p>
          <a:p>
            <a:pPr marL="539750" lvl="3" indent="-179388">
              <a:tabLst>
                <a:tab pos="539750" algn="l"/>
              </a:tabLst>
            </a:pPr>
            <a:r>
              <a:rPr lang="es-ES" sz="2100" dirty="0" err="1"/>
              <a:t>Fitxategia</a:t>
            </a:r>
            <a:r>
              <a:rPr lang="es-ES" sz="2100" dirty="0"/>
              <a:t> </a:t>
            </a:r>
            <a:r>
              <a:rPr lang="es-ES" sz="2100" dirty="0">
                <a:hlinkClick r:id="rId4"/>
              </a:rPr>
              <a:t>ISO-8859-1</a:t>
            </a:r>
            <a:r>
              <a:rPr lang="es-ES" sz="2100" dirty="0"/>
              <a:t>-en </a:t>
            </a:r>
            <a:r>
              <a:rPr lang="es-ES" sz="2100" dirty="0" err="1"/>
              <a:t>konfiguratutako</a:t>
            </a:r>
            <a:r>
              <a:rPr lang="es-ES" sz="2100" dirty="0"/>
              <a:t> </a:t>
            </a:r>
            <a:r>
              <a:rPr lang="es-ES" sz="2100" dirty="0" err="1"/>
              <a:t>testu</a:t>
            </a:r>
            <a:r>
              <a:rPr lang="es-ES" sz="2100" dirty="0"/>
              <a:t> </a:t>
            </a:r>
            <a:r>
              <a:rPr lang="es-ES" sz="2100" dirty="0" err="1"/>
              <a:t>editore</a:t>
            </a:r>
            <a:r>
              <a:rPr lang="es-ES" sz="2100" dirty="0"/>
              <a:t> baten </a:t>
            </a:r>
            <a:r>
              <a:rPr lang="es-ES" sz="2100" dirty="0" err="1"/>
              <a:t>bitartez</a:t>
            </a:r>
            <a:r>
              <a:rPr lang="es-ES" sz="2100" dirty="0"/>
              <a:t> </a:t>
            </a:r>
            <a:r>
              <a:rPr lang="es-ES" sz="2100" dirty="0" err="1"/>
              <a:t>zabaltzen</a:t>
            </a:r>
            <a:r>
              <a:rPr lang="es-ES" sz="2100" dirty="0"/>
              <a:t> </a:t>
            </a:r>
            <a:r>
              <a:rPr lang="es-ES" sz="2100" dirty="0" err="1"/>
              <a:t>badugu</a:t>
            </a:r>
            <a:r>
              <a:rPr lang="es-ES" sz="2100" dirty="0"/>
              <a:t>, </a:t>
            </a:r>
            <a:r>
              <a:rPr lang="es-ES" sz="2100" dirty="0" err="1"/>
              <a:t>dekodifikazioaren</a:t>
            </a:r>
            <a:r>
              <a:rPr lang="es-ES" sz="2100" dirty="0"/>
              <a:t> </a:t>
            </a:r>
            <a:r>
              <a:rPr lang="es-ES" sz="2100" dirty="0" err="1"/>
              <a:t>eraginez</a:t>
            </a:r>
            <a:r>
              <a:rPr lang="es-ES" sz="2100" dirty="0"/>
              <a:t> </a:t>
            </a:r>
            <a:r>
              <a:rPr lang="es-ES" sz="2100" dirty="0" err="1"/>
              <a:t>ondorengo</a:t>
            </a:r>
            <a:r>
              <a:rPr lang="es-ES" sz="2100" dirty="0"/>
              <a:t> </a:t>
            </a:r>
            <a:r>
              <a:rPr lang="es-ES" sz="2100" dirty="0" err="1"/>
              <a:t>bi</a:t>
            </a:r>
            <a:r>
              <a:rPr lang="es-ES" sz="2100" dirty="0"/>
              <a:t> </a:t>
            </a:r>
            <a:r>
              <a:rPr lang="es-ES" sz="2100" dirty="0" err="1"/>
              <a:t>ikurrak</a:t>
            </a:r>
            <a:r>
              <a:rPr lang="es-ES" sz="2100" dirty="0"/>
              <a:t> </a:t>
            </a:r>
            <a:r>
              <a:rPr lang="es-ES" sz="2100" dirty="0" err="1"/>
              <a:t>bistaratuko</a:t>
            </a:r>
            <a:r>
              <a:rPr lang="es-ES" sz="2100" dirty="0"/>
              <a:t> </a:t>
            </a:r>
            <a:r>
              <a:rPr lang="es-ES" sz="2100" dirty="0" err="1"/>
              <a:t>dira</a:t>
            </a:r>
            <a:r>
              <a:rPr lang="es-ES" sz="2100" dirty="0"/>
              <a:t>: </a:t>
            </a:r>
            <a:r>
              <a:rPr lang="es-ES" sz="2100" dirty="0" err="1"/>
              <a:t>Ã</a:t>
            </a:r>
            <a:r>
              <a:rPr lang="es-ES" sz="2100" dirty="0"/>
              <a:t>±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mezuaren</a:t>
            </a:r>
            <a:r>
              <a:rPr lang="es-ES" dirty="0"/>
              <a:t> </a:t>
            </a:r>
            <a:r>
              <a:rPr lang="es-ES" dirty="0" err="1"/>
              <a:t>gorputza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2400" y="6566461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 fontScale="85000" lnSpcReduction="20000"/>
          </a:bodyPr>
          <a:lstStyle/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r>
              <a:rPr lang="es-ES" sz="2000" dirty="0"/>
              <a:t>“Content-</a:t>
            </a:r>
            <a:r>
              <a:rPr lang="es-ES" sz="2000" dirty="0" err="1"/>
              <a:t>Type</a:t>
            </a:r>
            <a:r>
              <a:rPr lang="es-ES" sz="2000" dirty="0"/>
              <a:t>” </a:t>
            </a:r>
            <a:r>
              <a:rPr lang="es-ES" sz="2000" dirty="0" err="1"/>
              <a:t>goiburaren</a:t>
            </a:r>
            <a:r>
              <a:rPr lang="es-ES" sz="2000" dirty="0"/>
              <a:t> </a:t>
            </a:r>
            <a:r>
              <a:rPr lang="es-ES" sz="2000" dirty="0" err="1"/>
              <a:t>bitartez</a:t>
            </a:r>
            <a:r>
              <a:rPr lang="es-ES" sz="2000" dirty="0"/>
              <a:t>, </a:t>
            </a:r>
            <a:r>
              <a:rPr lang="es-ES" sz="2000" dirty="0" err="1"/>
              <a:t>zerbitzariak</a:t>
            </a:r>
            <a:r>
              <a:rPr lang="es-ES" sz="2000" dirty="0"/>
              <a:t>, </a:t>
            </a:r>
            <a:r>
              <a:rPr lang="es-ES" sz="2000" dirty="0" err="1"/>
              <a:t>itzultzen</a:t>
            </a:r>
            <a:r>
              <a:rPr lang="es-ES" sz="2000" dirty="0"/>
              <a:t> </a:t>
            </a:r>
            <a:r>
              <a:rPr lang="es-ES" sz="2000" dirty="0" err="1"/>
              <a:t>duen</a:t>
            </a:r>
            <a:r>
              <a:rPr lang="es-ES" sz="2000" dirty="0"/>
              <a:t> </a:t>
            </a:r>
            <a:r>
              <a:rPr lang="es-ES" sz="2000" dirty="0" err="1"/>
              <a:t>eduki</a:t>
            </a:r>
            <a:r>
              <a:rPr lang="es-ES" sz="2000" dirty="0"/>
              <a:t> mota </a:t>
            </a:r>
            <a:r>
              <a:rPr lang="es-ES" sz="2000" dirty="0" err="1"/>
              <a:t>adierazi</a:t>
            </a:r>
            <a:r>
              <a:rPr lang="es-ES" sz="2000" dirty="0"/>
              <a:t> </a:t>
            </a:r>
            <a:r>
              <a:rPr lang="es-ES" sz="2000" dirty="0" err="1"/>
              <a:t>dezake</a:t>
            </a:r>
            <a:r>
              <a:rPr lang="es-ES" sz="2000" dirty="0"/>
              <a:t>: </a:t>
            </a:r>
            <a:r>
              <a:rPr lang="es-ES" sz="2000" dirty="0" err="1"/>
              <a:t>text</a:t>
            </a:r>
            <a:r>
              <a:rPr lang="es-ES" sz="2000" dirty="0"/>
              <a:t>/</a:t>
            </a:r>
            <a:r>
              <a:rPr lang="es-ES" sz="2000" dirty="0" err="1"/>
              <a:t>html</a:t>
            </a:r>
            <a:r>
              <a:rPr lang="es-ES" sz="2000" dirty="0"/>
              <a:t>, </a:t>
            </a:r>
            <a:r>
              <a:rPr lang="es-ES" sz="2000" dirty="0" err="1"/>
              <a:t>application</a:t>
            </a:r>
            <a:r>
              <a:rPr lang="es-ES" sz="2000" dirty="0"/>
              <a:t>/</a:t>
            </a:r>
            <a:r>
              <a:rPr lang="es-ES" sz="2000" dirty="0" err="1"/>
              <a:t>pdf</a:t>
            </a:r>
            <a:r>
              <a:rPr lang="es-ES" sz="2000" dirty="0"/>
              <a:t>, …</a:t>
            </a:r>
          </a:p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r>
              <a:rPr lang="es-ES" sz="2000" dirty="0" err="1"/>
              <a:t>Nabigatzaileak</a:t>
            </a:r>
            <a:r>
              <a:rPr lang="es-ES" sz="2000" dirty="0"/>
              <a:t> “Content-</a:t>
            </a:r>
            <a:r>
              <a:rPr lang="es-ES" sz="2000" dirty="0" err="1"/>
              <a:t>Type</a:t>
            </a:r>
            <a:r>
              <a:rPr lang="es-ES" sz="2000" dirty="0"/>
              <a:t>” </a:t>
            </a:r>
            <a:r>
              <a:rPr lang="es-ES" sz="2000" dirty="0" err="1"/>
              <a:t>goiburua</a:t>
            </a:r>
            <a:r>
              <a:rPr lang="es-ES" sz="2000" dirty="0"/>
              <a:t> </a:t>
            </a:r>
            <a:r>
              <a:rPr lang="es-ES" sz="2000" dirty="0" err="1"/>
              <a:t>irakurtzen</a:t>
            </a:r>
            <a:r>
              <a:rPr lang="es-ES" sz="2000" dirty="0"/>
              <a:t> </a:t>
            </a:r>
            <a:r>
              <a:rPr lang="es-ES" sz="2000" dirty="0" err="1"/>
              <a:t>duenean</a:t>
            </a:r>
            <a:r>
              <a:rPr lang="es-ES" sz="2000" dirty="0"/>
              <a:t>, </a:t>
            </a:r>
            <a:r>
              <a:rPr lang="es-ES" sz="2000" dirty="0" err="1"/>
              <a:t>bere</a:t>
            </a:r>
            <a:r>
              <a:rPr lang="es-ES" sz="2000" dirty="0"/>
              <a:t> </a:t>
            </a:r>
            <a:r>
              <a:rPr lang="es-ES" sz="2000" dirty="0" err="1"/>
              <a:t>balioa</a:t>
            </a:r>
            <a:r>
              <a:rPr lang="es-ES" sz="2000" dirty="0"/>
              <a:t> </a:t>
            </a:r>
            <a:r>
              <a:rPr lang="es-ES" sz="2000" dirty="0" err="1"/>
              <a:t>testu</a:t>
            </a:r>
            <a:r>
              <a:rPr lang="es-ES" sz="2000" dirty="0"/>
              <a:t> </a:t>
            </a:r>
            <a:r>
              <a:rPr lang="es-ES" sz="2000" dirty="0" err="1"/>
              <a:t>motakoa</a:t>
            </a:r>
            <a:r>
              <a:rPr lang="es-ES" sz="2000" dirty="0"/>
              <a:t> </a:t>
            </a:r>
            <a:r>
              <a:rPr lang="es-ES" sz="2000" dirty="0" err="1"/>
              <a:t>edo</a:t>
            </a:r>
            <a:r>
              <a:rPr lang="es-ES" sz="2000" dirty="0"/>
              <a:t> </a:t>
            </a:r>
            <a:r>
              <a:rPr lang="es-ES" sz="2000" dirty="0" err="1"/>
              <a:t>beste</a:t>
            </a:r>
            <a:r>
              <a:rPr lang="es-ES" sz="2000" dirty="0"/>
              <a:t> mota </a:t>
            </a:r>
            <a:r>
              <a:rPr lang="es-ES" sz="2000" dirty="0" err="1"/>
              <a:t>batekoa</a:t>
            </a:r>
            <a:r>
              <a:rPr lang="es-ES" sz="2000" dirty="0"/>
              <a:t> </a:t>
            </a:r>
            <a:r>
              <a:rPr lang="es-ES" sz="2000" dirty="0" err="1"/>
              <a:t>ote</a:t>
            </a:r>
            <a:r>
              <a:rPr lang="es-ES" sz="2000" dirty="0"/>
              <a:t> den </a:t>
            </a:r>
            <a:r>
              <a:rPr lang="es-ES" sz="2000" dirty="0" err="1"/>
              <a:t>egiaztatzen</a:t>
            </a:r>
            <a:r>
              <a:rPr lang="es-ES" sz="2000" dirty="0"/>
              <a:t> du. </a:t>
            </a:r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000" dirty="0" err="1"/>
              <a:t>Edukia</a:t>
            </a:r>
            <a:r>
              <a:rPr lang="es-ES" sz="2000" dirty="0"/>
              <a:t> </a:t>
            </a:r>
            <a:r>
              <a:rPr lang="es-ES" sz="2000" dirty="0" err="1"/>
              <a:t>beste</a:t>
            </a:r>
            <a:r>
              <a:rPr lang="es-ES" sz="2000" dirty="0"/>
              <a:t> mota </a:t>
            </a:r>
            <a:r>
              <a:rPr lang="es-ES" sz="2000" dirty="0" err="1"/>
              <a:t>batekoa</a:t>
            </a:r>
            <a:r>
              <a:rPr lang="es-ES" sz="2000" dirty="0"/>
              <a:t> </a:t>
            </a:r>
            <a:r>
              <a:rPr lang="es-ES" sz="2000" dirty="0" err="1"/>
              <a:t>bada</a:t>
            </a:r>
            <a:r>
              <a:rPr lang="es-ES" sz="2000" dirty="0"/>
              <a:t>, </a:t>
            </a:r>
            <a:r>
              <a:rPr lang="es-ES" sz="2000" dirty="0" err="1"/>
              <a:t>bera</a:t>
            </a:r>
            <a:r>
              <a:rPr lang="es-ES" sz="2000" dirty="0"/>
              <a:t> </a:t>
            </a:r>
            <a:r>
              <a:rPr lang="es-ES" sz="2000" dirty="0" err="1"/>
              <a:t>zabaltzeko</a:t>
            </a:r>
            <a:r>
              <a:rPr lang="es-ES" sz="2000" dirty="0"/>
              <a:t> </a:t>
            </a:r>
            <a:r>
              <a:rPr lang="es-ES" sz="2000" dirty="0" err="1"/>
              <a:t>plugin-ik</a:t>
            </a:r>
            <a:r>
              <a:rPr lang="es-ES" sz="2000" dirty="0"/>
              <a:t> </a:t>
            </a:r>
            <a:r>
              <a:rPr lang="es-ES" sz="2000" dirty="0" err="1"/>
              <a:t>konfiguratuta</a:t>
            </a:r>
            <a:r>
              <a:rPr lang="es-ES" sz="2000" dirty="0"/>
              <a:t> </a:t>
            </a:r>
            <a:r>
              <a:rPr lang="es-ES" sz="2000" dirty="0" err="1"/>
              <a:t>ote</a:t>
            </a:r>
            <a:r>
              <a:rPr lang="es-ES" sz="2000" dirty="0"/>
              <a:t> </a:t>
            </a:r>
            <a:r>
              <a:rPr lang="es-ES" sz="2000" dirty="0" err="1"/>
              <a:t>duen</a:t>
            </a:r>
            <a:r>
              <a:rPr lang="es-ES" sz="2000" dirty="0"/>
              <a:t> </a:t>
            </a:r>
            <a:r>
              <a:rPr lang="es-ES" sz="2000" dirty="0" err="1"/>
              <a:t>egiaztatzen</a:t>
            </a:r>
            <a:r>
              <a:rPr lang="es-ES" sz="2000" dirty="0"/>
              <a:t> du. </a:t>
            </a:r>
            <a:r>
              <a:rPr lang="es-ES" sz="2000" dirty="0" err="1"/>
              <a:t>Horrela</a:t>
            </a:r>
            <a:r>
              <a:rPr lang="es-ES" sz="2000" dirty="0"/>
              <a:t> </a:t>
            </a:r>
            <a:r>
              <a:rPr lang="es-ES" sz="2000" dirty="0" err="1"/>
              <a:t>ez</a:t>
            </a:r>
            <a:r>
              <a:rPr lang="es-ES" sz="2000" dirty="0"/>
              <a:t> </a:t>
            </a:r>
            <a:r>
              <a:rPr lang="es-ES" sz="2000" dirty="0" err="1"/>
              <a:t>bada</a:t>
            </a:r>
            <a:r>
              <a:rPr lang="es-ES" sz="2000" dirty="0"/>
              <a:t>, </a:t>
            </a:r>
            <a:r>
              <a:rPr lang="es-ES" sz="2000" dirty="0" err="1"/>
              <a:t>erabiltzaileari</a:t>
            </a:r>
            <a:r>
              <a:rPr lang="es-ES" sz="2000" dirty="0"/>
              <a:t> </a:t>
            </a:r>
            <a:r>
              <a:rPr lang="es-ES" sz="2000" dirty="0" err="1"/>
              <a:t>edukia</a:t>
            </a:r>
            <a:r>
              <a:rPr lang="es-ES" sz="2000" dirty="0"/>
              <a:t> </a:t>
            </a:r>
            <a:r>
              <a:rPr lang="es-ES" sz="2000" dirty="0" err="1"/>
              <a:t>gordetzeko</a:t>
            </a:r>
            <a:r>
              <a:rPr lang="es-ES" sz="2000" dirty="0"/>
              <a:t> </a:t>
            </a:r>
            <a:r>
              <a:rPr lang="es-ES" sz="2000" dirty="0" err="1"/>
              <a:t>edo</a:t>
            </a:r>
            <a:r>
              <a:rPr lang="es-ES" sz="2000" dirty="0"/>
              <a:t> </a:t>
            </a:r>
            <a:r>
              <a:rPr lang="es-ES" sz="2000" dirty="0" err="1"/>
              <a:t>dagokion</a:t>
            </a:r>
            <a:r>
              <a:rPr lang="es-ES" sz="2000" dirty="0"/>
              <a:t> </a:t>
            </a:r>
            <a:r>
              <a:rPr lang="es-ES" sz="2000" dirty="0" err="1"/>
              <a:t>aplikazioarekin</a:t>
            </a:r>
            <a:r>
              <a:rPr lang="es-ES" sz="2000" dirty="0"/>
              <a:t> </a:t>
            </a:r>
            <a:r>
              <a:rPr lang="es-ES" sz="2000" dirty="0" err="1"/>
              <a:t>zabaltzeko</a:t>
            </a:r>
            <a:r>
              <a:rPr lang="es-ES" sz="2000" dirty="0"/>
              <a:t> </a:t>
            </a:r>
            <a:r>
              <a:rPr lang="es-ES" sz="2000" dirty="0" err="1"/>
              <a:t>aukera</a:t>
            </a:r>
            <a:r>
              <a:rPr lang="es-ES" sz="2000" dirty="0"/>
              <a:t> </a:t>
            </a:r>
            <a:r>
              <a:rPr lang="es-ES" sz="2000" dirty="0" err="1"/>
              <a:t>ematen</a:t>
            </a:r>
            <a:r>
              <a:rPr lang="es-ES" sz="2000" dirty="0"/>
              <a:t> dio.</a:t>
            </a:r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000" dirty="0" err="1"/>
              <a:t>Edukia</a:t>
            </a:r>
            <a:r>
              <a:rPr lang="es-ES" sz="2000" dirty="0"/>
              <a:t> </a:t>
            </a:r>
            <a:r>
              <a:rPr lang="es-ES" sz="2000" dirty="0" err="1"/>
              <a:t>testu</a:t>
            </a:r>
            <a:r>
              <a:rPr lang="es-ES" sz="2000" dirty="0"/>
              <a:t> </a:t>
            </a:r>
            <a:r>
              <a:rPr lang="es-ES" sz="2000" dirty="0" err="1"/>
              <a:t>motakoa</a:t>
            </a:r>
            <a:r>
              <a:rPr lang="es-ES" sz="2000" dirty="0"/>
              <a:t> </a:t>
            </a:r>
            <a:r>
              <a:rPr lang="es-ES" sz="2000" dirty="0" err="1"/>
              <a:t>bada</a:t>
            </a:r>
            <a:r>
              <a:rPr lang="es-ES" sz="2000" dirty="0"/>
              <a:t>, </a:t>
            </a:r>
            <a:r>
              <a:rPr lang="es-ES" sz="2000" dirty="0" err="1"/>
              <a:t>nabigatzialeak</a:t>
            </a:r>
            <a:r>
              <a:rPr lang="es-ES" sz="2000" dirty="0"/>
              <a:t> </a:t>
            </a:r>
            <a:r>
              <a:rPr lang="es-ES" sz="2000" dirty="0" err="1"/>
              <a:t>berak</a:t>
            </a:r>
            <a:r>
              <a:rPr lang="es-ES" sz="2000" dirty="0"/>
              <a:t> </a:t>
            </a:r>
            <a:r>
              <a:rPr lang="es-ES" sz="2000" dirty="0" err="1"/>
              <a:t>interpretatu</a:t>
            </a:r>
            <a:r>
              <a:rPr lang="es-ES" sz="2000" dirty="0"/>
              <a:t> (</a:t>
            </a:r>
            <a:r>
              <a:rPr lang="es-ES" sz="2000" dirty="0" err="1"/>
              <a:t>bistaratu</a:t>
            </a:r>
            <a:r>
              <a:rPr lang="es-ES" sz="2000" dirty="0"/>
              <a:t>) </a:t>
            </a:r>
            <a:r>
              <a:rPr lang="es-ES" sz="2000" dirty="0" err="1"/>
              <a:t>egiten</a:t>
            </a:r>
            <a:r>
              <a:rPr lang="es-ES" sz="2000" dirty="0"/>
              <a:t> du. </a:t>
            </a:r>
            <a:r>
              <a:rPr lang="es-ES" sz="2000" dirty="0" err="1"/>
              <a:t>Horretarako</a:t>
            </a:r>
            <a:r>
              <a:rPr lang="es-ES" sz="2000" dirty="0"/>
              <a:t> </a:t>
            </a:r>
            <a:r>
              <a:rPr lang="es-ES" sz="2000" dirty="0" err="1"/>
              <a:t>zelan</a:t>
            </a:r>
            <a:r>
              <a:rPr lang="es-ES" sz="2000" dirty="0"/>
              <a:t> </a:t>
            </a:r>
            <a:r>
              <a:rPr lang="es-ES" sz="2000" dirty="0" err="1"/>
              <a:t>kodifikatuta</a:t>
            </a:r>
            <a:r>
              <a:rPr lang="es-ES" sz="2000" dirty="0"/>
              <a:t> </a:t>
            </a:r>
            <a:r>
              <a:rPr lang="es-ES" sz="2000" dirty="0" err="1"/>
              <a:t>dagoen</a:t>
            </a:r>
            <a:r>
              <a:rPr lang="es-ES" sz="2000" dirty="0"/>
              <a:t> </a:t>
            </a:r>
            <a:r>
              <a:rPr lang="es-ES" sz="2000" dirty="0" err="1"/>
              <a:t>jakin</a:t>
            </a:r>
            <a:r>
              <a:rPr lang="es-ES" sz="2000" dirty="0"/>
              <a:t> </a:t>
            </a:r>
            <a:r>
              <a:rPr lang="es-ES" sz="2000" dirty="0" err="1"/>
              <a:t>behar</a:t>
            </a:r>
            <a:r>
              <a:rPr lang="es-ES" sz="2000" dirty="0"/>
              <a:t> du *. </a:t>
            </a:r>
          </a:p>
          <a:p>
            <a:pPr marL="900113" lvl="4" indent="-180975">
              <a:lnSpc>
                <a:spcPct val="110000"/>
              </a:lnSpc>
              <a:buFont typeface="Arial" pitchFamily="34" charset="0"/>
              <a:buChar char="•"/>
              <a:tabLst>
                <a:tab pos="539750" algn="l"/>
              </a:tabLst>
            </a:pPr>
            <a:r>
              <a:rPr lang="es-ES" sz="2000" dirty="0"/>
              <a:t>HTTP-k </a:t>
            </a:r>
            <a:r>
              <a:rPr lang="es-ES" sz="2000" dirty="0" err="1"/>
              <a:t>edukiaren</a:t>
            </a:r>
            <a:r>
              <a:rPr lang="es-ES" sz="2000" dirty="0"/>
              <a:t> </a:t>
            </a:r>
            <a:r>
              <a:rPr lang="es-ES" sz="2000" dirty="0" err="1"/>
              <a:t>kodifikazioa</a:t>
            </a:r>
            <a:r>
              <a:rPr lang="es-ES" sz="2000" dirty="0"/>
              <a:t> “Content-</a:t>
            </a:r>
            <a:r>
              <a:rPr lang="es-ES" sz="2000" dirty="0" err="1"/>
              <a:t>Type</a:t>
            </a:r>
            <a:r>
              <a:rPr lang="es-ES" sz="2000" dirty="0"/>
              <a:t>” </a:t>
            </a:r>
            <a:r>
              <a:rPr lang="es-ES" sz="2000" dirty="0" err="1"/>
              <a:t>goiburuan</a:t>
            </a:r>
            <a:r>
              <a:rPr lang="es-ES" sz="2000" dirty="0"/>
              <a:t> </a:t>
            </a:r>
            <a:r>
              <a:rPr lang="es-ES" sz="2000" dirty="0" err="1"/>
              <a:t>adierazteko</a:t>
            </a:r>
            <a:r>
              <a:rPr lang="es-ES" sz="2000" dirty="0"/>
              <a:t> </a:t>
            </a:r>
            <a:r>
              <a:rPr lang="es-ES" sz="2000" dirty="0" err="1"/>
              <a:t>aukera</a:t>
            </a:r>
            <a:r>
              <a:rPr lang="es-ES" sz="2000" dirty="0"/>
              <a:t> du: </a:t>
            </a:r>
          </a:p>
          <a:p>
            <a:pPr marL="900113" lvl="4" indent="-180975">
              <a:lnSpc>
                <a:spcPct val="110000"/>
              </a:lnSpc>
              <a:buNone/>
              <a:tabLst>
                <a:tab pos="539750" algn="l"/>
              </a:tabLst>
            </a:pPr>
            <a:r>
              <a:rPr lang="es-ES" sz="2000" dirty="0"/>
              <a:t>			Content-</a:t>
            </a:r>
            <a:r>
              <a:rPr lang="es-ES" sz="2000" dirty="0" err="1"/>
              <a:t>Type</a:t>
            </a:r>
            <a:r>
              <a:rPr lang="es-ES" sz="2000" dirty="0"/>
              <a:t>: </a:t>
            </a:r>
            <a:r>
              <a:rPr lang="es-ES" sz="2000" dirty="0" err="1"/>
              <a:t>text</a:t>
            </a:r>
            <a:r>
              <a:rPr lang="es-ES" sz="2000" dirty="0"/>
              <a:t>/</a:t>
            </a:r>
            <a:r>
              <a:rPr lang="es-ES" sz="2000" dirty="0" err="1"/>
              <a:t>html</a:t>
            </a:r>
            <a:r>
              <a:rPr lang="es-ES" sz="2000" dirty="0"/>
              <a:t>; </a:t>
            </a:r>
            <a:r>
              <a:rPr lang="es-ES" sz="2000" dirty="0" err="1">
                <a:solidFill>
                  <a:srgbClr val="FF0000"/>
                </a:solidFill>
              </a:rPr>
              <a:t>charset</a:t>
            </a:r>
            <a:r>
              <a:rPr lang="es-ES" sz="2000" dirty="0">
                <a:solidFill>
                  <a:srgbClr val="FF0000"/>
                </a:solidFill>
              </a:rPr>
              <a:t>=ISO-8859-1</a:t>
            </a:r>
          </a:p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sz="2100" dirty="0"/>
          </a:p>
          <a:p>
            <a:pPr marL="179388" lvl="1" indent="-179388">
              <a:lnSpc>
                <a:spcPct val="110000"/>
              </a:lnSpc>
              <a:buNone/>
            </a:pPr>
            <a:r>
              <a:rPr lang="es-ES" sz="2000" dirty="0"/>
              <a:t>* </a:t>
            </a:r>
            <a:r>
              <a:rPr lang="es-ES" sz="2000" dirty="0" err="1"/>
              <a:t>Demagun</a:t>
            </a:r>
            <a:r>
              <a:rPr lang="es-ES" sz="2000" dirty="0"/>
              <a:t> </a:t>
            </a:r>
            <a:r>
              <a:rPr lang="es-ES" sz="2000" dirty="0" err="1"/>
              <a:t>ondorengo</a:t>
            </a:r>
            <a:r>
              <a:rPr lang="es-ES" sz="2000" dirty="0"/>
              <a:t> </a:t>
            </a:r>
            <a:r>
              <a:rPr lang="es-ES" sz="2000" dirty="0" err="1"/>
              <a:t>testua</a:t>
            </a:r>
            <a:r>
              <a:rPr lang="es-ES" sz="2000" dirty="0"/>
              <a:t> </a:t>
            </a:r>
            <a:r>
              <a:rPr lang="es-ES" sz="2000" dirty="0" err="1"/>
              <a:t>kodifikatu</a:t>
            </a:r>
            <a:r>
              <a:rPr lang="es-ES" sz="2000" dirty="0"/>
              <a:t> </a:t>
            </a:r>
            <a:r>
              <a:rPr lang="es-ES" sz="2000" dirty="0" err="1"/>
              <a:t>nahi</a:t>
            </a:r>
            <a:r>
              <a:rPr lang="es-ES" sz="2000" dirty="0"/>
              <a:t> dela: Hola Iñaki Pérez!</a:t>
            </a:r>
            <a:endParaRPr lang="es-ES" sz="2100" dirty="0"/>
          </a:p>
          <a:p>
            <a:pPr marL="1795463" lvl="2" indent="-1395413">
              <a:lnSpc>
                <a:spcPct val="110000"/>
              </a:lnSpc>
              <a:buNone/>
            </a:pPr>
            <a:r>
              <a:rPr lang="es-ES" sz="2000" dirty="0">
                <a:hlinkClick r:id="rId3"/>
              </a:rPr>
              <a:t>US-ASCII</a:t>
            </a:r>
            <a:r>
              <a:rPr lang="es-ES" sz="2000" dirty="0"/>
              <a:t>:	</a:t>
            </a:r>
            <a:r>
              <a:rPr lang="es-ES" sz="2000" dirty="0" err="1"/>
              <a:t>Ezin</a:t>
            </a:r>
            <a:r>
              <a:rPr lang="es-ES" sz="2000" dirty="0"/>
              <a:t> da </a:t>
            </a:r>
            <a:r>
              <a:rPr lang="es-ES" sz="2000" dirty="0" err="1"/>
              <a:t>kodifikatu</a:t>
            </a:r>
            <a:r>
              <a:rPr lang="es-ES" sz="2000" dirty="0"/>
              <a:t>, “ñ” y “é” </a:t>
            </a:r>
            <a:r>
              <a:rPr lang="es-ES" sz="2000" dirty="0" err="1"/>
              <a:t>ikurrak</a:t>
            </a:r>
            <a:r>
              <a:rPr lang="es-ES" sz="2000" dirty="0"/>
              <a:t> </a:t>
            </a:r>
            <a:r>
              <a:rPr lang="es-ES" sz="2000" dirty="0" err="1"/>
              <a:t>ez</a:t>
            </a:r>
            <a:r>
              <a:rPr lang="es-ES" sz="2000" dirty="0"/>
              <a:t> </a:t>
            </a:r>
            <a:r>
              <a:rPr lang="es-ES" sz="2000" dirty="0" err="1"/>
              <a:t>bait</a:t>
            </a:r>
            <a:r>
              <a:rPr lang="es-ES" sz="2000" dirty="0"/>
              <a:t> </a:t>
            </a:r>
            <a:r>
              <a:rPr lang="es-ES" sz="2000" dirty="0" err="1"/>
              <a:t>dira</a:t>
            </a:r>
            <a:r>
              <a:rPr lang="es-ES" sz="2000" dirty="0"/>
              <a:t> US-ASCII </a:t>
            </a:r>
            <a:r>
              <a:rPr lang="es-ES" sz="2000" dirty="0" err="1"/>
              <a:t>alfabetoan</a:t>
            </a:r>
            <a:r>
              <a:rPr lang="es-ES" sz="2000" dirty="0"/>
              <a:t> </a:t>
            </a:r>
            <a:r>
              <a:rPr lang="es-ES" sz="2000" dirty="0" err="1"/>
              <a:t>existitzen</a:t>
            </a:r>
            <a:r>
              <a:rPr lang="es-ES" sz="2000" dirty="0"/>
              <a:t>.</a:t>
            </a:r>
          </a:p>
          <a:p>
            <a:pPr marL="579438" lvl="2" indent="-179388">
              <a:lnSpc>
                <a:spcPct val="110000"/>
              </a:lnSpc>
              <a:buNone/>
            </a:pPr>
            <a:r>
              <a:rPr lang="es-ES" sz="2000" dirty="0">
                <a:hlinkClick r:id="rId4"/>
              </a:rPr>
              <a:t>Latin-1</a:t>
            </a:r>
            <a:r>
              <a:rPr lang="es-ES" sz="2000" dirty="0"/>
              <a:t>:	48 6f 6c 61 20 49 </a:t>
            </a:r>
            <a:r>
              <a:rPr lang="es-ES" sz="2000" dirty="0">
                <a:solidFill>
                  <a:srgbClr val="FF0000"/>
                </a:solidFill>
              </a:rPr>
              <a:t>f1</a:t>
            </a:r>
            <a:r>
              <a:rPr lang="es-ES" sz="2000" dirty="0"/>
              <a:t> 61 6b 69 20 50 </a:t>
            </a:r>
            <a:r>
              <a:rPr lang="es-ES" sz="2000" dirty="0">
                <a:solidFill>
                  <a:srgbClr val="FF0000"/>
                </a:solidFill>
              </a:rPr>
              <a:t>e9</a:t>
            </a:r>
            <a:r>
              <a:rPr lang="es-ES" sz="2000" dirty="0"/>
              <a:t> 72 65 7a 21</a:t>
            </a:r>
          </a:p>
          <a:p>
            <a:pPr marL="579438" lvl="2" indent="-179388">
              <a:lnSpc>
                <a:spcPct val="110000"/>
              </a:lnSpc>
              <a:buNone/>
            </a:pPr>
            <a:r>
              <a:rPr lang="es-ES" sz="2000" dirty="0">
                <a:hlinkClick r:id="rId5"/>
              </a:rPr>
              <a:t>UTF-8</a:t>
            </a:r>
            <a:r>
              <a:rPr lang="es-ES" sz="2000" dirty="0"/>
              <a:t>:	48 6f 6c 61 20 49 </a:t>
            </a:r>
            <a:r>
              <a:rPr lang="es-ES" sz="2000" dirty="0">
                <a:solidFill>
                  <a:srgbClr val="FF0000"/>
                </a:solidFill>
              </a:rPr>
              <a:t>c3 b1</a:t>
            </a:r>
            <a:r>
              <a:rPr lang="es-ES" sz="2000" dirty="0"/>
              <a:t> 61 6b 69 20 50 </a:t>
            </a:r>
            <a:r>
              <a:rPr lang="es-ES" sz="2000" dirty="0">
                <a:solidFill>
                  <a:srgbClr val="FF0000"/>
                </a:solidFill>
              </a:rPr>
              <a:t>c3 a9</a:t>
            </a:r>
            <a:r>
              <a:rPr lang="es-ES" sz="2000" dirty="0"/>
              <a:t> 72 65 7a 21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mezuaren</a:t>
            </a:r>
            <a:r>
              <a:rPr lang="es-ES" dirty="0"/>
              <a:t> </a:t>
            </a:r>
            <a:r>
              <a:rPr lang="es-ES" dirty="0" err="1"/>
              <a:t>gorputza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2400" y="6566461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JARDUERA: </a:t>
            </a:r>
            <a:r>
              <a:rPr lang="es-ES" dirty="0" err="1"/>
              <a:t>mezuaren</a:t>
            </a:r>
            <a:r>
              <a:rPr lang="es-ES" dirty="0"/>
              <a:t> </a:t>
            </a:r>
            <a:r>
              <a:rPr lang="es-ES" dirty="0" err="1"/>
              <a:t>gorputzaren</a:t>
            </a:r>
            <a:r>
              <a:rPr lang="es-ES" dirty="0"/>
              <a:t> </a:t>
            </a:r>
            <a:r>
              <a:rPr lang="es-ES" dirty="0" err="1"/>
              <a:t>kodifikazioa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/>
          </a:bodyPr>
          <a:lstStyle/>
          <a:p>
            <a:r>
              <a:rPr lang="es-ES" sz="2400" dirty="0" err="1"/>
              <a:t>Wireshark</a:t>
            </a:r>
            <a:r>
              <a:rPr lang="es-ES" sz="2400" dirty="0"/>
              <a:t> </a:t>
            </a:r>
            <a:r>
              <a:rPr lang="es-ES" sz="2400" dirty="0" err="1"/>
              <a:t>erabilita</a:t>
            </a:r>
            <a:r>
              <a:rPr lang="es-ES" sz="2400" dirty="0"/>
              <a:t>, </a:t>
            </a:r>
            <a:r>
              <a:rPr lang="es-ES" sz="2400" dirty="0">
                <a:hlinkClick r:id="rId3"/>
              </a:rPr>
              <a:t>http://coding-1190.appspot.com/</a:t>
            </a:r>
            <a:r>
              <a:rPr lang="es-ES" sz="2400" dirty="0"/>
              <a:t> </a:t>
            </a:r>
            <a:r>
              <a:rPr lang="es-ES" sz="2400" dirty="0" err="1"/>
              <a:t>baliabidea</a:t>
            </a:r>
            <a:r>
              <a:rPr lang="es-ES" sz="2400" dirty="0"/>
              <a:t> </a:t>
            </a:r>
            <a:r>
              <a:rPr lang="es-ES" sz="2400" dirty="0" err="1"/>
              <a:t>nabigatzailean</a:t>
            </a:r>
            <a:r>
              <a:rPr lang="es-ES" sz="2400" dirty="0"/>
              <a:t> </a:t>
            </a:r>
            <a:r>
              <a:rPr lang="es-ES" sz="2400" dirty="0" err="1"/>
              <a:t>ondo</a:t>
            </a:r>
            <a:r>
              <a:rPr lang="es-ES" sz="2400" dirty="0"/>
              <a:t> </a:t>
            </a:r>
            <a:r>
              <a:rPr lang="es-ES" sz="2400" dirty="0" err="1"/>
              <a:t>bistaratu</a:t>
            </a:r>
            <a:r>
              <a:rPr lang="es-ES" sz="2400" dirty="0"/>
              <a:t> </a:t>
            </a:r>
            <a:r>
              <a:rPr lang="es-ES" sz="2400" dirty="0" err="1"/>
              <a:t>ezinaren</a:t>
            </a:r>
            <a:r>
              <a:rPr lang="es-ES" sz="2400" dirty="0"/>
              <a:t> </a:t>
            </a:r>
            <a:r>
              <a:rPr lang="es-ES" sz="2400" dirty="0" err="1"/>
              <a:t>arrazoia</a:t>
            </a:r>
            <a:r>
              <a:rPr lang="es-ES" sz="2400" dirty="0"/>
              <a:t> </a:t>
            </a:r>
            <a:r>
              <a:rPr lang="es-ES" sz="2400" dirty="0" err="1"/>
              <a:t>aurkitu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pPr marL="457200" lvl="1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72" y="2605658"/>
            <a:ext cx="7395936" cy="3271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6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JARDUERA: </a:t>
            </a:r>
            <a:r>
              <a:rPr lang="es-ES" dirty="0" err="1"/>
              <a:t>mezuaren</a:t>
            </a:r>
            <a:r>
              <a:rPr lang="es-ES" dirty="0"/>
              <a:t> </a:t>
            </a:r>
            <a:r>
              <a:rPr lang="es-ES" dirty="0" err="1"/>
              <a:t>gorputzaren</a:t>
            </a:r>
            <a:r>
              <a:rPr lang="es-ES" dirty="0"/>
              <a:t> </a:t>
            </a:r>
            <a:r>
              <a:rPr lang="es-ES" dirty="0" err="1"/>
              <a:t>kodifikazioa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992" t="573" r="992" b="573"/>
          <a:stretch>
            <a:fillRect/>
          </a:stretch>
        </p:blipFill>
        <p:spPr bwMode="auto">
          <a:xfrm>
            <a:off x="1707331" y="1369839"/>
            <a:ext cx="5744989" cy="50185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ángulo redondeado 5"/>
          <p:cNvSpPr/>
          <p:nvPr/>
        </p:nvSpPr>
        <p:spPr>
          <a:xfrm>
            <a:off x="1979712" y="3639600"/>
            <a:ext cx="266429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2051720" y="5400000"/>
            <a:ext cx="2736304" cy="291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160152" y="569111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Edukia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notazio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hamaseitarrean</a:t>
            </a:r>
            <a:endParaRPr lang="es-E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8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s-ES" sz="2400" dirty="0" err="1"/>
              <a:t>Jarraian</a:t>
            </a:r>
            <a:r>
              <a:rPr lang="es-ES" sz="2400" dirty="0"/>
              <a:t>, HTTP </a:t>
            </a:r>
            <a:r>
              <a:rPr lang="es-ES" sz="2400" dirty="0" err="1"/>
              <a:t>protokoloaren</a:t>
            </a:r>
            <a:r>
              <a:rPr lang="es-ES" sz="2400" dirty="0"/>
              <a:t> </a:t>
            </a:r>
            <a:r>
              <a:rPr lang="es-ES" sz="2400" dirty="0" err="1"/>
              <a:t>funtzionamendua</a:t>
            </a:r>
            <a:r>
              <a:rPr lang="es-ES" sz="2400" dirty="0"/>
              <a:t> </a:t>
            </a:r>
            <a:r>
              <a:rPr lang="es-ES" sz="2400" dirty="0" err="1"/>
              <a:t>adibide</a:t>
            </a:r>
            <a:r>
              <a:rPr lang="es-ES" sz="2400" dirty="0"/>
              <a:t> baten </a:t>
            </a:r>
            <a:r>
              <a:rPr lang="es-ES" sz="2400" dirty="0" err="1"/>
              <a:t>bitartez</a:t>
            </a:r>
            <a:r>
              <a:rPr lang="es-ES" sz="2400" dirty="0"/>
              <a:t> </a:t>
            </a:r>
            <a:r>
              <a:rPr lang="es-ES" sz="2400" dirty="0" err="1"/>
              <a:t>deskribatuko</a:t>
            </a:r>
            <a:r>
              <a:rPr lang="es-ES" sz="2400" dirty="0"/>
              <a:t> da. </a:t>
            </a:r>
            <a:r>
              <a:rPr lang="es-ES" sz="2400" dirty="0" err="1"/>
              <a:t>Ondorengo</a:t>
            </a:r>
            <a:r>
              <a:rPr lang="es-ES" sz="2400" dirty="0"/>
              <a:t> </a:t>
            </a:r>
            <a:r>
              <a:rPr lang="es-ES" sz="2400" dirty="0" err="1"/>
              <a:t>galderak</a:t>
            </a:r>
            <a:r>
              <a:rPr lang="es-ES" sz="2400" dirty="0"/>
              <a:t> </a:t>
            </a:r>
            <a:r>
              <a:rPr lang="es-ES" sz="2400" dirty="0" err="1"/>
              <a:t>erantzungo</a:t>
            </a:r>
            <a:r>
              <a:rPr lang="es-ES" sz="2400" dirty="0"/>
              <a:t> </a:t>
            </a:r>
            <a:r>
              <a:rPr lang="es-ES" sz="2400" dirty="0" err="1"/>
              <a:t>dira</a:t>
            </a:r>
            <a:r>
              <a:rPr lang="es-ES" sz="2400" dirty="0"/>
              <a:t>, </a:t>
            </a:r>
            <a:r>
              <a:rPr lang="es-ES" sz="2400" dirty="0" err="1"/>
              <a:t>hain</a:t>
            </a:r>
            <a:r>
              <a:rPr lang="es-ES" sz="2400" dirty="0"/>
              <a:t> </a:t>
            </a:r>
            <a:r>
              <a:rPr lang="es-ES" sz="2400" dirty="0" err="1"/>
              <a:t>zuzen</a:t>
            </a:r>
            <a:r>
              <a:rPr lang="es-ES" sz="2400" dirty="0"/>
              <a:t> ere:</a:t>
            </a:r>
          </a:p>
          <a:p>
            <a:pPr marL="539750" indent="-179388"/>
            <a:r>
              <a:rPr lang="es-ES" sz="2400" b="1" dirty="0" err="1">
                <a:solidFill>
                  <a:srgbClr val="FF0000"/>
                </a:solidFill>
              </a:rPr>
              <a:t>Zer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gertatzen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erabiltzaile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batek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baliabide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 (</a:t>
            </a:r>
            <a:r>
              <a:rPr lang="es-ES" sz="2400" b="1" dirty="0" err="1">
                <a:solidFill>
                  <a:srgbClr val="FF0000"/>
                </a:solidFill>
              </a:rPr>
              <a:t>adibidez</a:t>
            </a:r>
            <a:r>
              <a:rPr lang="es-ES" sz="2400" b="1" dirty="0">
                <a:solidFill>
                  <a:srgbClr val="FF0000"/>
                </a:solidFill>
              </a:rPr>
              <a:t>, web </a:t>
            </a:r>
            <a:r>
              <a:rPr lang="es-ES" sz="2400" b="1" dirty="0" err="1">
                <a:solidFill>
                  <a:srgbClr val="FF0000"/>
                </a:solidFill>
              </a:rPr>
              <a:t>orrialde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  <a:r>
              <a:rPr lang="es-ES" sz="2400" b="1" dirty="0" err="1">
                <a:solidFill>
                  <a:srgbClr val="FF0000"/>
                </a:solidFill>
              </a:rPr>
              <a:t>nabigatzailearen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bitartez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eskatzen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duenean</a:t>
            </a:r>
            <a:r>
              <a:rPr lang="es-ES" sz="2400" b="1" dirty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/>
              <a:t>Zer</a:t>
            </a:r>
            <a:r>
              <a:rPr lang="es-ES" sz="2400" dirty="0"/>
              <a:t> </a:t>
            </a:r>
            <a:r>
              <a:rPr lang="es-ES" sz="2400" dirty="0" err="1"/>
              <a:t>egiten</a:t>
            </a:r>
            <a:r>
              <a:rPr lang="es-ES" sz="2400" dirty="0"/>
              <a:t> du </a:t>
            </a:r>
            <a:r>
              <a:rPr lang="es-ES" sz="2400" dirty="0" err="1"/>
              <a:t>nabigatzaileak</a:t>
            </a:r>
            <a:r>
              <a:rPr lang="es-ES" sz="2400" dirty="0"/>
              <a:t>? 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/>
              <a:t>eskaerak</a:t>
            </a:r>
            <a:r>
              <a:rPr lang="es-ES" sz="2400" dirty="0"/>
              <a:t>? </a:t>
            </a:r>
          </a:p>
          <a:p>
            <a:pPr marL="939800" lvl="2" indent="-179388"/>
            <a:r>
              <a:rPr lang="es-ES" sz="2400" dirty="0" err="1"/>
              <a:t>Zelan</a:t>
            </a:r>
            <a:r>
              <a:rPr lang="es-ES" sz="2400" dirty="0"/>
              <a:t> </a:t>
            </a:r>
            <a:r>
              <a:rPr lang="es-ES" sz="2400" dirty="0" err="1"/>
              <a:t>prozesatzen</a:t>
            </a:r>
            <a:r>
              <a:rPr lang="es-ES" sz="2400" dirty="0"/>
              <a:t> da </a:t>
            </a:r>
            <a:r>
              <a:rPr lang="es-ES" sz="2400" dirty="0" err="1"/>
              <a:t>eskaera</a:t>
            </a:r>
            <a:r>
              <a:rPr lang="es-ES" sz="2400" dirty="0"/>
              <a:t> </a:t>
            </a:r>
            <a:r>
              <a:rPr lang="es-ES" sz="2400" dirty="0" err="1"/>
              <a:t>zerbitzarian</a:t>
            </a:r>
            <a:r>
              <a:rPr lang="es-ES" sz="2400" dirty="0"/>
              <a:t>?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/>
              <a:t>erantzunak</a:t>
            </a:r>
            <a:r>
              <a:rPr lang="es-ES" sz="2400" dirty="0"/>
              <a:t>?</a:t>
            </a:r>
          </a:p>
          <a:p>
            <a:pPr marL="1397000" lvl="3" indent="-179388"/>
            <a:r>
              <a:rPr lang="es-ES" sz="2400" dirty="0" err="1"/>
              <a:t>Mezuaren</a:t>
            </a:r>
            <a:r>
              <a:rPr lang="es-ES" sz="2400" dirty="0"/>
              <a:t> </a:t>
            </a:r>
            <a:r>
              <a:rPr lang="es-ES" sz="2400" dirty="0" err="1"/>
              <a:t>gorputzaren</a:t>
            </a:r>
            <a:r>
              <a:rPr lang="es-ES" sz="2400" dirty="0"/>
              <a:t> </a:t>
            </a:r>
            <a:r>
              <a:rPr lang="es-ES" sz="2400" dirty="0" err="1"/>
              <a:t>kodifikazioa</a:t>
            </a:r>
            <a:r>
              <a:rPr lang="es-ES" sz="2400" dirty="0"/>
              <a:t>.</a:t>
            </a:r>
          </a:p>
          <a:p>
            <a:pPr marL="1397000" lvl="3" indent="-179388"/>
            <a:r>
              <a:rPr lang="es-ES" sz="2400" b="1" dirty="0" err="1">
                <a:solidFill>
                  <a:srgbClr val="FF0000"/>
                </a:solidFill>
              </a:rPr>
              <a:t>Mezuaren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gorputzaren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luzeera</a:t>
            </a:r>
            <a:r>
              <a:rPr lang="es-ES" sz="2400" b="1" dirty="0">
                <a:solidFill>
                  <a:srgbClr val="FF0000"/>
                </a:solidFill>
              </a:rPr>
              <a:t>.</a:t>
            </a:r>
          </a:p>
          <a:p>
            <a:pPr marL="939800" lvl="2" indent="-179388"/>
            <a:r>
              <a:rPr lang="es-ES" sz="2400" dirty="0" err="1"/>
              <a:t>Zelan</a:t>
            </a:r>
            <a:r>
              <a:rPr lang="es-ES" sz="2400" dirty="0"/>
              <a:t> </a:t>
            </a:r>
            <a:r>
              <a:rPr lang="es-ES" sz="2400" dirty="0" err="1"/>
              <a:t>kargatzen</a:t>
            </a:r>
            <a:r>
              <a:rPr lang="es-ES" sz="2400" dirty="0"/>
              <a:t> da web </a:t>
            </a:r>
            <a:r>
              <a:rPr lang="es-ES" sz="2400" dirty="0" err="1"/>
              <a:t>orri</a:t>
            </a:r>
            <a:r>
              <a:rPr lang="es-ES" sz="2400" dirty="0"/>
              <a:t> </a:t>
            </a:r>
            <a:r>
              <a:rPr lang="es-ES" sz="2400" dirty="0" err="1"/>
              <a:t>bat</a:t>
            </a:r>
            <a:r>
              <a:rPr lang="es-ES" sz="2400" dirty="0"/>
              <a:t> </a:t>
            </a:r>
            <a:r>
              <a:rPr lang="es-ES" sz="2400" dirty="0" err="1"/>
              <a:t>nabigatzailean</a:t>
            </a:r>
            <a:r>
              <a:rPr lang="es-ES" sz="2400" dirty="0"/>
              <a:t>? </a:t>
            </a:r>
          </a:p>
          <a:p>
            <a:pPr marL="1397000" lvl="3" indent="-179388"/>
            <a:r>
              <a:rPr lang="es-ES" sz="2400" dirty="0"/>
              <a:t>TCP </a:t>
            </a:r>
            <a:r>
              <a:rPr lang="es-ES" sz="2400" dirty="0" err="1"/>
              <a:t>konexioaren</a:t>
            </a:r>
            <a:r>
              <a:rPr lang="es-ES" sz="2400" dirty="0"/>
              <a:t> </a:t>
            </a:r>
            <a:r>
              <a:rPr lang="es-ES" sz="2400" dirty="0" err="1"/>
              <a:t>kudeaketa</a:t>
            </a:r>
            <a:r>
              <a:rPr lang="es-ES" sz="2400" dirty="0"/>
              <a:t>. 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963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 fontScale="85000" lnSpcReduction="10000"/>
          </a:bodyPr>
          <a:lstStyle/>
          <a:p>
            <a:pPr marL="179388" lvl="1" indent="-179388">
              <a:buFont typeface="Arial" pitchFamily="34" charset="0"/>
              <a:buChar char="•"/>
            </a:pPr>
            <a:r>
              <a:rPr lang="es-ES" sz="2000" dirty="0"/>
              <a:t>Web </a:t>
            </a:r>
            <a:r>
              <a:rPr lang="es-ES" sz="2000" dirty="0" err="1"/>
              <a:t>zerbitzari</a:t>
            </a:r>
            <a:r>
              <a:rPr lang="es-ES" sz="2000" dirty="0"/>
              <a:t> </a:t>
            </a:r>
            <a:r>
              <a:rPr lang="es-ES" sz="2000" dirty="0" err="1"/>
              <a:t>batek</a:t>
            </a:r>
            <a:r>
              <a:rPr lang="es-ES" sz="2000" dirty="0"/>
              <a:t> </a:t>
            </a:r>
            <a:r>
              <a:rPr lang="es-ES" sz="2000" dirty="0" err="1"/>
              <a:t>itzulitako</a:t>
            </a:r>
            <a:r>
              <a:rPr lang="es-ES" sz="2000" dirty="0"/>
              <a:t> </a:t>
            </a:r>
            <a:r>
              <a:rPr lang="es-ES" sz="2000" dirty="0" err="1"/>
              <a:t>erantzun</a:t>
            </a:r>
            <a:r>
              <a:rPr lang="es-ES" sz="2000" dirty="0"/>
              <a:t> </a:t>
            </a:r>
            <a:r>
              <a:rPr lang="es-ES" sz="2000" dirty="0" err="1"/>
              <a:t>bat</a:t>
            </a:r>
            <a:r>
              <a:rPr lang="es-ES" sz="2000" dirty="0"/>
              <a:t> </a:t>
            </a:r>
            <a:r>
              <a:rPr lang="es-ES" sz="2000" dirty="0" err="1"/>
              <a:t>irakurri</a:t>
            </a:r>
            <a:r>
              <a:rPr lang="es-ES" sz="2000" dirty="0"/>
              <a:t> </a:t>
            </a:r>
            <a:r>
              <a:rPr lang="es-ES" sz="2000" dirty="0" err="1"/>
              <a:t>behar</a:t>
            </a:r>
            <a:r>
              <a:rPr lang="es-ES" sz="2000" dirty="0"/>
              <a:t> </a:t>
            </a:r>
            <a:r>
              <a:rPr lang="es-ES" sz="2000" dirty="0" err="1"/>
              <a:t>duen</a:t>
            </a:r>
            <a:r>
              <a:rPr lang="es-ES" sz="2000" dirty="0"/>
              <a:t> web </a:t>
            </a:r>
            <a:r>
              <a:rPr lang="es-ES" sz="2000" dirty="0" err="1"/>
              <a:t>bezero</a:t>
            </a:r>
            <a:r>
              <a:rPr lang="es-ES" sz="2000" dirty="0"/>
              <a:t> </a:t>
            </a:r>
            <a:r>
              <a:rPr lang="es-ES" sz="2000" dirty="0" err="1"/>
              <a:t>batek</a:t>
            </a:r>
            <a:r>
              <a:rPr lang="es-ES" sz="2000" dirty="0"/>
              <a:t> </a:t>
            </a:r>
            <a:r>
              <a:rPr lang="es-ES" sz="2000" dirty="0" err="1"/>
              <a:t>mezuaren</a:t>
            </a:r>
            <a:r>
              <a:rPr lang="es-ES" sz="2000" dirty="0"/>
              <a:t> </a:t>
            </a:r>
            <a:r>
              <a:rPr lang="es-ES" sz="2000" dirty="0" err="1"/>
              <a:t>gorputza</a:t>
            </a:r>
            <a:r>
              <a:rPr lang="es-ES" sz="2000" dirty="0"/>
              <a:t> non </a:t>
            </a:r>
            <a:r>
              <a:rPr lang="es-ES" sz="2000" dirty="0" err="1"/>
              <a:t>amaitzen</a:t>
            </a:r>
            <a:r>
              <a:rPr lang="es-ES" sz="2000" dirty="0"/>
              <a:t> den </a:t>
            </a:r>
            <a:r>
              <a:rPr lang="es-ES" sz="2000" dirty="0" err="1"/>
              <a:t>jakin</a:t>
            </a:r>
            <a:r>
              <a:rPr lang="es-ES" sz="2000" dirty="0"/>
              <a:t> </a:t>
            </a:r>
            <a:r>
              <a:rPr lang="es-ES" sz="2000" dirty="0" err="1"/>
              <a:t>behar</a:t>
            </a:r>
            <a:r>
              <a:rPr lang="es-ES" sz="2000" dirty="0"/>
              <a:t> du. </a:t>
            </a:r>
          </a:p>
          <a:p>
            <a:pPr marL="179388" lvl="1" indent="-179388">
              <a:buFont typeface="Arial" pitchFamily="34" charset="0"/>
              <a:buChar char="•"/>
            </a:pPr>
            <a:endParaRPr lang="es-ES" sz="1600" dirty="0"/>
          </a:p>
          <a:p>
            <a:pPr marL="179388" lvl="1" indent="-179388">
              <a:buFont typeface="Arial" pitchFamily="34" charset="0"/>
              <a:buChar char="•"/>
              <a:tabLst>
                <a:tab pos="539750" algn="l"/>
              </a:tabLst>
            </a:pPr>
            <a:r>
              <a:rPr lang="es-ES" sz="2000" dirty="0"/>
              <a:t>HTTP </a:t>
            </a:r>
            <a:r>
              <a:rPr lang="es-ES" sz="2000" dirty="0" err="1"/>
              <a:t>protokoloak</a:t>
            </a:r>
            <a:r>
              <a:rPr lang="es-ES" sz="2000" dirty="0"/>
              <a:t> </a:t>
            </a:r>
            <a:r>
              <a:rPr lang="es-ES" sz="2000" dirty="0" err="1"/>
              <a:t>mezuaren</a:t>
            </a:r>
            <a:r>
              <a:rPr lang="es-ES" sz="2000" dirty="0"/>
              <a:t> </a:t>
            </a:r>
            <a:r>
              <a:rPr lang="es-ES" sz="2000" dirty="0" err="1"/>
              <a:t>gorputzaren</a:t>
            </a:r>
            <a:r>
              <a:rPr lang="es-ES" sz="2000" dirty="0"/>
              <a:t> </a:t>
            </a:r>
            <a:r>
              <a:rPr lang="es-ES" sz="2000" dirty="0" err="1"/>
              <a:t>luzeera</a:t>
            </a:r>
            <a:r>
              <a:rPr lang="es-ES" sz="2000" dirty="0"/>
              <a:t> </a:t>
            </a:r>
            <a:r>
              <a:rPr lang="es-ES" sz="2000" dirty="0" err="1"/>
              <a:t>adierazteko</a:t>
            </a:r>
            <a:r>
              <a:rPr lang="es-ES" sz="2000" dirty="0"/>
              <a:t> </a:t>
            </a:r>
            <a:r>
              <a:rPr lang="es-ES" sz="2000" dirty="0" err="1"/>
              <a:t>duen</a:t>
            </a:r>
            <a:r>
              <a:rPr lang="es-ES" sz="2000" dirty="0"/>
              <a:t> </a:t>
            </a:r>
            <a:r>
              <a:rPr lang="es-ES" sz="2000" dirty="0" err="1"/>
              <a:t>modu</a:t>
            </a:r>
            <a:r>
              <a:rPr lang="es-ES" sz="2000" dirty="0"/>
              <a:t> </a:t>
            </a:r>
            <a:r>
              <a:rPr lang="es-ES" sz="2000" dirty="0" err="1"/>
              <a:t>bat</a:t>
            </a:r>
            <a:r>
              <a:rPr lang="es-ES" sz="2000" dirty="0"/>
              <a:t> “Content-</a:t>
            </a:r>
            <a:r>
              <a:rPr lang="es-ES" sz="2000" dirty="0" err="1"/>
              <a:t>Length</a:t>
            </a:r>
            <a:r>
              <a:rPr lang="es-ES" sz="2000" dirty="0"/>
              <a:t>” </a:t>
            </a:r>
            <a:r>
              <a:rPr lang="es-ES" sz="2000" dirty="0" err="1"/>
              <a:t>goiburua</a:t>
            </a:r>
            <a:r>
              <a:rPr lang="es-ES" sz="2000" dirty="0"/>
              <a:t> da.</a:t>
            </a:r>
          </a:p>
          <a:p>
            <a:pPr marL="539750" lvl="3" indent="-179388">
              <a:tabLst>
                <a:tab pos="539750" algn="l"/>
              </a:tabLst>
            </a:pPr>
            <a:r>
              <a:rPr lang="es-ES" sz="1600" dirty="0"/>
              <a:t>OHARRA: HTTP </a:t>
            </a:r>
            <a:r>
              <a:rPr lang="es-ES" sz="1600" dirty="0" err="1"/>
              <a:t>erantzuna</a:t>
            </a:r>
            <a:r>
              <a:rPr lang="es-ES" sz="1600" dirty="0"/>
              <a:t> </a:t>
            </a:r>
            <a:r>
              <a:rPr lang="es-ES" sz="1600" dirty="0" err="1"/>
              <a:t>bidali</a:t>
            </a:r>
            <a:r>
              <a:rPr lang="es-ES" sz="1600" dirty="0"/>
              <a:t> </a:t>
            </a:r>
            <a:r>
              <a:rPr lang="es-ES" sz="1600" dirty="0" err="1"/>
              <a:t>aurretik</a:t>
            </a:r>
            <a:r>
              <a:rPr lang="es-ES" sz="1600" dirty="0"/>
              <a:t>, “Content-</a:t>
            </a:r>
            <a:r>
              <a:rPr lang="es-ES" sz="1600" dirty="0" err="1"/>
              <a:t>Length</a:t>
            </a:r>
            <a:r>
              <a:rPr lang="es-ES" sz="1600" dirty="0"/>
              <a:t>” </a:t>
            </a:r>
            <a:r>
              <a:rPr lang="es-ES" sz="1600" dirty="0" err="1"/>
              <a:t>goiburuak</a:t>
            </a:r>
            <a:r>
              <a:rPr lang="es-ES" sz="1600" dirty="0"/>
              <a:t> </a:t>
            </a:r>
            <a:r>
              <a:rPr lang="es-ES" sz="1600" dirty="0" err="1"/>
              <a:t>erantzunean</a:t>
            </a:r>
            <a:r>
              <a:rPr lang="es-ES" sz="1600" dirty="0"/>
              <a:t> </a:t>
            </a:r>
            <a:r>
              <a:rPr lang="es-ES" sz="1600" dirty="0" err="1"/>
              <a:t>sartuko</a:t>
            </a:r>
            <a:r>
              <a:rPr lang="es-ES" sz="1600" dirty="0"/>
              <a:t> den </a:t>
            </a:r>
            <a:r>
              <a:rPr lang="es-ES" sz="1600" dirty="0" err="1"/>
              <a:t>edukiaren</a:t>
            </a:r>
            <a:r>
              <a:rPr lang="es-ES" sz="1600" dirty="0"/>
              <a:t> </a:t>
            </a:r>
            <a:r>
              <a:rPr lang="es-ES" sz="1600" dirty="0" err="1"/>
              <a:t>tamaina</a:t>
            </a:r>
            <a:r>
              <a:rPr lang="es-ES" sz="1600" dirty="0"/>
              <a:t> </a:t>
            </a:r>
            <a:r>
              <a:rPr lang="es-ES" sz="1600" dirty="0" err="1"/>
              <a:t>ezagutzea</a:t>
            </a:r>
            <a:r>
              <a:rPr lang="es-ES" sz="1600" dirty="0"/>
              <a:t> </a:t>
            </a:r>
            <a:r>
              <a:rPr lang="es-ES" sz="1600" dirty="0" err="1"/>
              <a:t>eskatzen</a:t>
            </a:r>
            <a:r>
              <a:rPr lang="es-ES" sz="1600" dirty="0"/>
              <a:t> du. </a:t>
            </a:r>
          </a:p>
          <a:p>
            <a:pPr marL="539750" lvl="3" indent="-179388">
              <a:tabLst>
                <a:tab pos="539750" algn="l"/>
              </a:tabLst>
            </a:pPr>
            <a:endParaRPr lang="es-ES" sz="1600" dirty="0"/>
          </a:p>
          <a:p>
            <a:pPr marL="179388" lvl="1" indent="-179388">
              <a:buFont typeface="Arial" pitchFamily="34" charset="0"/>
              <a:buChar char="•"/>
              <a:tabLst>
                <a:tab pos="539750" algn="l"/>
              </a:tabLst>
            </a:pPr>
            <a:r>
              <a:rPr lang="es-ES" sz="2000" dirty="0" err="1"/>
              <a:t>Batzutan</a:t>
            </a:r>
            <a:r>
              <a:rPr lang="es-ES" sz="2000" dirty="0"/>
              <a:t>, </a:t>
            </a:r>
            <a:r>
              <a:rPr lang="es-ES" sz="2000" dirty="0" err="1"/>
              <a:t>erantzunean</a:t>
            </a:r>
            <a:r>
              <a:rPr lang="es-ES" sz="2000" dirty="0"/>
              <a:t> </a:t>
            </a:r>
            <a:r>
              <a:rPr lang="es-ES" sz="2000" dirty="0" err="1"/>
              <a:t>datu</a:t>
            </a:r>
            <a:r>
              <a:rPr lang="es-ES" sz="2000" dirty="0"/>
              <a:t> </a:t>
            </a:r>
            <a:r>
              <a:rPr lang="es-ES" sz="2000" dirty="0" err="1"/>
              <a:t>kopuru</a:t>
            </a:r>
            <a:r>
              <a:rPr lang="es-ES" sz="2000" dirty="0"/>
              <a:t> </a:t>
            </a:r>
            <a:r>
              <a:rPr lang="es-ES" sz="2000" dirty="0" err="1"/>
              <a:t>handi</a:t>
            </a:r>
            <a:r>
              <a:rPr lang="es-ES" sz="2000" dirty="0"/>
              <a:t> </a:t>
            </a:r>
            <a:r>
              <a:rPr lang="es-ES" sz="2000" dirty="0" err="1"/>
              <a:t>bat</a:t>
            </a:r>
            <a:r>
              <a:rPr lang="es-ES" sz="2000" dirty="0"/>
              <a:t> </a:t>
            </a:r>
            <a:r>
              <a:rPr lang="es-ES" sz="2000" dirty="0" err="1"/>
              <a:t>itzuli</a:t>
            </a:r>
            <a:r>
              <a:rPr lang="es-ES" sz="2000" dirty="0"/>
              <a:t> </a:t>
            </a:r>
            <a:r>
              <a:rPr lang="es-ES" sz="2000" dirty="0" err="1"/>
              <a:t>behar</a:t>
            </a:r>
            <a:r>
              <a:rPr lang="es-ES" sz="2000" dirty="0"/>
              <a:t> da, </a:t>
            </a:r>
            <a:r>
              <a:rPr lang="es-ES" sz="2000" dirty="0" err="1"/>
              <a:t>baina</a:t>
            </a:r>
            <a:r>
              <a:rPr lang="es-ES" sz="2000" dirty="0"/>
              <a:t> </a:t>
            </a:r>
            <a:r>
              <a:rPr lang="es-ES" sz="2000" dirty="0" err="1"/>
              <a:t>ez</a:t>
            </a:r>
            <a:r>
              <a:rPr lang="es-ES" sz="2000" dirty="0"/>
              <a:t> </a:t>
            </a:r>
            <a:r>
              <a:rPr lang="es-ES" sz="2000" dirty="0" err="1"/>
              <a:t>dago</a:t>
            </a:r>
            <a:r>
              <a:rPr lang="es-ES" sz="2000" dirty="0"/>
              <a:t> </a:t>
            </a:r>
            <a:r>
              <a:rPr lang="es-ES" sz="2000" dirty="0" err="1"/>
              <a:t>datu</a:t>
            </a:r>
            <a:r>
              <a:rPr lang="es-ES" sz="2000" dirty="0"/>
              <a:t> </a:t>
            </a:r>
            <a:r>
              <a:rPr lang="es-ES" sz="2000" dirty="0" err="1"/>
              <a:t>horien</a:t>
            </a:r>
            <a:r>
              <a:rPr lang="es-ES" sz="2000" dirty="0"/>
              <a:t> </a:t>
            </a:r>
            <a:r>
              <a:rPr lang="es-ES" sz="2000" dirty="0" err="1"/>
              <a:t>tamaina</a:t>
            </a:r>
            <a:r>
              <a:rPr lang="es-ES" sz="2000" dirty="0"/>
              <a:t> </a:t>
            </a:r>
            <a:r>
              <a:rPr lang="es-ES" sz="2000" dirty="0" err="1"/>
              <a:t>aldez</a:t>
            </a:r>
            <a:r>
              <a:rPr lang="es-ES" sz="2000" dirty="0"/>
              <a:t> </a:t>
            </a:r>
            <a:r>
              <a:rPr lang="es-ES" sz="2000" dirty="0" err="1"/>
              <a:t>aurretik</a:t>
            </a:r>
            <a:r>
              <a:rPr lang="es-ES" sz="2000" dirty="0"/>
              <a:t> </a:t>
            </a:r>
            <a:r>
              <a:rPr lang="es-ES" sz="2000" dirty="0" err="1"/>
              <a:t>ezagutzerik</a:t>
            </a:r>
            <a:r>
              <a:rPr lang="es-ES" sz="2000" dirty="0"/>
              <a:t> </a:t>
            </a:r>
            <a:r>
              <a:rPr lang="es-ES" sz="2000" dirty="0" err="1"/>
              <a:t>eskaera</a:t>
            </a:r>
            <a:r>
              <a:rPr lang="es-ES" sz="2000" dirty="0"/>
              <a:t> </a:t>
            </a:r>
            <a:r>
              <a:rPr lang="es-ES" sz="2000" dirty="0" err="1"/>
              <a:t>guztiz</a:t>
            </a:r>
            <a:r>
              <a:rPr lang="es-ES" sz="2000" dirty="0"/>
              <a:t> </a:t>
            </a:r>
            <a:r>
              <a:rPr lang="es-ES" sz="2000" dirty="0" err="1"/>
              <a:t>prozesatzen</a:t>
            </a:r>
            <a:r>
              <a:rPr lang="es-ES" sz="2000" dirty="0"/>
              <a:t> </a:t>
            </a:r>
            <a:r>
              <a:rPr lang="es-ES" sz="2000" dirty="0" err="1"/>
              <a:t>denerarte</a:t>
            </a:r>
            <a:r>
              <a:rPr lang="es-ES" sz="2000" dirty="0"/>
              <a:t>; </a:t>
            </a:r>
            <a:r>
              <a:rPr lang="es-ES" sz="2000" dirty="0" err="1"/>
              <a:t>adibidez</a:t>
            </a:r>
            <a:r>
              <a:rPr lang="es-ES" sz="2000" dirty="0"/>
              <a:t>: </a:t>
            </a:r>
            <a:r>
              <a:rPr lang="es-ES" sz="2100" dirty="0" err="1"/>
              <a:t>demagun</a:t>
            </a:r>
            <a:r>
              <a:rPr lang="es-ES" sz="2100" dirty="0"/>
              <a:t> </a:t>
            </a:r>
            <a:r>
              <a:rPr lang="es-ES" sz="2100" dirty="0" err="1"/>
              <a:t>datu</a:t>
            </a:r>
            <a:r>
              <a:rPr lang="es-ES" sz="2100" dirty="0"/>
              <a:t> base </a:t>
            </a:r>
            <a:r>
              <a:rPr lang="es-ES" sz="2100" dirty="0" err="1"/>
              <a:t>bateko</a:t>
            </a:r>
            <a:r>
              <a:rPr lang="es-ES" sz="2100" dirty="0"/>
              <a:t> </a:t>
            </a:r>
            <a:r>
              <a:rPr lang="es-ES" sz="2100" dirty="0" err="1"/>
              <a:t>eskaera</a:t>
            </a:r>
            <a:r>
              <a:rPr lang="es-ES" sz="2100" dirty="0"/>
              <a:t> baten </a:t>
            </a:r>
            <a:r>
              <a:rPr lang="es-ES" sz="2100" dirty="0" err="1"/>
              <a:t>emaitzak</a:t>
            </a:r>
            <a:r>
              <a:rPr lang="es-ES" sz="2100" dirty="0"/>
              <a:t> web </a:t>
            </a:r>
            <a:r>
              <a:rPr lang="es-ES" sz="2100" dirty="0" err="1"/>
              <a:t>orri</a:t>
            </a:r>
            <a:r>
              <a:rPr lang="es-ES" sz="2100" dirty="0"/>
              <a:t> batean </a:t>
            </a:r>
            <a:r>
              <a:rPr lang="es-ES" sz="2100" dirty="0" err="1"/>
              <a:t>bistaratu</a:t>
            </a:r>
            <a:r>
              <a:rPr lang="es-ES" sz="2100" dirty="0"/>
              <a:t> </a:t>
            </a:r>
            <a:r>
              <a:rPr lang="es-ES" sz="2100" dirty="0" err="1"/>
              <a:t>nahi</a:t>
            </a:r>
            <a:r>
              <a:rPr lang="es-ES" sz="2100" dirty="0"/>
              <a:t> </a:t>
            </a:r>
            <a:r>
              <a:rPr lang="es-ES" sz="2100" dirty="0" err="1"/>
              <a:t>direla</a:t>
            </a:r>
            <a:r>
              <a:rPr lang="es-ES" sz="2100" dirty="0"/>
              <a:t>. </a:t>
            </a:r>
          </a:p>
          <a:p>
            <a:pPr marL="539750" lvl="3" indent="-179388">
              <a:tabLst>
                <a:tab pos="539750" algn="l"/>
              </a:tabLst>
            </a:pPr>
            <a:r>
              <a:rPr lang="es-ES" sz="1600" dirty="0"/>
              <a:t>“Content-</a:t>
            </a:r>
            <a:r>
              <a:rPr lang="es-ES" sz="1600" dirty="0" err="1"/>
              <a:t>Length</a:t>
            </a:r>
            <a:r>
              <a:rPr lang="es-ES" sz="1600" dirty="0"/>
              <a:t>” </a:t>
            </a:r>
            <a:r>
              <a:rPr lang="es-ES" sz="1600" dirty="0" err="1"/>
              <a:t>goiburua</a:t>
            </a:r>
            <a:r>
              <a:rPr lang="es-ES" sz="1600" dirty="0"/>
              <a:t> </a:t>
            </a:r>
            <a:r>
              <a:rPr lang="es-ES" sz="1600" dirty="0" err="1"/>
              <a:t>erabiltzekotan</a:t>
            </a:r>
            <a:r>
              <a:rPr lang="es-ES" sz="1600" dirty="0"/>
              <a:t>, </a:t>
            </a:r>
            <a:r>
              <a:rPr lang="es-ES" sz="1600" dirty="0" err="1"/>
              <a:t>mezuaren</a:t>
            </a:r>
            <a:r>
              <a:rPr lang="es-ES" sz="1600" dirty="0"/>
              <a:t> </a:t>
            </a:r>
            <a:r>
              <a:rPr lang="es-ES" sz="1600" dirty="0" err="1"/>
              <a:t>gorputzean</a:t>
            </a:r>
            <a:r>
              <a:rPr lang="es-ES" sz="1600" dirty="0"/>
              <a:t> </a:t>
            </a:r>
            <a:r>
              <a:rPr lang="es-ES" sz="1600" dirty="0" err="1"/>
              <a:t>doazen</a:t>
            </a:r>
            <a:r>
              <a:rPr lang="es-ES" sz="1600" dirty="0"/>
              <a:t> </a:t>
            </a:r>
            <a:r>
              <a:rPr lang="es-ES" sz="1600" dirty="0" err="1"/>
              <a:t>datuen</a:t>
            </a:r>
            <a:r>
              <a:rPr lang="es-ES" sz="1600" dirty="0"/>
              <a:t> </a:t>
            </a:r>
            <a:r>
              <a:rPr lang="es-ES" sz="1600" dirty="0" err="1"/>
              <a:t>tamaina</a:t>
            </a:r>
            <a:r>
              <a:rPr lang="es-ES" sz="1600" dirty="0"/>
              <a:t> HTTP </a:t>
            </a:r>
            <a:r>
              <a:rPr lang="es-ES" sz="1600" dirty="0" err="1"/>
              <a:t>erantzuna</a:t>
            </a:r>
            <a:r>
              <a:rPr lang="es-ES" sz="1600" dirty="0"/>
              <a:t> </a:t>
            </a:r>
            <a:r>
              <a:rPr lang="es-ES" sz="1600" dirty="0" err="1"/>
              <a:t>bidali</a:t>
            </a:r>
            <a:r>
              <a:rPr lang="es-ES" sz="1600" dirty="0"/>
              <a:t> </a:t>
            </a:r>
            <a:r>
              <a:rPr lang="es-ES" sz="1600" dirty="0" err="1"/>
              <a:t>aurretik</a:t>
            </a:r>
            <a:r>
              <a:rPr lang="es-ES" sz="1600" dirty="0"/>
              <a:t> </a:t>
            </a:r>
            <a:r>
              <a:rPr lang="es-ES" sz="1600" dirty="0" err="1"/>
              <a:t>ezagutu</a:t>
            </a:r>
            <a:r>
              <a:rPr lang="es-ES" sz="1600" dirty="0"/>
              <a:t> </a:t>
            </a:r>
            <a:r>
              <a:rPr lang="es-ES" sz="1600" dirty="0" err="1"/>
              <a:t>beharra</a:t>
            </a:r>
            <a:r>
              <a:rPr lang="es-ES" sz="1600" dirty="0"/>
              <a:t> </a:t>
            </a:r>
            <a:r>
              <a:rPr lang="es-ES" sz="1600" dirty="0" err="1"/>
              <a:t>dago</a:t>
            </a:r>
            <a:r>
              <a:rPr lang="es-ES" sz="1600" dirty="0"/>
              <a:t>. </a:t>
            </a:r>
            <a:r>
              <a:rPr lang="es-ES" sz="1600" dirty="0" err="1"/>
              <a:t>Honek</a:t>
            </a:r>
            <a:r>
              <a:rPr lang="es-ES" sz="1600" dirty="0"/>
              <a:t>, </a:t>
            </a:r>
            <a:r>
              <a:rPr lang="es-ES" sz="1600" dirty="0" err="1"/>
              <a:t>alde</a:t>
            </a:r>
            <a:r>
              <a:rPr lang="es-ES" sz="1600" dirty="0"/>
              <a:t> </a:t>
            </a:r>
            <a:r>
              <a:rPr lang="es-ES" sz="1600" dirty="0" err="1"/>
              <a:t>batetik</a:t>
            </a:r>
            <a:r>
              <a:rPr lang="es-ES" sz="1600" dirty="0"/>
              <a:t>, </a:t>
            </a:r>
            <a:r>
              <a:rPr lang="es-ES" sz="1600" dirty="0" err="1"/>
              <a:t>datu</a:t>
            </a:r>
            <a:r>
              <a:rPr lang="es-ES" sz="1600" dirty="0"/>
              <a:t> </a:t>
            </a:r>
            <a:r>
              <a:rPr lang="es-ES" sz="1600" dirty="0" err="1"/>
              <a:t>baseko</a:t>
            </a:r>
            <a:r>
              <a:rPr lang="es-ES" sz="1600" dirty="0"/>
              <a:t> </a:t>
            </a:r>
            <a:r>
              <a:rPr lang="es-ES" sz="1600" dirty="0" err="1"/>
              <a:t>eskaeraren</a:t>
            </a:r>
            <a:r>
              <a:rPr lang="es-ES" sz="1600" dirty="0"/>
              <a:t> </a:t>
            </a:r>
            <a:r>
              <a:rPr lang="es-ES" sz="1600" dirty="0" err="1"/>
              <a:t>prozesamendua</a:t>
            </a:r>
            <a:r>
              <a:rPr lang="es-ES" sz="1600" dirty="0"/>
              <a:t> </a:t>
            </a:r>
            <a:r>
              <a:rPr lang="es-ES" sz="1600" dirty="0" err="1"/>
              <a:t>bukatzeari</a:t>
            </a:r>
            <a:r>
              <a:rPr lang="es-ES" sz="1600" dirty="0"/>
              <a:t> </a:t>
            </a:r>
            <a:r>
              <a:rPr lang="es-ES" sz="1600" dirty="0" err="1"/>
              <a:t>itxoitea</a:t>
            </a:r>
            <a:r>
              <a:rPr lang="es-ES" sz="1600" dirty="0"/>
              <a:t> </a:t>
            </a:r>
            <a:r>
              <a:rPr lang="es-ES" sz="1600" dirty="0" err="1"/>
              <a:t>suposatzen</a:t>
            </a:r>
            <a:r>
              <a:rPr lang="es-ES" sz="1600" dirty="0"/>
              <a:t> du. </a:t>
            </a:r>
            <a:r>
              <a:rPr lang="es-ES" sz="1600" dirty="0" err="1"/>
              <a:t>Bestetik</a:t>
            </a:r>
            <a:r>
              <a:rPr lang="es-ES" sz="1600" dirty="0"/>
              <a:t>, </a:t>
            </a:r>
            <a:r>
              <a:rPr lang="es-ES" sz="1600" dirty="0" err="1"/>
              <a:t>datuak</a:t>
            </a:r>
            <a:r>
              <a:rPr lang="es-ES" sz="1600" dirty="0"/>
              <a:t> </a:t>
            </a:r>
            <a:r>
              <a:rPr lang="es-ES" sz="1600" dirty="0" err="1"/>
              <a:t>gordetzeko</a:t>
            </a:r>
            <a:r>
              <a:rPr lang="es-ES" sz="1600" dirty="0"/>
              <a:t> buffer </a:t>
            </a:r>
            <a:r>
              <a:rPr lang="es-ES" sz="1600" dirty="0" err="1"/>
              <a:t>handi</a:t>
            </a:r>
            <a:r>
              <a:rPr lang="es-ES" sz="1600" dirty="0"/>
              <a:t> </a:t>
            </a:r>
            <a:r>
              <a:rPr lang="es-ES" sz="1600" dirty="0" err="1"/>
              <a:t>bat</a:t>
            </a:r>
            <a:r>
              <a:rPr lang="es-ES" sz="1600" dirty="0"/>
              <a:t> </a:t>
            </a:r>
            <a:r>
              <a:rPr lang="es-ES" sz="1600" dirty="0" err="1"/>
              <a:t>behar</a:t>
            </a:r>
            <a:r>
              <a:rPr lang="es-ES" sz="1600" dirty="0"/>
              <a:t> da. </a:t>
            </a:r>
          </a:p>
          <a:p>
            <a:pPr marL="539750" lvl="3" indent="-179388">
              <a:tabLst>
                <a:tab pos="539750" algn="l"/>
              </a:tabLst>
            </a:pPr>
            <a:r>
              <a:rPr lang="es-ES" sz="1600" dirty="0" err="1"/>
              <a:t>Erantzuna</a:t>
            </a:r>
            <a:r>
              <a:rPr lang="es-ES" sz="1600" dirty="0"/>
              <a:t> </a:t>
            </a:r>
            <a:r>
              <a:rPr lang="es-ES" sz="1600" dirty="0" err="1"/>
              <a:t>bidali</a:t>
            </a:r>
            <a:r>
              <a:rPr lang="es-ES" sz="1600" dirty="0"/>
              <a:t> </a:t>
            </a:r>
            <a:r>
              <a:rPr lang="es-ES" sz="1600" dirty="0" err="1"/>
              <a:t>aurretik</a:t>
            </a:r>
            <a:r>
              <a:rPr lang="es-ES" sz="1600" dirty="0"/>
              <a:t> </a:t>
            </a:r>
            <a:r>
              <a:rPr lang="es-ES" sz="1600" dirty="0" err="1"/>
              <a:t>erantzuna</a:t>
            </a:r>
            <a:r>
              <a:rPr lang="es-ES" sz="1600" dirty="0"/>
              <a:t> </a:t>
            </a:r>
            <a:r>
              <a:rPr lang="es-ES" sz="1600" dirty="0" err="1"/>
              <a:t>prozesatzeko</a:t>
            </a:r>
            <a:r>
              <a:rPr lang="es-ES" sz="1600" dirty="0"/>
              <a:t> </a:t>
            </a:r>
            <a:r>
              <a:rPr lang="es-ES" sz="1600" dirty="0" err="1"/>
              <a:t>beharrezkoa</a:t>
            </a:r>
            <a:r>
              <a:rPr lang="es-ES" sz="1600" dirty="0"/>
              <a:t> den </a:t>
            </a:r>
            <a:r>
              <a:rPr lang="es-ES" sz="1600" dirty="0" err="1"/>
              <a:t>denborak</a:t>
            </a:r>
            <a:r>
              <a:rPr lang="es-ES" sz="1600" dirty="0"/>
              <a:t> </a:t>
            </a:r>
            <a:r>
              <a:rPr lang="es-ES" sz="1600" dirty="0" err="1"/>
              <a:t>sortutako</a:t>
            </a:r>
            <a:r>
              <a:rPr lang="es-ES" sz="1600" dirty="0"/>
              <a:t> </a:t>
            </a:r>
            <a:r>
              <a:rPr lang="es-ES" sz="1600" dirty="0" err="1"/>
              <a:t>atzerapenak</a:t>
            </a:r>
            <a:r>
              <a:rPr lang="es-ES" sz="1600" dirty="0"/>
              <a:t> </a:t>
            </a:r>
            <a:r>
              <a:rPr lang="es-ES" sz="1600" dirty="0" err="1"/>
              <a:t>erabiltzailearen</a:t>
            </a:r>
            <a:r>
              <a:rPr lang="es-ES" sz="1600" dirty="0"/>
              <a:t> </a:t>
            </a:r>
            <a:r>
              <a:rPr lang="es-ES" sz="1600" dirty="0" err="1"/>
              <a:t>esperientzian</a:t>
            </a:r>
            <a:r>
              <a:rPr lang="es-ES" sz="1600" dirty="0"/>
              <a:t> </a:t>
            </a:r>
            <a:r>
              <a:rPr lang="es-ES" sz="1600" dirty="0" err="1"/>
              <a:t>eragin</a:t>
            </a:r>
            <a:r>
              <a:rPr lang="es-ES" sz="1600" dirty="0"/>
              <a:t> </a:t>
            </a:r>
            <a:r>
              <a:rPr lang="es-ES" sz="1600" dirty="0" err="1"/>
              <a:t>negatiboa</a:t>
            </a:r>
            <a:r>
              <a:rPr lang="es-ES" sz="1600" dirty="0"/>
              <a:t> </a:t>
            </a:r>
            <a:r>
              <a:rPr lang="es-ES" sz="1600" dirty="0" err="1"/>
              <a:t>dauka</a:t>
            </a:r>
            <a:r>
              <a:rPr lang="es-ES" sz="1600" dirty="0"/>
              <a:t>.</a:t>
            </a:r>
          </a:p>
          <a:p>
            <a:pPr marL="539750" lvl="3" indent="-179388">
              <a:tabLst>
                <a:tab pos="539750" algn="l"/>
              </a:tabLst>
            </a:pPr>
            <a:endParaRPr lang="es-ES" sz="1600" dirty="0"/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2000" dirty="0"/>
              <a:t>HTTP </a:t>
            </a:r>
            <a:r>
              <a:rPr lang="es-ES" sz="2000" dirty="0" err="1"/>
              <a:t>protokoloak</a:t>
            </a:r>
            <a:r>
              <a:rPr lang="es-ES" sz="2000" dirty="0"/>
              <a:t> web </a:t>
            </a:r>
            <a:r>
              <a:rPr lang="es-ES" sz="2000" dirty="0" err="1"/>
              <a:t>zerbitzariak</a:t>
            </a:r>
            <a:r>
              <a:rPr lang="es-ES" sz="2000" dirty="0"/>
              <a:t> </a:t>
            </a:r>
            <a:r>
              <a:rPr lang="es-ES" sz="2000" dirty="0" err="1"/>
              <a:t>eskaera</a:t>
            </a:r>
            <a:r>
              <a:rPr lang="es-ES" sz="2000" dirty="0"/>
              <a:t> </a:t>
            </a:r>
            <a:r>
              <a:rPr lang="es-ES" sz="2000" dirty="0" err="1"/>
              <a:t>prozesatzen</a:t>
            </a:r>
            <a:r>
              <a:rPr lang="es-ES" sz="2000" dirty="0"/>
              <a:t> </a:t>
            </a:r>
            <a:r>
              <a:rPr lang="es-ES" sz="2000" dirty="0" err="1"/>
              <a:t>duen</a:t>
            </a:r>
            <a:r>
              <a:rPr lang="es-ES" sz="2000" dirty="0"/>
              <a:t> </a:t>
            </a:r>
            <a:r>
              <a:rPr lang="es-ES" sz="2000" dirty="0" err="1"/>
              <a:t>bitartean</a:t>
            </a:r>
            <a:r>
              <a:rPr lang="es-ES" sz="2000" dirty="0"/>
              <a:t> </a:t>
            </a:r>
            <a:r>
              <a:rPr lang="es-ES" sz="2000" dirty="0" err="1"/>
              <a:t>bezeroak</a:t>
            </a:r>
            <a:r>
              <a:rPr lang="es-ES" sz="2000" dirty="0"/>
              <a:t> </a:t>
            </a:r>
            <a:r>
              <a:rPr lang="es-ES" sz="2000" dirty="0" err="1"/>
              <a:t>eskatutako</a:t>
            </a:r>
            <a:r>
              <a:rPr lang="es-ES" sz="2000" dirty="0"/>
              <a:t> </a:t>
            </a:r>
            <a:r>
              <a:rPr lang="es-ES" sz="2000" dirty="0" err="1"/>
              <a:t>edukiaren</a:t>
            </a:r>
            <a:r>
              <a:rPr lang="es-ES" sz="2000" dirty="0"/>
              <a:t> </a:t>
            </a:r>
            <a:r>
              <a:rPr lang="es-ES" sz="2000" dirty="0" err="1"/>
              <a:t>zatiak</a:t>
            </a:r>
            <a:r>
              <a:rPr lang="es-ES" sz="2000" dirty="0"/>
              <a:t> </a:t>
            </a:r>
            <a:r>
              <a:rPr lang="es-ES" sz="2000" dirty="0" err="1"/>
              <a:t>bidaltzen</a:t>
            </a:r>
            <a:r>
              <a:rPr lang="es-ES" sz="2000" dirty="0"/>
              <a:t> </a:t>
            </a:r>
            <a:r>
              <a:rPr lang="es-ES" sz="2000" dirty="0" err="1"/>
              <a:t>joateko</a:t>
            </a:r>
            <a:r>
              <a:rPr lang="es-ES" sz="2000" dirty="0"/>
              <a:t> </a:t>
            </a:r>
            <a:r>
              <a:rPr lang="es-ES" sz="2000" dirty="0" err="1"/>
              <a:t>modua</a:t>
            </a:r>
            <a:r>
              <a:rPr lang="es-ES" sz="2000" dirty="0"/>
              <a:t> </a:t>
            </a:r>
            <a:r>
              <a:rPr lang="es-ES" sz="2000" dirty="0" err="1"/>
              <a:t>eskeintzen</a:t>
            </a:r>
            <a:r>
              <a:rPr lang="es-ES" sz="2000" dirty="0"/>
              <a:t> du: “Transfer-</a:t>
            </a:r>
            <a:r>
              <a:rPr lang="es-ES" sz="2000" dirty="0" err="1"/>
              <a:t>Encoding</a:t>
            </a:r>
            <a:r>
              <a:rPr lang="es-ES" sz="2000" dirty="0"/>
              <a:t>” </a:t>
            </a:r>
            <a:r>
              <a:rPr lang="es-ES" sz="2000" dirty="0" err="1"/>
              <a:t>goiburua</a:t>
            </a:r>
            <a:r>
              <a:rPr lang="es-ES" sz="2000" dirty="0"/>
              <a:t> “</a:t>
            </a:r>
            <a:r>
              <a:rPr lang="es-ES" sz="2000" dirty="0" err="1"/>
              <a:t>chunked</a:t>
            </a:r>
            <a:r>
              <a:rPr lang="es-ES" sz="2000" dirty="0"/>
              <a:t>” </a:t>
            </a:r>
            <a:r>
              <a:rPr lang="es-ES" sz="2000" dirty="0" err="1"/>
              <a:t>balioarekin</a:t>
            </a:r>
            <a:r>
              <a:rPr lang="es-ES" sz="2000" dirty="0"/>
              <a:t>.</a:t>
            </a:r>
          </a:p>
          <a:p>
            <a:pPr marL="539750" lvl="3" indent="-179388">
              <a:tabLst>
                <a:tab pos="539750" algn="l"/>
              </a:tabLst>
            </a:pPr>
            <a:endParaRPr lang="es-ES" sz="1600" dirty="0"/>
          </a:p>
          <a:p>
            <a:pPr marL="179388" lvl="1" indent="-179388"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					eta transfer </a:t>
            </a:r>
            <a:r>
              <a:rPr lang="es-ES" dirty="0" err="1"/>
              <a:t>encoding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2400" y="6566461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92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/>
          </a:bodyPr>
          <a:lstStyle/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r>
              <a:rPr lang="es-ES" sz="2000" dirty="0"/>
              <a:t>“Content-</a:t>
            </a:r>
            <a:r>
              <a:rPr lang="es-ES" sz="2000" dirty="0" err="1"/>
              <a:t>Length</a:t>
            </a:r>
            <a:r>
              <a:rPr lang="es-ES" sz="2000" dirty="0"/>
              <a:t>” </a:t>
            </a:r>
            <a:r>
              <a:rPr lang="es-ES" sz="2000" dirty="0" err="1"/>
              <a:t>adibidea</a:t>
            </a:r>
            <a:r>
              <a:rPr lang="es-ES" sz="2000" dirty="0"/>
              <a:t>: </a:t>
            </a:r>
            <a:r>
              <a:rPr lang="es-ES" sz="2000" dirty="0" err="1"/>
              <a:t>zerbitzariak</a:t>
            </a:r>
            <a:r>
              <a:rPr lang="es-ES" sz="2000" dirty="0"/>
              <a:t> “</a:t>
            </a:r>
            <a:r>
              <a:rPr lang="es-ES" sz="2000" dirty="0" err="1"/>
              <a:t>Hello</a:t>
            </a:r>
            <a:r>
              <a:rPr lang="es-ES" sz="2000" dirty="0"/>
              <a:t> </a:t>
            </a:r>
            <a:r>
              <a:rPr lang="es-ES" sz="2000" dirty="0" err="1"/>
              <a:t>World</a:t>
            </a:r>
            <a:r>
              <a:rPr lang="es-ES" sz="2000" dirty="0"/>
              <a:t>!!”</a:t>
            </a:r>
            <a:r>
              <a:rPr lang="en-US" sz="2000" dirty="0"/>
              <a:t> </a:t>
            </a:r>
            <a:r>
              <a:rPr lang="en-US" sz="2000" dirty="0" err="1"/>
              <a:t>testua</a:t>
            </a:r>
            <a:r>
              <a:rPr lang="en-US" sz="2000" dirty="0"/>
              <a:t> </a:t>
            </a:r>
            <a:r>
              <a:rPr lang="en-US" sz="2000" dirty="0" err="1"/>
              <a:t>bidali</a:t>
            </a:r>
            <a:r>
              <a:rPr lang="en-US" sz="2000" dirty="0"/>
              <a:t> </a:t>
            </a:r>
            <a:r>
              <a:rPr lang="en-US" sz="2000" dirty="0" err="1"/>
              <a:t>behar</a:t>
            </a:r>
            <a:r>
              <a:rPr lang="en-US" sz="2000" dirty="0"/>
              <a:t> </a:t>
            </a:r>
            <a:r>
              <a:rPr lang="en-US" sz="2000" dirty="0" err="1"/>
              <a:t>duela</a:t>
            </a:r>
            <a:r>
              <a:rPr lang="en-US" sz="2000" dirty="0"/>
              <a:t> </a:t>
            </a:r>
            <a:r>
              <a:rPr lang="en-US" sz="2000" dirty="0" err="1"/>
              <a:t>suposatuko</a:t>
            </a:r>
            <a:r>
              <a:rPr lang="en-US" sz="2000" dirty="0"/>
              <a:t> </a:t>
            </a:r>
            <a:r>
              <a:rPr lang="en-US" sz="2000" dirty="0" err="1"/>
              <a:t>dugu</a:t>
            </a:r>
            <a:r>
              <a:rPr lang="en-US" sz="2000" dirty="0"/>
              <a:t>.</a:t>
            </a:r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n-US" sz="2000" dirty="0"/>
          </a:p>
          <a:p>
            <a:pPr marL="0" lvl="1" indent="0">
              <a:lnSpc>
                <a:spcPct val="80000"/>
              </a:lnSpc>
              <a:buNone/>
              <a:tabLst>
                <a:tab pos="539750" algn="l"/>
              </a:tabLst>
            </a:pPr>
            <a:endParaRPr lang="es-ES" sz="2000" dirty="0"/>
          </a:p>
          <a:p>
            <a:pPr marL="539750" lvl="3" indent="-179388">
              <a:tabLst>
                <a:tab pos="539750" algn="l"/>
              </a:tabLst>
            </a:pPr>
            <a:endParaRPr lang="es-ES" sz="1600" dirty="0"/>
          </a:p>
          <a:p>
            <a:pPr marL="539750" lvl="3" indent="-179388">
              <a:tabLst>
                <a:tab pos="539750" algn="l"/>
              </a:tabLst>
            </a:pPr>
            <a:endParaRPr lang="es-ES" sz="1600" dirty="0"/>
          </a:p>
          <a:p>
            <a:pPr marL="179388" lvl="1" indent="-179388"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					eta transfer </a:t>
            </a:r>
            <a:r>
              <a:rPr lang="es-ES" dirty="0" err="1"/>
              <a:t>encoding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2400" y="6566461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14" name="10 CuadroTexto"/>
          <p:cNvSpPr txBox="1"/>
          <p:nvPr/>
        </p:nvSpPr>
        <p:spPr>
          <a:xfrm>
            <a:off x="1310034" y="3340149"/>
            <a:ext cx="2808312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/>
              <a:t>HTTP/1.1 200 OK</a:t>
            </a:r>
          </a:p>
          <a:p>
            <a:r>
              <a:rPr lang="es-ES" sz="1050" dirty="0"/>
              <a:t>Date: </a:t>
            </a:r>
            <a:r>
              <a:rPr lang="es-ES" sz="1050" dirty="0" err="1"/>
              <a:t>Thu</a:t>
            </a:r>
            <a:r>
              <a:rPr lang="es-ES" sz="1050" dirty="0"/>
              <a:t>, 20 Nov 2015 20:25:52 GMT</a:t>
            </a:r>
          </a:p>
          <a:p>
            <a:r>
              <a:rPr lang="es-ES" sz="1050" dirty="0" err="1"/>
              <a:t>Last-Modified</a:t>
            </a:r>
            <a:r>
              <a:rPr lang="es-ES" sz="1050" dirty="0"/>
              <a:t>: </a:t>
            </a:r>
            <a:r>
              <a:rPr lang="es-ES" sz="1050" dirty="0" err="1"/>
              <a:t>Tue</a:t>
            </a:r>
            <a:r>
              <a:rPr lang="es-ES" sz="1050" dirty="0"/>
              <a:t>, 17 </a:t>
            </a:r>
            <a:r>
              <a:rPr lang="es-ES" sz="1050" dirty="0" err="1"/>
              <a:t>Sep</a:t>
            </a:r>
            <a:r>
              <a:rPr lang="es-ES" sz="1050" dirty="0"/>
              <a:t> 2015 13:00:02 GMT</a:t>
            </a:r>
          </a:p>
          <a:p>
            <a:r>
              <a:rPr lang="es-ES" sz="1050" dirty="0" err="1"/>
              <a:t>ETag</a:t>
            </a:r>
            <a:r>
              <a:rPr lang="es-ES" sz="1050" dirty="0"/>
              <a:t>: "1a968-3ec-4e693e61bb8b6"</a:t>
            </a:r>
          </a:p>
          <a:p>
            <a:r>
              <a:rPr lang="es-ES" sz="1050" dirty="0"/>
              <a:t>Content-</a:t>
            </a:r>
            <a:r>
              <a:rPr lang="es-ES" sz="1050" dirty="0" err="1"/>
              <a:t>Length</a:t>
            </a:r>
            <a:r>
              <a:rPr lang="es-ES" sz="1050" dirty="0"/>
              <a:t>: 13</a:t>
            </a:r>
          </a:p>
          <a:p>
            <a:r>
              <a:rPr lang="es-ES" sz="1050" dirty="0"/>
              <a:t>Content-</a:t>
            </a:r>
            <a:r>
              <a:rPr lang="es-ES" sz="1050" dirty="0" err="1"/>
              <a:t>Type</a:t>
            </a:r>
            <a:r>
              <a:rPr lang="es-ES" sz="1050" dirty="0"/>
              <a:t>: </a:t>
            </a:r>
            <a:r>
              <a:rPr lang="es-ES" sz="1050" dirty="0" err="1"/>
              <a:t>text</a:t>
            </a:r>
            <a:r>
              <a:rPr lang="es-ES" sz="1050" dirty="0"/>
              <a:t>/</a:t>
            </a:r>
            <a:r>
              <a:rPr lang="es-ES" sz="1050" dirty="0" err="1"/>
              <a:t>plain</a:t>
            </a:r>
            <a:endParaRPr lang="es-ES" sz="1050" dirty="0"/>
          </a:p>
          <a:p>
            <a:endParaRPr lang="es-ES" sz="1050" dirty="0"/>
          </a:p>
          <a:p>
            <a:r>
              <a:rPr lang="en-US" sz="1050" dirty="0"/>
              <a:t>Hello World!!</a:t>
            </a:r>
            <a:endParaRPr lang="es-ES" sz="1050" dirty="0"/>
          </a:p>
        </p:txBody>
      </p:sp>
      <p:sp>
        <p:nvSpPr>
          <p:cNvPr id="15" name="11 Rectángulo"/>
          <p:cNvSpPr/>
          <p:nvPr/>
        </p:nvSpPr>
        <p:spPr>
          <a:xfrm>
            <a:off x="1310034" y="3125866"/>
            <a:ext cx="2808312" cy="1591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“Content-</a:t>
            </a:r>
            <a:r>
              <a:rPr lang="es-ES" sz="1200" b="1" dirty="0" err="1"/>
              <a:t>Length</a:t>
            </a:r>
            <a:r>
              <a:rPr lang="es-ES" sz="1200" b="1" dirty="0"/>
              <a:t>”-</a:t>
            </a:r>
            <a:r>
              <a:rPr lang="es-ES" sz="1200" b="1" dirty="0" err="1"/>
              <a:t>dun</a:t>
            </a:r>
            <a:r>
              <a:rPr lang="es-ES" sz="1200" b="1" dirty="0"/>
              <a:t> HTTP </a:t>
            </a:r>
            <a:r>
              <a:rPr lang="es-ES" sz="1200" b="1" dirty="0" err="1"/>
              <a:t>erantzuna</a:t>
            </a:r>
            <a:endParaRPr lang="es-ES" sz="1200" b="1" dirty="0"/>
          </a:p>
        </p:txBody>
      </p:sp>
      <p:cxnSp>
        <p:nvCxnSpPr>
          <p:cNvPr id="17" name="4 Conector recto"/>
          <p:cNvCxnSpPr/>
          <p:nvPr/>
        </p:nvCxnSpPr>
        <p:spPr>
          <a:xfrm>
            <a:off x="5261104" y="2420888"/>
            <a:ext cx="5894" cy="324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"/>
          <p:cNvCxnSpPr/>
          <p:nvPr/>
        </p:nvCxnSpPr>
        <p:spPr>
          <a:xfrm flipH="1">
            <a:off x="7561760" y="2420888"/>
            <a:ext cx="3600" cy="32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6 Conector recto de flecha"/>
          <p:cNvCxnSpPr/>
          <p:nvPr/>
        </p:nvCxnSpPr>
        <p:spPr>
          <a:xfrm>
            <a:off x="5349271" y="3562037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45 CuadroTexto"/>
          <p:cNvSpPr txBox="1"/>
          <p:nvPr/>
        </p:nvSpPr>
        <p:spPr>
          <a:xfrm>
            <a:off x="4748783" y="3385629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3" name="54 CuadroTexto"/>
          <p:cNvSpPr txBox="1"/>
          <p:nvPr/>
        </p:nvSpPr>
        <p:spPr>
          <a:xfrm>
            <a:off x="7502722" y="3657905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4" name="18 Conector recto de flecha"/>
          <p:cNvCxnSpPr/>
          <p:nvPr/>
        </p:nvCxnSpPr>
        <p:spPr>
          <a:xfrm flipH="1">
            <a:off x="5355144" y="4150283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3 CuadroTexto"/>
          <p:cNvSpPr txBox="1"/>
          <p:nvPr/>
        </p:nvSpPr>
        <p:spPr>
          <a:xfrm>
            <a:off x="4749688" y="4247510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6" name="54 CuadroTexto"/>
          <p:cNvSpPr txBox="1"/>
          <p:nvPr/>
        </p:nvSpPr>
        <p:spPr>
          <a:xfrm>
            <a:off x="7502722" y="400506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4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OHARRA: </a:t>
            </a:r>
            <a:r>
              <a:rPr lang="en-US" sz="2000" dirty="0" err="1"/>
              <a:t>erantzunaren</a:t>
            </a:r>
            <a:r>
              <a:rPr lang="en-US" sz="2000" dirty="0"/>
              <a:t> </a:t>
            </a:r>
            <a:r>
              <a:rPr lang="en-US" sz="2000" dirty="0" err="1"/>
              <a:t>edukia</a:t>
            </a:r>
            <a:r>
              <a:rPr lang="en-US" sz="2000" dirty="0"/>
              <a:t> TCP </a:t>
            </a:r>
            <a:r>
              <a:rPr lang="en-US" sz="2000" dirty="0" err="1"/>
              <a:t>mailako</a:t>
            </a:r>
            <a:r>
              <a:rPr lang="en-US" sz="2000" dirty="0"/>
              <a:t> MTU-a </a:t>
            </a:r>
            <a:r>
              <a:rPr lang="en-US" sz="2000" dirty="0" err="1"/>
              <a:t>baino</a:t>
            </a:r>
            <a:r>
              <a:rPr lang="en-US" sz="2000" dirty="0"/>
              <a:t> </a:t>
            </a:r>
            <a:r>
              <a:rPr lang="en-US" sz="2000" dirty="0" err="1"/>
              <a:t>handiagoa</a:t>
            </a:r>
            <a:r>
              <a:rPr lang="en-US" sz="2000" dirty="0"/>
              <a:t> </a:t>
            </a:r>
            <a:r>
              <a:rPr lang="en-US" sz="2000" dirty="0" err="1"/>
              <a:t>bada</a:t>
            </a:r>
            <a:r>
              <a:rPr lang="en-US" sz="2000" dirty="0"/>
              <a:t>, HTTP </a:t>
            </a:r>
            <a:r>
              <a:rPr lang="en-US" sz="2000" dirty="0" err="1"/>
              <a:t>mezua</a:t>
            </a:r>
            <a:r>
              <a:rPr lang="en-US" sz="2000" dirty="0"/>
              <a:t> </a:t>
            </a:r>
            <a:r>
              <a:rPr lang="en-US" sz="2000" dirty="0" err="1"/>
              <a:t>hainbat</a:t>
            </a:r>
            <a:r>
              <a:rPr lang="en-US" sz="2000" dirty="0"/>
              <a:t> </a:t>
            </a:r>
            <a:r>
              <a:rPr lang="en-US" sz="2000" dirty="0" err="1"/>
              <a:t>segmentutan</a:t>
            </a:r>
            <a:r>
              <a:rPr lang="en-US" sz="2000" dirty="0"/>
              <a:t> </a:t>
            </a:r>
            <a:r>
              <a:rPr lang="en-US" sz="2000" dirty="0" err="1"/>
              <a:t>bidaliko</a:t>
            </a:r>
            <a:r>
              <a:rPr lang="en-US" sz="2000" dirty="0"/>
              <a:t> da.</a:t>
            </a:r>
          </a:p>
          <a:p>
            <a:r>
              <a:rPr lang="en-US" sz="2000" dirty="0" err="1"/>
              <a:t>Adibidea</a:t>
            </a:r>
            <a:r>
              <a:rPr lang="en-US" sz="2000" dirty="0"/>
              <a:t>: TCP </a:t>
            </a:r>
            <a:r>
              <a:rPr lang="en-US" sz="2000" dirty="0" err="1"/>
              <a:t>mailaren</a:t>
            </a:r>
            <a:r>
              <a:rPr lang="en-US" sz="2000" dirty="0"/>
              <a:t> MTU-a 187 </a:t>
            </a:r>
            <a:r>
              <a:rPr lang="en-US" sz="2000" dirty="0" err="1"/>
              <a:t>zortzikote</a:t>
            </a:r>
            <a:r>
              <a:rPr lang="en-US" sz="2000" dirty="0"/>
              <a:t> </a:t>
            </a:r>
            <a:r>
              <a:rPr lang="en-US" sz="2000" dirty="0" err="1"/>
              <a:t>direla</a:t>
            </a:r>
            <a:r>
              <a:rPr lang="en-US" sz="2000" dirty="0"/>
              <a:t> </a:t>
            </a:r>
            <a:r>
              <a:rPr lang="en-US" sz="2000" dirty="0" err="1"/>
              <a:t>suposatuko</a:t>
            </a:r>
            <a:r>
              <a:rPr lang="en-US" sz="2000" dirty="0"/>
              <a:t> </a:t>
            </a:r>
            <a:r>
              <a:rPr lang="en-US" sz="2000" dirty="0" err="1"/>
              <a:t>dugu</a:t>
            </a:r>
            <a:r>
              <a:rPr lang="en-US" sz="2000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					eta transfer </a:t>
            </a:r>
            <a:r>
              <a:rPr lang="es-ES" dirty="0" err="1"/>
              <a:t>encoding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2400" y="6566461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14" name="10 CuadroTexto"/>
          <p:cNvSpPr txBox="1"/>
          <p:nvPr/>
        </p:nvSpPr>
        <p:spPr>
          <a:xfrm>
            <a:off x="1310034" y="3354891"/>
            <a:ext cx="2808312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/>
              <a:t>HTTP/1.1 200 OK</a:t>
            </a:r>
          </a:p>
          <a:p>
            <a:r>
              <a:rPr lang="es-ES" sz="1050" dirty="0"/>
              <a:t>Date: </a:t>
            </a:r>
            <a:r>
              <a:rPr lang="es-ES" sz="1050" dirty="0" err="1"/>
              <a:t>Thu</a:t>
            </a:r>
            <a:r>
              <a:rPr lang="es-ES" sz="1050" dirty="0"/>
              <a:t>, 20 Nov 2015 20:25:52 GMT</a:t>
            </a:r>
          </a:p>
          <a:p>
            <a:r>
              <a:rPr lang="es-ES" sz="1050" dirty="0" err="1"/>
              <a:t>Last-Modified</a:t>
            </a:r>
            <a:r>
              <a:rPr lang="es-ES" sz="1050" dirty="0"/>
              <a:t>: </a:t>
            </a:r>
            <a:r>
              <a:rPr lang="es-ES" sz="1050" dirty="0" err="1"/>
              <a:t>Tue</a:t>
            </a:r>
            <a:r>
              <a:rPr lang="es-ES" sz="1050" dirty="0"/>
              <a:t>, 17 </a:t>
            </a:r>
            <a:r>
              <a:rPr lang="es-ES" sz="1050" dirty="0" err="1"/>
              <a:t>Sep</a:t>
            </a:r>
            <a:r>
              <a:rPr lang="es-ES" sz="1050" dirty="0"/>
              <a:t> 2015 13:00:02 GMT</a:t>
            </a:r>
          </a:p>
          <a:p>
            <a:r>
              <a:rPr lang="es-ES" sz="1050" dirty="0" err="1"/>
              <a:t>ETag</a:t>
            </a:r>
            <a:r>
              <a:rPr lang="es-ES" sz="1050" dirty="0"/>
              <a:t>: "1a968-3ec-4e693e61bb8b6"</a:t>
            </a:r>
          </a:p>
          <a:p>
            <a:r>
              <a:rPr lang="es-ES" sz="1050" dirty="0"/>
              <a:t>Content-</a:t>
            </a:r>
            <a:r>
              <a:rPr lang="es-ES" sz="1050" dirty="0" err="1"/>
              <a:t>Length</a:t>
            </a:r>
            <a:r>
              <a:rPr lang="es-ES" sz="1050" dirty="0"/>
              <a:t>: 13</a:t>
            </a:r>
          </a:p>
          <a:p>
            <a:r>
              <a:rPr lang="es-ES" sz="1050" dirty="0"/>
              <a:t>Content-</a:t>
            </a:r>
            <a:r>
              <a:rPr lang="es-ES" sz="1050" dirty="0" err="1"/>
              <a:t>Type</a:t>
            </a:r>
            <a:r>
              <a:rPr lang="es-ES" sz="1050" dirty="0"/>
              <a:t>: </a:t>
            </a:r>
            <a:r>
              <a:rPr lang="es-ES" sz="1050" dirty="0" err="1"/>
              <a:t>text</a:t>
            </a:r>
            <a:r>
              <a:rPr lang="es-ES" sz="1050" dirty="0"/>
              <a:t>/</a:t>
            </a:r>
            <a:r>
              <a:rPr lang="es-ES" sz="1050" dirty="0" err="1"/>
              <a:t>plain</a:t>
            </a:r>
            <a:endParaRPr lang="es-ES" sz="1050" dirty="0"/>
          </a:p>
          <a:p>
            <a:endParaRPr lang="es-ES" sz="1050" dirty="0"/>
          </a:p>
          <a:p>
            <a:r>
              <a:rPr lang="en-US" sz="1050" dirty="0"/>
              <a:t>Hello</a:t>
            </a:r>
            <a:endParaRPr lang="es-ES" sz="1050" dirty="0"/>
          </a:p>
        </p:txBody>
      </p:sp>
      <p:sp>
        <p:nvSpPr>
          <p:cNvPr id="15" name="11 Rectángulo"/>
          <p:cNvSpPr/>
          <p:nvPr/>
        </p:nvSpPr>
        <p:spPr>
          <a:xfrm>
            <a:off x="1310034" y="3140608"/>
            <a:ext cx="2808312" cy="1591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“Content-</a:t>
            </a:r>
            <a:r>
              <a:rPr lang="es-ES" sz="1200" b="1" dirty="0" err="1"/>
              <a:t>Length</a:t>
            </a:r>
            <a:r>
              <a:rPr lang="es-ES" sz="1200" b="1" dirty="0"/>
              <a:t>”-</a:t>
            </a:r>
            <a:r>
              <a:rPr lang="es-ES" sz="1200" b="1" dirty="0" err="1"/>
              <a:t>dun</a:t>
            </a:r>
            <a:r>
              <a:rPr lang="es-ES" sz="1200" b="1" dirty="0"/>
              <a:t> HTTP </a:t>
            </a:r>
            <a:r>
              <a:rPr lang="es-ES" sz="1200" b="1" dirty="0" err="1"/>
              <a:t>erantzuna</a:t>
            </a:r>
            <a:endParaRPr lang="es-ES" sz="1200" b="1" dirty="0"/>
          </a:p>
        </p:txBody>
      </p:sp>
      <p:sp>
        <p:nvSpPr>
          <p:cNvPr id="16" name="12 CuadroTexto"/>
          <p:cNvSpPr txBox="1"/>
          <p:nvPr/>
        </p:nvSpPr>
        <p:spPr>
          <a:xfrm>
            <a:off x="1310034" y="4995973"/>
            <a:ext cx="2808312" cy="253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World!!</a:t>
            </a:r>
            <a:endParaRPr lang="es-ES" sz="1050" dirty="0"/>
          </a:p>
        </p:txBody>
      </p:sp>
      <p:cxnSp>
        <p:nvCxnSpPr>
          <p:cNvPr id="21" name="4 Conector recto"/>
          <p:cNvCxnSpPr/>
          <p:nvPr/>
        </p:nvCxnSpPr>
        <p:spPr>
          <a:xfrm>
            <a:off x="5261104" y="2780928"/>
            <a:ext cx="5894" cy="324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5 Conector recto"/>
          <p:cNvCxnSpPr/>
          <p:nvPr/>
        </p:nvCxnSpPr>
        <p:spPr>
          <a:xfrm flipH="1">
            <a:off x="7561760" y="2780928"/>
            <a:ext cx="3600" cy="32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6 Conector recto de flecha"/>
          <p:cNvCxnSpPr/>
          <p:nvPr/>
        </p:nvCxnSpPr>
        <p:spPr>
          <a:xfrm>
            <a:off x="5349271" y="3677056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45 CuadroTexto"/>
          <p:cNvSpPr txBox="1"/>
          <p:nvPr/>
        </p:nvSpPr>
        <p:spPr>
          <a:xfrm>
            <a:off x="4748783" y="350064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5" name="54 CuadroTexto"/>
          <p:cNvSpPr txBox="1"/>
          <p:nvPr/>
        </p:nvSpPr>
        <p:spPr>
          <a:xfrm>
            <a:off x="7502722" y="377292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6" name="18 Conector recto de flecha"/>
          <p:cNvCxnSpPr/>
          <p:nvPr/>
        </p:nvCxnSpPr>
        <p:spPr>
          <a:xfrm flipH="1">
            <a:off x="5355144" y="4265302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3 CuadroTexto"/>
          <p:cNvSpPr txBox="1"/>
          <p:nvPr/>
        </p:nvSpPr>
        <p:spPr>
          <a:xfrm>
            <a:off x="4749688" y="4362529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8" name="54 CuadroTexto"/>
          <p:cNvSpPr txBox="1"/>
          <p:nvPr/>
        </p:nvSpPr>
        <p:spPr>
          <a:xfrm>
            <a:off x="7502722" y="4120083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9" name="18 Conector recto de flecha"/>
          <p:cNvCxnSpPr/>
          <p:nvPr/>
        </p:nvCxnSpPr>
        <p:spPr>
          <a:xfrm flipH="1">
            <a:off x="5364514" y="4697350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26 CuadroTexto"/>
          <p:cNvSpPr txBox="1"/>
          <p:nvPr/>
        </p:nvSpPr>
        <p:spPr>
          <a:xfrm>
            <a:off x="4759058" y="4794577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37" name="54 CuadroTexto"/>
          <p:cNvSpPr txBox="1"/>
          <p:nvPr/>
        </p:nvSpPr>
        <p:spPr>
          <a:xfrm>
            <a:off x="7502722" y="4552131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4" name="35 CuadroTexto"/>
          <p:cNvSpPr txBox="1"/>
          <p:nvPr/>
        </p:nvSpPr>
        <p:spPr>
          <a:xfrm>
            <a:off x="805978" y="37793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(1)</a:t>
            </a:r>
          </a:p>
        </p:txBody>
      </p:sp>
      <p:sp>
        <p:nvSpPr>
          <p:cNvPr id="45" name="36 CuadroTexto"/>
          <p:cNvSpPr txBox="1"/>
          <p:nvPr/>
        </p:nvSpPr>
        <p:spPr>
          <a:xfrm>
            <a:off x="805978" y="49315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(2)</a:t>
            </a:r>
          </a:p>
        </p:txBody>
      </p:sp>
      <p:sp>
        <p:nvSpPr>
          <p:cNvPr id="48" name="CuadroTexto 111"/>
          <p:cNvSpPr txBox="1"/>
          <p:nvPr/>
        </p:nvSpPr>
        <p:spPr>
          <a:xfrm>
            <a:off x="6926658" y="4048075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(1)</a:t>
            </a:r>
          </a:p>
        </p:txBody>
      </p:sp>
      <p:sp>
        <p:nvSpPr>
          <p:cNvPr id="49" name="CuadroTexto 111"/>
          <p:cNvSpPr txBox="1"/>
          <p:nvPr/>
        </p:nvSpPr>
        <p:spPr>
          <a:xfrm>
            <a:off x="6926658" y="449115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9686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 fontScale="92500" lnSpcReduction="10000"/>
          </a:bodyPr>
          <a:lstStyle/>
          <a:p>
            <a:pPr marL="179388" lvl="1" indent="-179388">
              <a:lnSpc>
                <a:spcPct val="90000"/>
              </a:lnSpc>
              <a:buFont typeface="Arial" pitchFamily="34" charset="0"/>
              <a:buChar char="•"/>
              <a:tabLst>
                <a:tab pos="539750" algn="l"/>
              </a:tabLst>
            </a:pPr>
            <a:r>
              <a:rPr lang="es-ES" sz="2200" dirty="0"/>
              <a:t>“Transfer-</a:t>
            </a:r>
            <a:r>
              <a:rPr lang="es-ES" sz="2200" dirty="0" err="1"/>
              <a:t>Encoding</a:t>
            </a:r>
            <a:r>
              <a:rPr lang="es-ES" sz="2200" dirty="0"/>
              <a:t>: </a:t>
            </a:r>
            <a:r>
              <a:rPr lang="es-ES" sz="2200" dirty="0" err="1"/>
              <a:t>chunked</a:t>
            </a:r>
            <a:r>
              <a:rPr lang="es-ES" sz="2200" dirty="0"/>
              <a:t>” </a:t>
            </a:r>
            <a:r>
              <a:rPr lang="es-ES" sz="2200" dirty="0" err="1"/>
              <a:t>adibidea</a:t>
            </a:r>
            <a:r>
              <a:rPr lang="es-ES" sz="2200" dirty="0"/>
              <a:t>: </a:t>
            </a:r>
            <a:r>
              <a:rPr lang="es-ES" sz="2200" dirty="0" err="1"/>
              <a:t>zerbitzariak</a:t>
            </a:r>
            <a:r>
              <a:rPr lang="es-ES" sz="2200" dirty="0"/>
              <a:t> “</a:t>
            </a:r>
            <a:r>
              <a:rPr lang="es-ES" sz="2200" dirty="0" err="1"/>
              <a:t>Hello</a:t>
            </a:r>
            <a:r>
              <a:rPr lang="es-ES" sz="2200" dirty="0"/>
              <a:t> </a:t>
            </a:r>
            <a:r>
              <a:rPr lang="es-ES" sz="2200" dirty="0" err="1"/>
              <a:t>World</a:t>
            </a:r>
            <a:r>
              <a:rPr lang="es-ES" sz="2200" dirty="0"/>
              <a:t>!!” </a:t>
            </a:r>
            <a:r>
              <a:rPr lang="es-ES" sz="2200" dirty="0" err="1"/>
              <a:t>testua</a:t>
            </a:r>
            <a:r>
              <a:rPr lang="es-ES" sz="2200" dirty="0"/>
              <a:t> </a:t>
            </a:r>
            <a:r>
              <a:rPr lang="es-ES" sz="2200" dirty="0" err="1"/>
              <a:t>bidali</a:t>
            </a:r>
            <a:r>
              <a:rPr lang="es-ES" sz="2200" dirty="0"/>
              <a:t> </a:t>
            </a:r>
            <a:r>
              <a:rPr lang="es-ES" sz="2200" dirty="0" err="1"/>
              <a:t>behar</a:t>
            </a:r>
            <a:r>
              <a:rPr lang="es-ES" sz="2200" dirty="0"/>
              <a:t> duela </a:t>
            </a:r>
            <a:r>
              <a:rPr lang="es-ES" sz="2200" dirty="0" err="1"/>
              <a:t>suposatuko</a:t>
            </a:r>
            <a:r>
              <a:rPr lang="es-ES" sz="2200" dirty="0"/>
              <a:t> </a:t>
            </a:r>
            <a:r>
              <a:rPr lang="es-ES" sz="2200" dirty="0" err="1"/>
              <a:t>dugu</a:t>
            </a:r>
            <a:r>
              <a:rPr lang="es-ES" sz="2200" dirty="0"/>
              <a:t>.</a:t>
            </a: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179388" lvl="1" indent="-179388">
              <a:lnSpc>
                <a:spcPct val="8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  <a:p>
            <a:pPr marL="0" lvl="1" indent="0" algn="ctr">
              <a:lnSpc>
                <a:spcPct val="80000"/>
              </a:lnSpc>
              <a:buNone/>
              <a:tabLst>
                <a:tab pos="539750" algn="l"/>
              </a:tabLst>
            </a:pPr>
            <a:endParaRPr lang="es-ES" sz="1600" dirty="0"/>
          </a:p>
          <a:p>
            <a:pPr marL="0" lvl="1" indent="0" algn="ctr">
              <a:lnSpc>
                <a:spcPct val="80000"/>
              </a:lnSpc>
              <a:buNone/>
              <a:tabLst>
                <a:tab pos="539750" algn="l"/>
              </a:tabLst>
            </a:pPr>
            <a:r>
              <a:rPr lang="es-ES" sz="1600" dirty="0" err="1"/>
              <a:t>Zati</a:t>
            </a:r>
            <a:r>
              <a:rPr lang="es-ES" sz="1600" dirty="0"/>
              <a:t> </a:t>
            </a:r>
            <a:r>
              <a:rPr lang="es-ES" sz="1600" dirty="0" err="1"/>
              <a:t>bakoitzaren</a:t>
            </a:r>
            <a:r>
              <a:rPr lang="es-ES" sz="1600" dirty="0"/>
              <a:t> </a:t>
            </a:r>
            <a:r>
              <a:rPr lang="es-ES" sz="1600" dirty="0" err="1"/>
              <a:t>luzeera</a:t>
            </a:r>
            <a:r>
              <a:rPr lang="es-ES" sz="1600" dirty="0"/>
              <a:t> </a:t>
            </a:r>
            <a:r>
              <a:rPr lang="es-ES" sz="1600" dirty="0" err="1"/>
              <a:t>notazio</a:t>
            </a:r>
            <a:r>
              <a:rPr lang="es-ES" sz="1600" dirty="0"/>
              <a:t> </a:t>
            </a:r>
            <a:r>
              <a:rPr lang="es-ES" sz="1600" dirty="0" err="1"/>
              <a:t>hamaseitarrean</a:t>
            </a:r>
            <a:r>
              <a:rPr lang="es-ES" sz="1600" dirty="0"/>
              <a:t> </a:t>
            </a:r>
            <a:r>
              <a:rPr lang="es-ES" sz="1600" dirty="0" err="1"/>
              <a:t>adierazten</a:t>
            </a:r>
            <a:r>
              <a:rPr lang="es-ES" sz="1600" dirty="0"/>
              <a:t> da.</a:t>
            </a:r>
          </a:p>
          <a:p>
            <a:pPr marL="0" lvl="1" indent="0" algn="ctr">
              <a:lnSpc>
                <a:spcPct val="80000"/>
              </a:lnSpc>
              <a:buNone/>
              <a:tabLst>
                <a:tab pos="539750" algn="l"/>
              </a:tabLst>
            </a:pPr>
            <a:endParaRPr lang="es-ES" sz="1600" dirty="0"/>
          </a:p>
          <a:p>
            <a:pPr marL="0" lvl="1" indent="0" algn="ctr">
              <a:lnSpc>
                <a:spcPct val="80000"/>
              </a:lnSpc>
              <a:buNone/>
              <a:tabLst>
                <a:tab pos="539750" algn="l"/>
              </a:tabLst>
            </a:pPr>
            <a:r>
              <a:rPr lang="es-ES" sz="1600" dirty="0"/>
              <a:t>2, 3 </a:t>
            </a:r>
            <a:r>
              <a:rPr lang="es-ES" sz="1600" dirty="0" err="1"/>
              <a:t>etaa</a:t>
            </a:r>
            <a:r>
              <a:rPr lang="es-ES" sz="1600" dirty="0"/>
              <a:t> 4 </a:t>
            </a:r>
            <a:r>
              <a:rPr lang="es-ES" sz="1600" dirty="0" err="1"/>
              <a:t>zatiek</a:t>
            </a:r>
            <a:r>
              <a:rPr lang="es-ES" sz="1600" dirty="0"/>
              <a:t> </a:t>
            </a:r>
            <a:r>
              <a:rPr lang="es-ES" sz="1600" dirty="0" err="1"/>
              <a:t>ez</a:t>
            </a:r>
            <a:r>
              <a:rPr lang="es-ES" sz="1600" dirty="0"/>
              <a:t> </a:t>
            </a:r>
            <a:r>
              <a:rPr lang="es-ES" sz="1600" dirty="0" err="1"/>
              <a:t>daramate</a:t>
            </a:r>
            <a:r>
              <a:rPr lang="es-ES" sz="1600" dirty="0"/>
              <a:t> HTTP </a:t>
            </a:r>
            <a:r>
              <a:rPr lang="es-ES" sz="1600" dirty="0" err="1"/>
              <a:t>goibururik</a:t>
            </a:r>
            <a:r>
              <a:rPr lang="es-ES" sz="1600" dirty="0"/>
              <a:t>. </a:t>
            </a:r>
            <a:r>
              <a:rPr lang="es-ES" sz="1600" dirty="0" err="1"/>
              <a:t>Zuzenean</a:t>
            </a:r>
            <a:r>
              <a:rPr lang="es-ES" sz="1600" dirty="0"/>
              <a:t> TCP </a:t>
            </a:r>
            <a:r>
              <a:rPr lang="es-ES" sz="1600" dirty="0" err="1"/>
              <a:t>segmentuetan</a:t>
            </a:r>
            <a:r>
              <a:rPr lang="es-ES" sz="1600" dirty="0"/>
              <a:t> </a:t>
            </a:r>
            <a:r>
              <a:rPr lang="es-ES" sz="1600" dirty="0" err="1"/>
              <a:t>kapsulatuta</a:t>
            </a:r>
            <a:r>
              <a:rPr lang="es-ES" sz="1600" dirty="0"/>
              <a:t> </a:t>
            </a:r>
            <a:r>
              <a:rPr lang="es-ES" sz="1600" dirty="0" err="1"/>
              <a:t>doaz</a:t>
            </a:r>
            <a:r>
              <a:rPr lang="es-ES" sz="1600" dirty="0"/>
              <a:t>.</a:t>
            </a:r>
          </a:p>
          <a:p>
            <a:pPr marL="179388" lvl="1" indent="-179388">
              <a:buFont typeface="Arial" pitchFamily="34" charset="0"/>
              <a:buChar char="•"/>
              <a:tabLst>
                <a:tab pos="539750" algn="l"/>
              </a:tabLst>
            </a:pPr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					eta transfer </a:t>
            </a:r>
            <a:r>
              <a:rPr lang="es-ES" dirty="0" err="1"/>
              <a:t>encoding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2400" y="6566461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310034" y="2347139"/>
            <a:ext cx="2808312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/>
              <a:t>HTTP/1.1 200 OK</a:t>
            </a:r>
          </a:p>
          <a:p>
            <a:r>
              <a:rPr lang="es-ES" sz="1050" dirty="0"/>
              <a:t>Date: </a:t>
            </a:r>
            <a:r>
              <a:rPr lang="es-ES" sz="1050" dirty="0" err="1"/>
              <a:t>Thu</a:t>
            </a:r>
            <a:r>
              <a:rPr lang="es-ES" sz="1050" dirty="0"/>
              <a:t>, 20 </a:t>
            </a:r>
            <a:r>
              <a:rPr lang="es-ES" sz="1050" dirty="0" err="1"/>
              <a:t>Nov</a:t>
            </a:r>
            <a:r>
              <a:rPr lang="es-ES" sz="1050" dirty="0"/>
              <a:t> 2015 20:25:52 GMT</a:t>
            </a:r>
          </a:p>
          <a:p>
            <a:r>
              <a:rPr lang="es-ES" sz="1050" dirty="0" err="1"/>
              <a:t>Last-Modified</a:t>
            </a:r>
            <a:r>
              <a:rPr lang="es-ES" sz="1050" dirty="0"/>
              <a:t>: </a:t>
            </a:r>
            <a:r>
              <a:rPr lang="es-ES" sz="1050" dirty="0" err="1"/>
              <a:t>Tue</a:t>
            </a:r>
            <a:r>
              <a:rPr lang="es-ES" sz="1050" dirty="0"/>
              <a:t>, 17 </a:t>
            </a:r>
            <a:r>
              <a:rPr lang="es-ES" sz="1050" dirty="0" err="1"/>
              <a:t>Sep</a:t>
            </a:r>
            <a:r>
              <a:rPr lang="es-ES" sz="1050" dirty="0"/>
              <a:t> 2015 13:00:02 GMT</a:t>
            </a:r>
          </a:p>
          <a:p>
            <a:r>
              <a:rPr lang="es-ES" sz="1050" dirty="0" err="1"/>
              <a:t>ETag</a:t>
            </a:r>
            <a:r>
              <a:rPr lang="es-ES" sz="1050" dirty="0"/>
              <a:t>: "1a968-3ec-4e693e61bb8b6“</a:t>
            </a:r>
          </a:p>
          <a:p>
            <a:r>
              <a:rPr lang="es-ES" sz="1050" dirty="0"/>
              <a:t>Content-</a:t>
            </a:r>
            <a:r>
              <a:rPr lang="es-ES" sz="1050" dirty="0" err="1"/>
              <a:t>Type</a:t>
            </a:r>
            <a:r>
              <a:rPr lang="es-ES" sz="1050" dirty="0"/>
              <a:t>: </a:t>
            </a:r>
            <a:r>
              <a:rPr lang="es-ES" sz="1050" dirty="0" err="1"/>
              <a:t>text</a:t>
            </a:r>
            <a:r>
              <a:rPr lang="es-ES" sz="1050" dirty="0"/>
              <a:t>/</a:t>
            </a:r>
            <a:r>
              <a:rPr lang="es-ES" sz="1050" dirty="0" err="1"/>
              <a:t>plain</a:t>
            </a:r>
            <a:endParaRPr lang="es-ES" sz="1050" dirty="0"/>
          </a:p>
          <a:p>
            <a:r>
              <a:rPr lang="es-ES" sz="1050" dirty="0"/>
              <a:t>Transfer-</a:t>
            </a:r>
            <a:r>
              <a:rPr lang="es-ES" sz="1050" dirty="0" err="1"/>
              <a:t>Encoding</a:t>
            </a:r>
            <a:r>
              <a:rPr lang="es-ES" sz="1050" dirty="0"/>
              <a:t>: </a:t>
            </a:r>
            <a:r>
              <a:rPr lang="es-ES" sz="1050" dirty="0" err="1"/>
              <a:t>chunked</a:t>
            </a:r>
            <a:endParaRPr lang="es-ES" sz="1050" dirty="0"/>
          </a:p>
          <a:p>
            <a:endParaRPr lang="es-ES" sz="1050" dirty="0"/>
          </a:p>
          <a:p>
            <a:r>
              <a:rPr lang="es-ES" sz="1050" dirty="0"/>
              <a:t>6\r\n</a:t>
            </a:r>
            <a:r>
              <a:rPr lang="en-US" sz="1050" dirty="0"/>
              <a:t>Hello \r\n</a:t>
            </a:r>
            <a:endParaRPr lang="es-ES" sz="1050" dirty="0"/>
          </a:p>
        </p:txBody>
      </p:sp>
      <p:sp>
        <p:nvSpPr>
          <p:cNvPr id="12" name="11 Rectángulo"/>
          <p:cNvSpPr/>
          <p:nvPr/>
        </p:nvSpPr>
        <p:spPr>
          <a:xfrm>
            <a:off x="1310034" y="2132856"/>
            <a:ext cx="2808312" cy="1591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“Transfer-</a:t>
            </a:r>
            <a:r>
              <a:rPr lang="es-ES" sz="1200" b="1" dirty="0" err="1"/>
              <a:t>Encoding</a:t>
            </a:r>
            <a:r>
              <a:rPr lang="es-ES" sz="1200" b="1" dirty="0"/>
              <a:t>”-</a:t>
            </a:r>
            <a:r>
              <a:rPr lang="es-ES" sz="1200" b="1" dirty="0" err="1"/>
              <a:t>dun</a:t>
            </a:r>
            <a:r>
              <a:rPr lang="es-ES" sz="1200" b="1" dirty="0"/>
              <a:t> HTTP </a:t>
            </a:r>
            <a:r>
              <a:rPr lang="es-ES" sz="1200" b="1" dirty="0" err="1"/>
              <a:t>erantzuna</a:t>
            </a:r>
            <a:endParaRPr lang="es-ES" sz="12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10034" y="3988221"/>
            <a:ext cx="2808312" cy="253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/>
              <a:t>6\r\n</a:t>
            </a:r>
            <a:r>
              <a:rPr lang="en-US" sz="1050" dirty="0"/>
              <a:t>World!\r\n</a:t>
            </a:r>
            <a:endParaRPr lang="es-ES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310034" y="4437112"/>
            <a:ext cx="2808312" cy="253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/>
              <a:t>1\r\n</a:t>
            </a:r>
            <a:r>
              <a:rPr lang="en-US" sz="1050" dirty="0"/>
              <a:t>!\r\n</a:t>
            </a:r>
            <a:endParaRPr lang="es-ES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310034" y="4903276"/>
            <a:ext cx="2808312" cy="253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/>
              <a:t>0\r\n</a:t>
            </a:r>
            <a:r>
              <a:rPr lang="en-US" sz="1050" dirty="0"/>
              <a:t>\r\n</a:t>
            </a:r>
            <a:endParaRPr lang="es-ES" sz="1050" dirty="0"/>
          </a:p>
        </p:txBody>
      </p:sp>
      <p:cxnSp>
        <p:nvCxnSpPr>
          <p:cNvPr id="18" name="4 Conector recto"/>
          <p:cNvCxnSpPr/>
          <p:nvPr/>
        </p:nvCxnSpPr>
        <p:spPr>
          <a:xfrm>
            <a:off x="5261104" y="2060848"/>
            <a:ext cx="5894" cy="324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5 Conector recto"/>
          <p:cNvCxnSpPr/>
          <p:nvPr/>
        </p:nvCxnSpPr>
        <p:spPr>
          <a:xfrm flipH="1">
            <a:off x="7561760" y="2060848"/>
            <a:ext cx="3600" cy="32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6 Conector recto de flecha"/>
          <p:cNvCxnSpPr/>
          <p:nvPr/>
        </p:nvCxnSpPr>
        <p:spPr>
          <a:xfrm>
            <a:off x="5349271" y="2481917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45 CuadroTexto"/>
          <p:cNvSpPr txBox="1"/>
          <p:nvPr/>
        </p:nvSpPr>
        <p:spPr>
          <a:xfrm>
            <a:off x="4748783" y="2305509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2" name="54 CuadroTexto"/>
          <p:cNvSpPr txBox="1"/>
          <p:nvPr/>
        </p:nvSpPr>
        <p:spPr>
          <a:xfrm>
            <a:off x="7502722" y="2577785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3" name="18 Conector recto de flecha"/>
          <p:cNvCxnSpPr/>
          <p:nvPr/>
        </p:nvCxnSpPr>
        <p:spPr>
          <a:xfrm flipH="1">
            <a:off x="5355144" y="3070163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749688" y="3167390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5" name="54 CuadroTexto"/>
          <p:cNvSpPr txBox="1"/>
          <p:nvPr/>
        </p:nvSpPr>
        <p:spPr>
          <a:xfrm>
            <a:off x="7502722" y="292494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6" name="18 Conector recto de flecha"/>
          <p:cNvCxnSpPr/>
          <p:nvPr/>
        </p:nvCxnSpPr>
        <p:spPr>
          <a:xfrm flipH="1">
            <a:off x="5364514" y="3502211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759058" y="359943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8" name="54 CuadroTexto"/>
          <p:cNvSpPr txBox="1"/>
          <p:nvPr/>
        </p:nvSpPr>
        <p:spPr>
          <a:xfrm>
            <a:off x="7502722" y="335699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9" name="18 Conector recto de flecha"/>
          <p:cNvCxnSpPr/>
          <p:nvPr/>
        </p:nvCxnSpPr>
        <p:spPr>
          <a:xfrm flipH="1">
            <a:off x="5371874" y="3934259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766418" y="403148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31" name="54 CuadroTexto"/>
          <p:cNvSpPr txBox="1"/>
          <p:nvPr/>
        </p:nvSpPr>
        <p:spPr>
          <a:xfrm>
            <a:off x="7510082" y="3789040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32" name="18 Conector recto de flecha"/>
          <p:cNvCxnSpPr/>
          <p:nvPr/>
        </p:nvCxnSpPr>
        <p:spPr>
          <a:xfrm flipH="1">
            <a:off x="5371874" y="4366307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766418" y="4463534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34" name="54 CuadroTexto"/>
          <p:cNvSpPr txBox="1"/>
          <p:nvPr/>
        </p:nvSpPr>
        <p:spPr>
          <a:xfrm>
            <a:off x="7510082" y="4221088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805978" y="27716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(1)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805978" y="39237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(2)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805978" y="43558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(3)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805978" y="4823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(4)</a:t>
            </a:r>
          </a:p>
        </p:txBody>
      </p:sp>
      <p:sp>
        <p:nvSpPr>
          <p:cNvPr id="40" name="CuadroTexto 111"/>
          <p:cNvSpPr txBox="1"/>
          <p:nvPr/>
        </p:nvSpPr>
        <p:spPr>
          <a:xfrm>
            <a:off x="6926658" y="285293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(1)</a:t>
            </a:r>
          </a:p>
        </p:txBody>
      </p:sp>
      <p:sp>
        <p:nvSpPr>
          <p:cNvPr id="41" name="CuadroTexto 111"/>
          <p:cNvSpPr txBox="1"/>
          <p:nvPr/>
        </p:nvSpPr>
        <p:spPr>
          <a:xfrm>
            <a:off x="6926658" y="3296017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(2)</a:t>
            </a:r>
          </a:p>
        </p:txBody>
      </p:sp>
      <p:sp>
        <p:nvSpPr>
          <p:cNvPr id="42" name="CuadroTexto 111"/>
          <p:cNvSpPr txBox="1"/>
          <p:nvPr/>
        </p:nvSpPr>
        <p:spPr>
          <a:xfrm>
            <a:off x="6926658" y="3728065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(3)</a:t>
            </a:r>
          </a:p>
        </p:txBody>
      </p:sp>
      <p:sp>
        <p:nvSpPr>
          <p:cNvPr id="43" name="CuadroTexto 111"/>
          <p:cNvSpPr txBox="1"/>
          <p:nvPr/>
        </p:nvSpPr>
        <p:spPr>
          <a:xfrm>
            <a:off x="6926658" y="4160113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9291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000" cy="5112568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s-ES" sz="1300" b="1" dirty="0"/>
              <a:t>TEORIA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1300" dirty="0"/>
              <a:t>HTTP </a:t>
            </a:r>
            <a:r>
              <a:rPr lang="es-ES" sz="1300" dirty="0" err="1"/>
              <a:t>protokoloaren</a:t>
            </a:r>
            <a:r>
              <a:rPr lang="es-ES" sz="1300" dirty="0"/>
              <a:t> </a:t>
            </a:r>
            <a:r>
              <a:rPr lang="es-ES" sz="1300" dirty="0" err="1"/>
              <a:t>funtzionamendua</a:t>
            </a:r>
            <a:r>
              <a:rPr lang="es-ES" sz="1300" dirty="0"/>
              <a:t> </a:t>
            </a:r>
            <a:r>
              <a:rPr lang="es-ES" sz="1300" dirty="0" err="1"/>
              <a:t>deskribatu</a:t>
            </a:r>
            <a:r>
              <a:rPr lang="es-ES" sz="1300" dirty="0"/>
              <a:t>.</a:t>
            </a:r>
          </a:p>
          <a:p>
            <a:pPr marL="539750" lvl="1" indent="-179388"/>
            <a:r>
              <a:rPr lang="es-ES" sz="1300" b="1" dirty="0" err="1">
                <a:solidFill>
                  <a:srgbClr val="FF0000"/>
                </a:solidFill>
              </a:rPr>
              <a:t>Zer</a:t>
            </a:r>
            <a:r>
              <a:rPr lang="es-ES" sz="1300" b="1" dirty="0">
                <a:solidFill>
                  <a:srgbClr val="FF0000"/>
                </a:solidFill>
              </a:rPr>
              <a:t> </a:t>
            </a:r>
            <a:r>
              <a:rPr lang="es-ES" sz="1300" b="1" dirty="0" err="1">
                <a:solidFill>
                  <a:srgbClr val="FF0000"/>
                </a:solidFill>
              </a:rPr>
              <a:t>gertatzen</a:t>
            </a:r>
            <a:r>
              <a:rPr lang="es-ES" sz="1300" b="1" dirty="0">
                <a:solidFill>
                  <a:srgbClr val="FF0000"/>
                </a:solidFill>
              </a:rPr>
              <a:t> da </a:t>
            </a:r>
            <a:r>
              <a:rPr lang="es-ES" sz="1300" b="1" dirty="0" err="1">
                <a:solidFill>
                  <a:srgbClr val="FF0000"/>
                </a:solidFill>
              </a:rPr>
              <a:t>erabiltzaile</a:t>
            </a:r>
            <a:r>
              <a:rPr lang="es-ES" sz="1300" b="1" dirty="0">
                <a:solidFill>
                  <a:srgbClr val="FF0000"/>
                </a:solidFill>
              </a:rPr>
              <a:t> </a:t>
            </a:r>
            <a:r>
              <a:rPr lang="es-ES" sz="1300" b="1" dirty="0" err="1">
                <a:solidFill>
                  <a:srgbClr val="FF0000"/>
                </a:solidFill>
              </a:rPr>
              <a:t>batek</a:t>
            </a:r>
            <a:r>
              <a:rPr lang="es-ES" sz="1300" b="1" dirty="0">
                <a:solidFill>
                  <a:srgbClr val="FF0000"/>
                </a:solidFill>
              </a:rPr>
              <a:t> </a:t>
            </a:r>
            <a:r>
              <a:rPr lang="es-ES" sz="1300" b="1" dirty="0" err="1">
                <a:solidFill>
                  <a:srgbClr val="FF0000"/>
                </a:solidFill>
              </a:rPr>
              <a:t>baliabide</a:t>
            </a:r>
            <a:r>
              <a:rPr lang="es-ES" sz="1300" b="1" dirty="0">
                <a:solidFill>
                  <a:srgbClr val="FF0000"/>
                </a:solidFill>
              </a:rPr>
              <a:t> </a:t>
            </a:r>
            <a:r>
              <a:rPr lang="es-ES" sz="1300" b="1" dirty="0" err="1">
                <a:solidFill>
                  <a:srgbClr val="FF0000"/>
                </a:solidFill>
              </a:rPr>
              <a:t>bat</a:t>
            </a:r>
            <a:r>
              <a:rPr lang="es-ES" sz="1300" b="1" dirty="0">
                <a:solidFill>
                  <a:srgbClr val="FF0000"/>
                </a:solidFill>
              </a:rPr>
              <a:t> (</a:t>
            </a:r>
            <a:r>
              <a:rPr lang="es-ES" sz="1300" b="1" dirty="0" err="1">
                <a:solidFill>
                  <a:srgbClr val="FF0000"/>
                </a:solidFill>
              </a:rPr>
              <a:t>adibidez</a:t>
            </a:r>
            <a:r>
              <a:rPr lang="es-ES" sz="1300" b="1" dirty="0">
                <a:solidFill>
                  <a:srgbClr val="FF0000"/>
                </a:solidFill>
              </a:rPr>
              <a:t>, web </a:t>
            </a:r>
            <a:r>
              <a:rPr lang="es-ES" sz="1300" b="1" dirty="0" err="1">
                <a:solidFill>
                  <a:srgbClr val="FF0000"/>
                </a:solidFill>
              </a:rPr>
              <a:t>orrialde</a:t>
            </a:r>
            <a:r>
              <a:rPr lang="es-ES" sz="1300" b="1" dirty="0">
                <a:solidFill>
                  <a:srgbClr val="FF0000"/>
                </a:solidFill>
              </a:rPr>
              <a:t> </a:t>
            </a:r>
            <a:r>
              <a:rPr lang="es-ES" sz="1300" b="1" dirty="0" err="1">
                <a:solidFill>
                  <a:srgbClr val="FF0000"/>
                </a:solidFill>
              </a:rPr>
              <a:t>bat</a:t>
            </a:r>
            <a:r>
              <a:rPr lang="es-ES" sz="1300" b="1" dirty="0">
                <a:solidFill>
                  <a:srgbClr val="FF0000"/>
                </a:solidFill>
              </a:rPr>
              <a:t>) </a:t>
            </a:r>
            <a:r>
              <a:rPr lang="es-ES" sz="1300" b="1" dirty="0" err="1">
                <a:solidFill>
                  <a:srgbClr val="FF0000"/>
                </a:solidFill>
              </a:rPr>
              <a:t>nabigatzailearen</a:t>
            </a:r>
            <a:r>
              <a:rPr lang="es-ES" sz="1300" b="1" dirty="0">
                <a:solidFill>
                  <a:srgbClr val="FF0000"/>
                </a:solidFill>
              </a:rPr>
              <a:t> </a:t>
            </a:r>
            <a:r>
              <a:rPr lang="es-ES" sz="1300" b="1" dirty="0" err="1">
                <a:solidFill>
                  <a:srgbClr val="FF0000"/>
                </a:solidFill>
              </a:rPr>
              <a:t>bitartez</a:t>
            </a:r>
            <a:r>
              <a:rPr lang="es-ES" sz="1300" b="1" dirty="0">
                <a:solidFill>
                  <a:srgbClr val="FF0000"/>
                </a:solidFill>
              </a:rPr>
              <a:t> </a:t>
            </a:r>
            <a:r>
              <a:rPr lang="es-ES" sz="1300" b="1" dirty="0" err="1">
                <a:solidFill>
                  <a:srgbClr val="FF0000"/>
                </a:solidFill>
              </a:rPr>
              <a:t>eskatzen</a:t>
            </a:r>
            <a:r>
              <a:rPr lang="es-ES" sz="1300" b="1" dirty="0">
                <a:solidFill>
                  <a:srgbClr val="FF0000"/>
                </a:solidFill>
              </a:rPr>
              <a:t> </a:t>
            </a:r>
            <a:r>
              <a:rPr lang="es-ES" sz="1300" b="1" dirty="0" err="1">
                <a:solidFill>
                  <a:srgbClr val="FF0000"/>
                </a:solidFill>
              </a:rPr>
              <a:t>duenean</a:t>
            </a:r>
            <a:r>
              <a:rPr lang="es-ES" sz="1300" b="1" dirty="0">
                <a:solidFill>
                  <a:srgbClr val="FF0000"/>
                </a:solidFill>
              </a:rPr>
              <a:t>? </a:t>
            </a:r>
          </a:p>
          <a:p>
            <a:pPr marL="539750" lvl="1" indent="-179388"/>
            <a:r>
              <a:rPr lang="es-ES" sz="1300" dirty="0" err="1"/>
              <a:t>Zelan</a:t>
            </a:r>
            <a:r>
              <a:rPr lang="es-ES" sz="1300" dirty="0"/>
              <a:t> </a:t>
            </a:r>
            <a:r>
              <a:rPr lang="es-ES" sz="1300" dirty="0" err="1"/>
              <a:t>egiten</a:t>
            </a:r>
            <a:r>
              <a:rPr lang="es-ES" sz="1300" dirty="0"/>
              <a:t> </a:t>
            </a:r>
            <a:r>
              <a:rPr lang="es-ES" sz="1300" dirty="0" err="1"/>
              <a:t>dira</a:t>
            </a:r>
            <a:r>
              <a:rPr lang="es-ES" sz="1300" dirty="0"/>
              <a:t> </a:t>
            </a:r>
            <a:r>
              <a:rPr lang="es-ES" sz="1300" dirty="0" err="1"/>
              <a:t>berhelbideraketak</a:t>
            </a:r>
            <a:r>
              <a:rPr lang="es-ES" sz="1300" dirty="0"/>
              <a:t>? (3xx </a:t>
            </a:r>
            <a:r>
              <a:rPr lang="es-ES" sz="1300" dirty="0" err="1"/>
              <a:t>erantzun</a:t>
            </a:r>
            <a:r>
              <a:rPr lang="es-ES" sz="1300" dirty="0"/>
              <a:t> </a:t>
            </a:r>
            <a:r>
              <a:rPr lang="es-ES" sz="1300" dirty="0" err="1"/>
              <a:t>kodeak</a:t>
            </a:r>
            <a:r>
              <a:rPr lang="es-ES" sz="1300" dirty="0"/>
              <a:t>)</a:t>
            </a:r>
          </a:p>
          <a:p>
            <a:pPr marL="539750" lvl="1" indent="-179388"/>
            <a:r>
              <a:rPr lang="es-ES" sz="1300" dirty="0" err="1"/>
              <a:t>Zer</a:t>
            </a:r>
            <a:r>
              <a:rPr lang="es-ES" sz="1300" dirty="0"/>
              <a:t> </a:t>
            </a:r>
            <a:r>
              <a:rPr lang="es-ES" sz="1300" dirty="0" err="1"/>
              <a:t>gertatzen</a:t>
            </a:r>
            <a:r>
              <a:rPr lang="es-ES" sz="1300" dirty="0"/>
              <a:t> da </a:t>
            </a:r>
            <a:r>
              <a:rPr lang="es-ES" sz="1300" dirty="0" err="1"/>
              <a:t>eskaera</a:t>
            </a:r>
            <a:r>
              <a:rPr lang="es-ES" sz="1300" dirty="0"/>
              <a:t> </a:t>
            </a:r>
            <a:r>
              <a:rPr lang="es-ES" sz="1300" dirty="0" err="1"/>
              <a:t>bete</a:t>
            </a:r>
            <a:r>
              <a:rPr lang="es-ES" sz="1300" dirty="0"/>
              <a:t> </a:t>
            </a:r>
            <a:r>
              <a:rPr lang="es-ES" sz="1300" dirty="0" err="1"/>
              <a:t>ezin</a:t>
            </a:r>
            <a:r>
              <a:rPr lang="es-ES" sz="1300" dirty="0"/>
              <a:t> </a:t>
            </a:r>
            <a:r>
              <a:rPr lang="es-ES" sz="1300" dirty="0" err="1"/>
              <a:t>daitekeenean</a:t>
            </a:r>
            <a:r>
              <a:rPr lang="es-ES" sz="1300" dirty="0"/>
              <a:t>? (4xx y 5xx </a:t>
            </a:r>
            <a:r>
              <a:rPr lang="es-ES" sz="1300" dirty="0" err="1"/>
              <a:t>erantzun</a:t>
            </a:r>
            <a:r>
              <a:rPr lang="es-ES" sz="1300" dirty="0"/>
              <a:t> </a:t>
            </a:r>
            <a:r>
              <a:rPr lang="es-ES" sz="1300" dirty="0" err="1"/>
              <a:t>kodeak</a:t>
            </a:r>
            <a:r>
              <a:rPr lang="es-ES" sz="1300" dirty="0"/>
              <a:t>) </a:t>
            </a:r>
          </a:p>
          <a:p>
            <a:pPr marL="539750" lvl="1" indent="-179388"/>
            <a:r>
              <a:rPr lang="es-ES" sz="1300" dirty="0" err="1"/>
              <a:t>Zelan</a:t>
            </a:r>
            <a:r>
              <a:rPr lang="es-ES" sz="1300" dirty="0"/>
              <a:t> </a:t>
            </a:r>
            <a:r>
              <a:rPr lang="es-ES" sz="1300" dirty="0" err="1"/>
              <a:t>laburtzen</a:t>
            </a:r>
            <a:r>
              <a:rPr lang="es-ES" sz="1300" dirty="0"/>
              <a:t> da </a:t>
            </a:r>
            <a:r>
              <a:rPr lang="es-ES" sz="1300" dirty="0" err="1"/>
              <a:t>erantzunen</a:t>
            </a:r>
            <a:r>
              <a:rPr lang="es-ES" sz="1300" dirty="0"/>
              <a:t> </a:t>
            </a:r>
            <a:r>
              <a:rPr lang="es-ES" sz="1300" dirty="0" err="1"/>
              <a:t>tamaina</a:t>
            </a:r>
            <a:r>
              <a:rPr lang="es-ES" sz="1300" dirty="0"/>
              <a:t>? (</a:t>
            </a:r>
            <a:r>
              <a:rPr lang="es-ES" sz="1300" dirty="0" err="1"/>
              <a:t>Konpresioa</a:t>
            </a:r>
            <a:r>
              <a:rPr lang="es-ES" sz="1300" dirty="0"/>
              <a:t>)</a:t>
            </a:r>
          </a:p>
          <a:p>
            <a:pPr marL="539750" lvl="1" indent="-179388"/>
            <a:r>
              <a:rPr lang="es-ES" sz="1300" dirty="0" err="1"/>
              <a:t>Zelan</a:t>
            </a:r>
            <a:r>
              <a:rPr lang="es-ES" sz="1300" dirty="0"/>
              <a:t> </a:t>
            </a:r>
            <a:r>
              <a:rPr lang="es-ES" sz="1300" dirty="0" err="1"/>
              <a:t>ekiditzen</a:t>
            </a:r>
            <a:r>
              <a:rPr lang="es-ES" sz="1300" dirty="0"/>
              <a:t> da </a:t>
            </a:r>
            <a:r>
              <a:rPr lang="es-ES" sz="1300" dirty="0" err="1"/>
              <a:t>beharrezkoa</a:t>
            </a:r>
            <a:r>
              <a:rPr lang="es-ES" sz="1300" dirty="0"/>
              <a:t> </a:t>
            </a:r>
            <a:r>
              <a:rPr lang="es-ES" sz="1300" dirty="0" err="1"/>
              <a:t>ez</a:t>
            </a:r>
            <a:r>
              <a:rPr lang="es-ES" sz="1300" dirty="0"/>
              <a:t> den </a:t>
            </a:r>
            <a:r>
              <a:rPr lang="es-ES" sz="1300" dirty="0" err="1"/>
              <a:t>trafiko</a:t>
            </a:r>
            <a:r>
              <a:rPr lang="es-ES" sz="1300" dirty="0"/>
              <a:t> </a:t>
            </a:r>
            <a:r>
              <a:rPr lang="es-ES" sz="1300" dirty="0" err="1"/>
              <a:t>trukea</a:t>
            </a:r>
            <a:r>
              <a:rPr lang="es-ES" sz="1300" dirty="0"/>
              <a:t>? (Cachea)</a:t>
            </a:r>
          </a:p>
          <a:p>
            <a:pPr marL="539750" lvl="1" indent="-179388"/>
            <a:r>
              <a:rPr lang="es-ES" sz="1300" dirty="0" err="1"/>
              <a:t>Zelan</a:t>
            </a:r>
            <a:r>
              <a:rPr lang="es-ES" sz="1300" dirty="0"/>
              <a:t> </a:t>
            </a:r>
            <a:r>
              <a:rPr lang="es-ES" sz="1300" dirty="0" err="1"/>
              <a:t>bidaltzen</a:t>
            </a:r>
            <a:r>
              <a:rPr lang="es-ES" sz="1300" dirty="0"/>
              <a:t> </a:t>
            </a:r>
            <a:r>
              <a:rPr lang="es-ES" sz="1300" dirty="0" err="1"/>
              <a:t>dira</a:t>
            </a:r>
            <a:r>
              <a:rPr lang="es-ES" sz="1300" dirty="0"/>
              <a:t> </a:t>
            </a:r>
            <a:r>
              <a:rPr lang="es-ES" sz="1300" dirty="0" err="1"/>
              <a:t>datuak</a:t>
            </a:r>
            <a:r>
              <a:rPr lang="es-ES" sz="1300" dirty="0"/>
              <a:t> </a:t>
            </a:r>
            <a:r>
              <a:rPr lang="es-ES" sz="1300" dirty="0" err="1"/>
              <a:t>bezerotik</a:t>
            </a:r>
            <a:r>
              <a:rPr lang="es-ES" sz="1300" dirty="0"/>
              <a:t> </a:t>
            </a:r>
            <a:r>
              <a:rPr lang="es-ES" sz="1300" dirty="0" err="1"/>
              <a:t>zerbitzarira</a:t>
            </a:r>
            <a:r>
              <a:rPr lang="es-ES" sz="1300" dirty="0"/>
              <a:t>? (</a:t>
            </a:r>
            <a:r>
              <a:rPr lang="es-ES" sz="1300" dirty="0" err="1"/>
              <a:t>Inprimakiak</a:t>
            </a:r>
            <a:r>
              <a:rPr lang="es-ES" sz="1300" dirty="0"/>
              <a:t>)</a:t>
            </a:r>
          </a:p>
          <a:p>
            <a:pPr marL="539750" lvl="1" indent="-179388"/>
            <a:r>
              <a:rPr lang="es-ES" sz="1300" dirty="0" err="1"/>
              <a:t>Zelan</a:t>
            </a:r>
            <a:r>
              <a:rPr lang="es-ES" sz="1300" dirty="0"/>
              <a:t> </a:t>
            </a:r>
            <a:r>
              <a:rPr lang="es-ES" sz="1300" dirty="0" err="1"/>
              <a:t>mantentzen</a:t>
            </a:r>
            <a:r>
              <a:rPr lang="es-ES" sz="1300" dirty="0"/>
              <a:t> da </a:t>
            </a:r>
            <a:r>
              <a:rPr lang="es-ES" sz="1300" dirty="0" err="1"/>
              <a:t>identifikaturik</a:t>
            </a:r>
            <a:r>
              <a:rPr lang="es-ES" sz="1300" dirty="0"/>
              <a:t> </a:t>
            </a:r>
            <a:r>
              <a:rPr lang="es-ES" sz="1300" dirty="0" err="1"/>
              <a:t>erabiltzaile</a:t>
            </a:r>
            <a:r>
              <a:rPr lang="es-ES" sz="1300" dirty="0"/>
              <a:t> </a:t>
            </a:r>
            <a:r>
              <a:rPr lang="es-ES" sz="1300" dirty="0" err="1"/>
              <a:t>bat</a:t>
            </a:r>
            <a:r>
              <a:rPr lang="es-ES" sz="1300" dirty="0"/>
              <a:t> </a:t>
            </a:r>
            <a:r>
              <a:rPr lang="es-ES" sz="1300" dirty="0" err="1"/>
              <a:t>nabigazio</a:t>
            </a:r>
            <a:r>
              <a:rPr lang="es-ES" sz="1300" dirty="0"/>
              <a:t> </a:t>
            </a:r>
            <a:r>
              <a:rPr lang="es-ES" sz="1300" dirty="0" err="1"/>
              <a:t>saio</a:t>
            </a:r>
            <a:r>
              <a:rPr lang="es-ES" sz="1300" dirty="0"/>
              <a:t> batean </a:t>
            </a:r>
            <a:r>
              <a:rPr lang="es-ES" sz="1300" dirty="0" err="1"/>
              <a:t>zehar</a:t>
            </a:r>
            <a:r>
              <a:rPr lang="es-ES" sz="1300" dirty="0"/>
              <a:t>? (Cookie-</a:t>
            </a:r>
            <a:r>
              <a:rPr lang="es-ES" sz="1300" dirty="0" err="1"/>
              <a:t>ak</a:t>
            </a:r>
            <a:r>
              <a:rPr lang="es-ES" sz="1300" dirty="0"/>
              <a:t>)</a:t>
            </a:r>
          </a:p>
          <a:p>
            <a:pPr marL="179388" indent="-179388"/>
            <a:r>
              <a:rPr lang="es-ES" sz="1300" dirty="0" err="1"/>
              <a:t>Galdera</a:t>
            </a:r>
            <a:r>
              <a:rPr lang="es-ES" sz="1300" dirty="0"/>
              <a:t> </a:t>
            </a:r>
            <a:r>
              <a:rPr lang="es-ES" sz="1300" dirty="0" err="1"/>
              <a:t>horiek</a:t>
            </a:r>
            <a:r>
              <a:rPr lang="es-ES" sz="1300" dirty="0"/>
              <a:t> </a:t>
            </a:r>
            <a:r>
              <a:rPr lang="es-ES" sz="1300" dirty="0" err="1"/>
              <a:t>erantzuteko</a:t>
            </a:r>
            <a:r>
              <a:rPr lang="es-ES" sz="1300" dirty="0"/>
              <a:t>, </a:t>
            </a:r>
            <a:r>
              <a:rPr lang="es-ES" sz="1300" dirty="0" err="1"/>
              <a:t>adibideen</a:t>
            </a:r>
            <a:r>
              <a:rPr lang="es-ES" sz="1300" dirty="0"/>
              <a:t> </a:t>
            </a:r>
            <a:r>
              <a:rPr lang="es-ES" sz="1300" dirty="0" err="1"/>
              <a:t>bitartez</a:t>
            </a:r>
            <a:r>
              <a:rPr lang="es-ES" sz="1300" dirty="0"/>
              <a:t> HTTP </a:t>
            </a:r>
            <a:r>
              <a:rPr lang="es-ES" sz="1300" dirty="0" err="1"/>
              <a:t>protokoloaren</a:t>
            </a:r>
            <a:r>
              <a:rPr lang="es-ES" sz="1300" dirty="0"/>
              <a:t> </a:t>
            </a:r>
            <a:r>
              <a:rPr lang="es-ES" sz="1300" dirty="0" err="1"/>
              <a:t>semantika</a:t>
            </a:r>
            <a:r>
              <a:rPr lang="es-ES" sz="1300" dirty="0"/>
              <a:t> eta </a:t>
            </a:r>
            <a:r>
              <a:rPr lang="es-ES" sz="1300" dirty="0" err="1"/>
              <a:t>sintaxia</a:t>
            </a:r>
            <a:r>
              <a:rPr lang="es-ES" sz="1300" dirty="0"/>
              <a:t> </a:t>
            </a:r>
            <a:r>
              <a:rPr lang="es-ES" sz="1300" dirty="0" err="1"/>
              <a:t>deskribatuko</a:t>
            </a:r>
            <a:r>
              <a:rPr lang="es-ES" sz="1300" dirty="0"/>
              <a:t> </a:t>
            </a:r>
            <a:r>
              <a:rPr lang="es-ES" sz="1300" dirty="0" err="1"/>
              <a:t>dira</a:t>
            </a:r>
            <a:r>
              <a:rPr lang="es-ES" sz="1300" dirty="0"/>
              <a:t>:</a:t>
            </a:r>
          </a:p>
          <a:p>
            <a:pPr marL="539750" lvl="1" indent="-179388"/>
            <a:r>
              <a:rPr lang="es-ES" sz="1300" dirty="0" err="1"/>
              <a:t>Eskaera</a:t>
            </a:r>
            <a:r>
              <a:rPr lang="es-ES" sz="1300" dirty="0"/>
              <a:t> eta </a:t>
            </a:r>
            <a:r>
              <a:rPr lang="es-ES" sz="1300" dirty="0" err="1"/>
              <a:t>erantzunaren</a:t>
            </a:r>
            <a:r>
              <a:rPr lang="es-ES" sz="1300" dirty="0"/>
              <a:t> </a:t>
            </a:r>
            <a:r>
              <a:rPr lang="es-ES" sz="1300" dirty="0" err="1"/>
              <a:t>egitura</a:t>
            </a:r>
            <a:r>
              <a:rPr lang="es-ES" sz="1300" dirty="0"/>
              <a:t>.</a:t>
            </a:r>
          </a:p>
          <a:p>
            <a:pPr marL="539750" lvl="1" indent="-179388"/>
            <a:r>
              <a:rPr lang="es-ES" sz="1300" dirty="0" err="1"/>
              <a:t>Protokoloaren</a:t>
            </a:r>
            <a:r>
              <a:rPr lang="es-ES" sz="1300" dirty="0"/>
              <a:t> </a:t>
            </a:r>
            <a:r>
              <a:rPr lang="es-ES" sz="1300" dirty="0" err="1"/>
              <a:t>funtzionamendua</a:t>
            </a:r>
            <a:r>
              <a:rPr lang="es-ES" sz="1300" dirty="0"/>
              <a:t> </a:t>
            </a:r>
            <a:r>
              <a:rPr lang="es-ES" sz="1300" dirty="0" err="1"/>
              <a:t>inplementatzeko</a:t>
            </a:r>
            <a:r>
              <a:rPr lang="es-ES" sz="1300" dirty="0"/>
              <a:t> </a:t>
            </a:r>
            <a:r>
              <a:rPr lang="es-ES" sz="1300" dirty="0" err="1"/>
              <a:t>metodoak</a:t>
            </a:r>
            <a:r>
              <a:rPr lang="es-ES" sz="1300" dirty="0"/>
              <a:t> eta </a:t>
            </a:r>
            <a:r>
              <a:rPr lang="es-ES" sz="1300" dirty="0" err="1"/>
              <a:t>goiburuak</a:t>
            </a:r>
            <a:r>
              <a:rPr lang="es-ES" sz="1300" dirty="0"/>
              <a:t>.</a:t>
            </a:r>
          </a:p>
          <a:p>
            <a:pPr marL="360362" lvl="1" indent="0">
              <a:buNone/>
            </a:pPr>
            <a:endParaRPr lang="es-ES" sz="1300" dirty="0"/>
          </a:p>
          <a:p>
            <a:pPr>
              <a:buNone/>
            </a:pPr>
            <a:endParaRPr lang="es-ES" sz="500" dirty="0"/>
          </a:p>
          <a:p>
            <a:pPr>
              <a:buNone/>
            </a:pPr>
            <a:r>
              <a:rPr lang="es-ES" sz="1300" b="1" dirty="0"/>
              <a:t>PRAKTIKA</a:t>
            </a:r>
          </a:p>
          <a:p>
            <a:pPr marL="179388" indent="-179388"/>
            <a:r>
              <a:rPr lang="es-ES" sz="1300" dirty="0"/>
              <a:t>HTTP </a:t>
            </a:r>
            <a:r>
              <a:rPr lang="es-ES" sz="1300" dirty="0" err="1"/>
              <a:t>trafikoa</a:t>
            </a:r>
            <a:r>
              <a:rPr lang="es-ES" sz="1300" dirty="0"/>
              <a:t> </a:t>
            </a:r>
            <a:r>
              <a:rPr lang="es-ES" sz="1300" dirty="0" err="1"/>
              <a:t>nabigatzailea</a:t>
            </a:r>
            <a:r>
              <a:rPr lang="es-ES" sz="1300" dirty="0"/>
              <a:t>, </a:t>
            </a:r>
            <a:r>
              <a:rPr lang="es-ES" sz="1300" dirty="0" err="1"/>
              <a:t>Wireshark</a:t>
            </a:r>
            <a:r>
              <a:rPr lang="es-ES" sz="1300" dirty="0"/>
              <a:t> eta </a:t>
            </a:r>
            <a:r>
              <a:rPr lang="es-ES" sz="1300" dirty="0" err="1"/>
              <a:t>Fiddler</a:t>
            </a:r>
            <a:r>
              <a:rPr lang="es-ES" sz="1300" dirty="0"/>
              <a:t> </a:t>
            </a:r>
            <a:r>
              <a:rPr lang="es-ES" sz="1300" dirty="0" err="1"/>
              <a:t>programekin</a:t>
            </a:r>
            <a:r>
              <a:rPr lang="es-ES" sz="1300" dirty="0"/>
              <a:t> </a:t>
            </a:r>
            <a:r>
              <a:rPr lang="es-ES" sz="1300" dirty="0" err="1"/>
              <a:t>aztertu</a:t>
            </a:r>
            <a:r>
              <a:rPr lang="es-ES" sz="1300" dirty="0"/>
              <a:t>.</a:t>
            </a:r>
          </a:p>
          <a:p>
            <a:pPr marL="179388" indent="-179388"/>
            <a:r>
              <a:rPr lang="es-ES" sz="1300" dirty="0" err="1"/>
              <a:t>Python</a:t>
            </a:r>
            <a:r>
              <a:rPr lang="es-ES" sz="1300" dirty="0"/>
              <a:t>-en HTTP </a:t>
            </a:r>
            <a:r>
              <a:rPr lang="es-ES" sz="1300" dirty="0" err="1"/>
              <a:t>bezeroak</a:t>
            </a:r>
            <a:r>
              <a:rPr lang="es-ES" sz="1300" dirty="0"/>
              <a:t> </a:t>
            </a:r>
            <a:r>
              <a:rPr lang="es-ES" sz="1300" dirty="0" err="1"/>
              <a:t>programatu</a:t>
            </a:r>
            <a:r>
              <a:rPr lang="es-ES" sz="1300" dirty="0"/>
              <a:t>:</a:t>
            </a:r>
          </a:p>
          <a:p>
            <a:pPr marL="539750" lvl="1" indent="-179388"/>
            <a:r>
              <a:rPr lang="es-ES" sz="1300" dirty="0"/>
              <a:t>Google-era </a:t>
            </a:r>
            <a:r>
              <a:rPr lang="es-ES" sz="1300" dirty="0" err="1"/>
              <a:t>konektatu</a:t>
            </a:r>
            <a:r>
              <a:rPr lang="es-ES" sz="1300" dirty="0"/>
              <a:t>.</a:t>
            </a:r>
          </a:p>
          <a:p>
            <a:pPr marL="539750" lvl="1" indent="-179388"/>
            <a:r>
              <a:rPr lang="es-ES" sz="1300" dirty="0" err="1"/>
              <a:t>Zerbitzari</a:t>
            </a:r>
            <a:r>
              <a:rPr lang="es-ES" sz="1300" dirty="0"/>
              <a:t> batera </a:t>
            </a:r>
            <a:r>
              <a:rPr lang="es-ES" sz="1300" dirty="0" err="1"/>
              <a:t>datuak</a:t>
            </a:r>
            <a:r>
              <a:rPr lang="es-ES" sz="1300" dirty="0"/>
              <a:t> </a:t>
            </a:r>
            <a:r>
              <a:rPr lang="es-ES" sz="1300" dirty="0" err="1"/>
              <a:t>bidali</a:t>
            </a:r>
            <a:r>
              <a:rPr lang="es-ES" sz="1300" dirty="0"/>
              <a:t>: NAN baten letra </a:t>
            </a:r>
            <a:r>
              <a:rPr lang="es-ES" sz="1300" dirty="0" err="1"/>
              <a:t>hartu</a:t>
            </a:r>
            <a:r>
              <a:rPr lang="es-ES" sz="1300" dirty="0"/>
              <a:t>.</a:t>
            </a:r>
          </a:p>
          <a:p>
            <a:pPr marL="539750" lvl="1" indent="-179388"/>
            <a:r>
              <a:rPr lang="es-ES" sz="1300" dirty="0" err="1"/>
              <a:t>Zerbitzari</a:t>
            </a:r>
            <a:r>
              <a:rPr lang="es-ES" sz="1300" dirty="0"/>
              <a:t> </a:t>
            </a:r>
            <a:r>
              <a:rPr lang="es-ES" sz="1300" dirty="0" err="1"/>
              <a:t>batetik</a:t>
            </a:r>
            <a:r>
              <a:rPr lang="es-ES" sz="1300" dirty="0"/>
              <a:t> </a:t>
            </a:r>
            <a:r>
              <a:rPr lang="es-ES" sz="1300" dirty="0" err="1"/>
              <a:t>fitxategi</a:t>
            </a:r>
            <a:r>
              <a:rPr lang="es-ES" sz="1300" dirty="0"/>
              <a:t> </a:t>
            </a:r>
            <a:r>
              <a:rPr lang="es-ES" sz="1300" dirty="0" err="1"/>
              <a:t>bat</a:t>
            </a:r>
            <a:r>
              <a:rPr lang="es-ES" sz="1300" dirty="0"/>
              <a:t> </a:t>
            </a:r>
            <a:r>
              <a:rPr lang="es-ES" sz="1300" dirty="0" err="1"/>
              <a:t>deskargatu</a:t>
            </a:r>
            <a:r>
              <a:rPr lang="es-ES" sz="1300" dirty="0"/>
              <a:t>.</a:t>
            </a:r>
          </a:p>
          <a:p>
            <a:pPr marL="539750" lvl="1" indent="-179388"/>
            <a:r>
              <a:rPr lang="es-ES" sz="1300" dirty="0"/>
              <a:t>Moodle </a:t>
            </a:r>
            <a:r>
              <a:rPr lang="es-ES" sz="1300" dirty="0" err="1"/>
              <a:t>gela</a:t>
            </a:r>
            <a:r>
              <a:rPr lang="es-ES" sz="1300" dirty="0"/>
              <a:t> batera </a:t>
            </a:r>
            <a:r>
              <a:rPr lang="es-ES" sz="1300" dirty="0" err="1"/>
              <a:t>konektatu</a:t>
            </a:r>
            <a:r>
              <a:rPr lang="es-ES" sz="1300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Helburuak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21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/>
          </a:bodyPr>
          <a:lstStyle/>
          <a:p>
            <a:r>
              <a:rPr lang="en-US" sz="2400" dirty="0"/>
              <a:t>Bi </a:t>
            </a:r>
            <a:r>
              <a:rPr lang="en-US" sz="2400" dirty="0" err="1"/>
              <a:t>moduen</a:t>
            </a:r>
            <a:r>
              <a:rPr lang="en-US" sz="2400" dirty="0"/>
              <a:t> </a:t>
            </a:r>
            <a:r>
              <a:rPr lang="en-US" sz="2400" dirty="0" err="1"/>
              <a:t>arteko</a:t>
            </a:r>
            <a:r>
              <a:rPr lang="en-US" sz="2400" dirty="0"/>
              <a:t> </a:t>
            </a:r>
            <a:r>
              <a:rPr lang="en-US" sz="2400" dirty="0" err="1"/>
              <a:t>ezberdintasunak</a:t>
            </a:r>
            <a:r>
              <a:rPr lang="en-US" sz="2400" dirty="0"/>
              <a:t> :</a:t>
            </a:r>
          </a:p>
          <a:p>
            <a:endParaRPr lang="en-US" sz="1400" dirty="0"/>
          </a:p>
          <a:p>
            <a:pPr lvl="1" indent="-385763"/>
            <a:r>
              <a:rPr lang="en-US" sz="2000" dirty="0"/>
              <a:t>"Content-Length" </a:t>
            </a:r>
            <a:r>
              <a:rPr lang="en-US" sz="2000" dirty="0" err="1"/>
              <a:t>goiburuarekin</a:t>
            </a:r>
            <a:r>
              <a:rPr lang="en-US" sz="2000" dirty="0"/>
              <a:t> HTTP </a:t>
            </a:r>
            <a:r>
              <a:rPr lang="en-US" sz="2000" dirty="0" err="1"/>
              <a:t>mezuak</a:t>
            </a:r>
            <a:r>
              <a:rPr lang="en-US" sz="2000" dirty="0"/>
              <a:t> </a:t>
            </a:r>
            <a:r>
              <a:rPr lang="en-US" sz="2000" dirty="0" err="1"/>
              <a:t>ez</a:t>
            </a:r>
            <a:r>
              <a:rPr lang="en-US" sz="2000" dirty="0"/>
              <a:t> </a:t>
            </a:r>
            <a:r>
              <a:rPr lang="en-US" sz="2000" dirty="0" err="1"/>
              <a:t>dira</a:t>
            </a:r>
            <a:r>
              <a:rPr lang="en-US" sz="2000" dirty="0"/>
              <a:t> </a:t>
            </a:r>
            <a:r>
              <a:rPr lang="en-US" sz="2000" dirty="0" err="1"/>
              <a:t>erantzun</a:t>
            </a:r>
            <a:r>
              <a:rPr lang="en-US" sz="2000" dirty="0"/>
              <a:t> </a:t>
            </a:r>
            <a:r>
              <a:rPr lang="en-US" sz="2000" dirty="0" err="1"/>
              <a:t>osoa</a:t>
            </a:r>
            <a:r>
              <a:rPr lang="en-US" sz="2000" dirty="0"/>
              <a:t> </a:t>
            </a:r>
            <a:r>
              <a:rPr lang="en-US" sz="2000" dirty="0" err="1"/>
              <a:t>prozesatzen</a:t>
            </a:r>
            <a:r>
              <a:rPr lang="en-US" sz="2000" dirty="0"/>
              <a:t> </a:t>
            </a:r>
            <a:r>
              <a:rPr lang="en-US" sz="2000" dirty="0" err="1"/>
              <a:t>denerarte</a:t>
            </a:r>
            <a:r>
              <a:rPr lang="en-US" sz="2000" dirty="0"/>
              <a:t> </a:t>
            </a:r>
            <a:r>
              <a:rPr lang="en-US" sz="2000" dirty="0" err="1"/>
              <a:t>bidaltzen</a:t>
            </a:r>
            <a:r>
              <a:rPr lang="en-US" sz="2000" dirty="0"/>
              <a:t>; </a:t>
            </a:r>
            <a:r>
              <a:rPr lang="en-US" sz="2000" dirty="0" err="1"/>
              <a:t>aldiz</a:t>
            </a:r>
            <a:r>
              <a:rPr lang="en-US" sz="2000" dirty="0"/>
              <a:t>, "Transfer-Encoding“ </a:t>
            </a:r>
            <a:r>
              <a:rPr lang="en-US" sz="2000" dirty="0" err="1"/>
              <a:t>goiburuarekin</a:t>
            </a:r>
            <a:r>
              <a:rPr lang="en-US" sz="2000" dirty="0"/>
              <a:t> HTTP </a:t>
            </a:r>
            <a:r>
              <a:rPr lang="en-US" sz="2000" dirty="0" err="1"/>
              <a:t>mezuak</a:t>
            </a:r>
            <a:r>
              <a:rPr lang="en-US" sz="2000" dirty="0"/>
              <a:t> </a:t>
            </a:r>
            <a:r>
              <a:rPr lang="en-US" sz="2000" dirty="0" err="1"/>
              <a:t>zatiak</a:t>
            </a:r>
            <a:r>
              <a:rPr lang="en-US" sz="2000" dirty="0"/>
              <a:t> </a:t>
            </a:r>
            <a:r>
              <a:rPr lang="en-US" sz="2000" dirty="0" err="1"/>
              <a:t>prozesatu</a:t>
            </a:r>
            <a:r>
              <a:rPr lang="en-US" sz="2000" dirty="0"/>
              <a:t> </a:t>
            </a:r>
            <a:r>
              <a:rPr lang="en-US" sz="2000" dirty="0" err="1"/>
              <a:t>ahala</a:t>
            </a:r>
            <a:r>
              <a:rPr lang="en-US" sz="2000" dirty="0"/>
              <a:t> </a:t>
            </a:r>
            <a:r>
              <a:rPr lang="en-US" sz="2000" dirty="0" err="1"/>
              <a:t>bidaltzen</a:t>
            </a:r>
            <a:r>
              <a:rPr lang="en-US" sz="2000" dirty="0"/>
              <a:t> </a:t>
            </a:r>
            <a:r>
              <a:rPr lang="en-US" sz="2000" dirty="0" err="1"/>
              <a:t>dira</a:t>
            </a:r>
            <a:endParaRPr lang="en-US" sz="2000" dirty="0"/>
          </a:p>
          <a:p>
            <a:pPr marL="357187" lvl="1" indent="0">
              <a:buNone/>
            </a:pPr>
            <a:endParaRPr lang="en-US" sz="2000" dirty="0"/>
          </a:p>
          <a:p>
            <a:pPr lvl="1" indent="-385763"/>
            <a:r>
              <a:rPr lang="en-US" sz="2000" dirty="0"/>
              <a:t>"Content-Length" </a:t>
            </a:r>
            <a:r>
              <a:rPr lang="en-US" sz="2000" dirty="0" err="1"/>
              <a:t>goiburuarekin</a:t>
            </a:r>
            <a:r>
              <a:rPr lang="en-US" sz="2000" dirty="0"/>
              <a:t> HTTP </a:t>
            </a:r>
            <a:r>
              <a:rPr lang="en-US" sz="2000" dirty="0" err="1"/>
              <a:t>mezuen</a:t>
            </a:r>
            <a:r>
              <a:rPr lang="en-US" sz="2000" dirty="0"/>
              <a:t> </a:t>
            </a:r>
            <a:r>
              <a:rPr lang="en-US" sz="2000" dirty="0" err="1"/>
              <a:t>zatitzea</a:t>
            </a:r>
            <a:r>
              <a:rPr lang="en-US" sz="2000" dirty="0"/>
              <a:t> TCP </a:t>
            </a:r>
            <a:r>
              <a:rPr lang="en-US" sz="2000" dirty="0" err="1"/>
              <a:t>mailak</a:t>
            </a:r>
            <a:r>
              <a:rPr lang="en-US" sz="2000" dirty="0"/>
              <a:t> </a:t>
            </a:r>
            <a:r>
              <a:rPr lang="en-US" sz="2000" dirty="0" err="1"/>
              <a:t>egiten</a:t>
            </a:r>
            <a:r>
              <a:rPr lang="en-US" sz="2000" dirty="0"/>
              <a:t> du; </a:t>
            </a:r>
            <a:r>
              <a:rPr lang="en-US" sz="2000" dirty="0" err="1"/>
              <a:t>aldiz</a:t>
            </a:r>
            <a:r>
              <a:rPr lang="en-US" sz="2000" dirty="0"/>
              <a:t>, "Transfer-Encoding" </a:t>
            </a:r>
            <a:r>
              <a:rPr lang="en-US" sz="2000" dirty="0" err="1"/>
              <a:t>goiburuarekin</a:t>
            </a:r>
            <a:r>
              <a:rPr lang="en-US" sz="2000" dirty="0"/>
              <a:t> HTTP </a:t>
            </a:r>
            <a:r>
              <a:rPr lang="en-US" sz="2000" dirty="0" err="1"/>
              <a:t>mailak</a:t>
            </a:r>
            <a:r>
              <a:rPr lang="en-US" sz="2000" dirty="0"/>
              <a:t> </a:t>
            </a:r>
            <a:r>
              <a:rPr lang="en-US" sz="2000" dirty="0" err="1"/>
              <a:t>berak</a:t>
            </a:r>
            <a:r>
              <a:rPr lang="en-US" sz="2000" dirty="0"/>
              <a:t> </a:t>
            </a:r>
            <a:r>
              <a:rPr lang="en-US" sz="2000" dirty="0" err="1"/>
              <a:t>egiten</a:t>
            </a:r>
            <a:r>
              <a:rPr lang="en-US" sz="2000" dirty="0"/>
              <a:t> du.</a:t>
            </a:r>
          </a:p>
          <a:p>
            <a:pPr lvl="1" indent="-385763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					eta transfer </a:t>
            </a:r>
            <a:r>
              <a:rPr lang="es-ES" dirty="0" err="1"/>
              <a:t>encoding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2400" y="6566461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80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s-ES" sz="2400" dirty="0" err="1"/>
              <a:t>Jarraian</a:t>
            </a:r>
            <a:r>
              <a:rPr lang="es-ES" sz="2400" dirty="0"/>
              <a:t>, HTTP </a:t>
            </a:r>
            <a:r>
              <a:rPr lang="es-ES" sz="2400" dirty="0" err="1"/>
              <a:t>protokoloaren</a:t>
            </a:r>
            <a:r>
              <a:rPr lang="es-ES" sz="2400" dirty="0"/>
              <a:t> </a:t>
            </a:r>
            <a:r>
              <a:rPr lang="es-ES" sz="2400" dirty="0" err="1"/>
              <a:t>funtzionamendua</a:t>
            </a:r>
            <a:r>
              <a:rPr lang="es-ES" sz="2400" dirty="0"/>
              <a:t> </a:t>
            </a:r>
            <a:r>
              <a:rPr lang="es-ES" sz="2400" dirty="0" err="1"/>
              <a:t>adibide</a:t>
            </a:r>
            <a:r>
              <a:rPr lang="es-ES" sz="2400" dirty="0"/>
              <a:t> baten </a:t>
            </a:r>
            <a:r>
              <a:rPr lang="es-ES" sz="2400" dirty="0" err="1"/>
              <a:t>bitartez</a:t>
            </a:r>
            <a:r>
              <a:rPr lang="es-ES" sz="2400" dirty="0"/>
              <a:t> </a:t>
            </a:r>
            <a:r>
              <a:rPr lang="es-ES" sz="2400" dirty="0" err="1"/>
              <a:t>deskribatuko</a:t>
            </a:r>
            <a:r>
              <a:rPr lang="es-ES" sz="2400" dirty="0"/>
              <a:t> da. </a:t>
            </a:r>
            <a:r>
              <a:rPr lang="es-ES" sz="2400" dirty="0" err="1"/>
              <a:t>Ondorengo</a:t>
            </a:r>
            <a:r>
              <a:rPr lang="es-ES" sz="2400" dirty="0"/>
              <a:t> </a:t>
            </a:r>
            <a:r>
              <a:rPr lang="es-ES" sz="2400" dirty="0" err="1"/>
              <a:t>galderak</a:t>
            </a:r>
            <a:r>
              <a:rPr lang="es-ES" sz="2400" dirty="0"/>
              <a:t> </a:t>
            </a:r>
            <a:r>
              <a:rPr lang="es-ES" sz="2400" dirty="0" err="1"/>
              <a:t>erantzungo</a:t>
            </a:r>
            <a:r>
              <a:rPr lang="es-ES" sz="2400" dirty="0"/>
              <a:t> </a:t>
            </a:r>
            <a:r>
              <a:rPr lang="es-ES" sz="2400" dirty="0" err="1"/>
              <a:t>dira</a:t>
            </a:r>
            <a:r>
              <a:rPr lang="es-ES" sz="2400" dirty="0"/>
              <a:t>, </a:t>
            </a:r>
            <a:r>
              <a:rPr lang="es-ES" sz="2400" dirty="0" err="1"/>
              <a:t>hain</a:t>
            </a:r>
            <a:r>
              <a:rPr lang="es-ES" sz="2400" dirty="0"/>
              <a:t> </a:t>
            </a:r>
            <a:r>
              <a:rPr lang="es-ES" sz="2400" dirty="0" err="1"/>
              <a:t>zuzen</a:t>
            </a:r>
            <a:r>
              <a:rPr lang="es-ES" sz="2400" dirty="0"/>
              <a:t> ere:</a:t>
            </a:r>
          </a:p>
          <a:p>
            <a:pPr marL="539750" indent="-179388"/>
            <a:r>
              <a:rPr lang="es-ES" sz="2400" b="1" dirty="0" err="1">
                <a:solidFill>
                  <a:srgbClr val="FF0000"/>
                </a:solidFill>
              </a:rPr>
              <a:t>Zer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gertatzen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erabiltzaile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batek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baliabide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 (</a:t>
            </a:r>
            <a:r>
              <a:rPr lang="es-ES" sz="2400" b="1" dirty="0" err="1">
                <a:solidFill>
                  <a:srgbClr val="FF0000"/>
                </a:solidFill>
              </a:rPr>
              <a:t>adibidez</a:t>
            </a:r>
            <a:r>
              <a:rPr lang="es-ES" sz="2400" b="1" dirty="0">
                <a:solidFill>
                  <a:srgbClr val="FF0000"/>
                </a:solidFill>
              </a:rPr>
              <a:t>, web </a:t>
            </a:r>
            <a:r>
              <a:rPr lang="es-ES" sz="2400" b="1" dirty="0" err="1">
                <a:solidFill>
                  <a:srgbClr val="FF0000"/>
                </a:solidFill>
              </a:rPr>
              <a:t>orrialde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  <a:r>
              <a:rPr lang="es-ES" sz="2400" b="1" dirty="0" err="1">
                <a:solidFill>
                  <a:srgbClr val="FF0000"/>
                </a:solidFill>
              </a:rPr>
              <a:t>nabigatzailearen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bitartez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eskatzen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duenean</a:t>
            </a:r>
            <a:r>
              <a:rPr lang="es-ES" sz="2400" b="1" dirty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>
                <a:solidFill>
                  <a:srgbClr val="000000"/>
                </a:solidFill>
              </a:rPr>
              <a:t>Zer</a:t>
            </a:r>
            <a:r>
              <a:rPr lang="es-ES" sz="2400" dirty="0">
                <a:solidFill>
                  <a:srgbClr val="000000"/>
                </a:solidFill>
              </a:rPr>
              <a:t> </a:t>
            </a:r>
            <a:r>
              <a:rPr lang="es-ES" sz="2400" dirty="0" err="1">
                <a:solidFill>
                  <a:srgbClr val="000000"/>
                </a:solidFill>
              </a:rPr>
              <a:t>egiten</a:t>
            </a:r>
            <a:r>
              <a:rPr lang="es-ES" sz="2400" dirty="0">
                <a:solidFill>
                  <a:srgbClr val="000000"/>
                </a:solidFill>
              </a:rPr>
              <a:t> du </a:t>
            </a:r>
            <a:r>
              <a:rPr lang="es-ES" sz="2400" dirty="0" err="1">
                <a:solidFill>
                  <a:srgbClr val="000000"/>
                </a:solidFill>
              </a:rPr>
              <a:t>nabigatzaileak</a:t>
            </a:r>
            <a:r>
              <a:rPr lang="es-ES" sz="2400" dirty="0">
                <a:solidFill>
                  <a:srgbClr val="00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/>
              <a:t>eskaerak</a:t>
            </a:r>
            <a:r>
              <a:rPr lang="es-ES" sz="2400" dirty="0"/>
              <a:t>? </a:t>
            </a:r>
          </a:p>
          <a:p>
            <a:pPr marL="939800" lvl="2" indent="-179388"/>
            <a:r>
              <a:rPr lang="es-ES" sz="2400" b="1" dirty="0" err="1">
                <a:solidFill>
                  <a:srgbClr val="FF0000"/>
                </a:solidFill>
              </a:rPr>
              <a:t>Zelan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prozesatzen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eskaera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zerbitzarian</a:t>
            </a:r>
            <a:r>
              <a:rPr lang="es-ES" sz="2400" b="1" dirty="0">
                <a:solidFill>
                  <a:srgbClr val="FF0000"/>
                </a:solidFill>
              </a:rPr>
              <a:t>?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/>
              <a:t>erantzunak</a:t>
            </a:r>
            <a:endParaRPr lang="es-ES" sz="2400" dirty="0"/>
          </a:p>
          <a:p>
            <a:pPr marL="1397000" lvl="3" indent="-179388"/>
            <a:r>
              <a:rPr lang="es-ES" sz="2400" dirty="0" err="1"/>
              <a:t>Mezuaren</a:t>
            </a:r>
            <a:r>
              <a:rPr lang="es-ES" sz="2400" dirty="0"/>
              <a:t> </a:t>
            </a:r>
            <a:r>
              <a:rPr lang="es-ES" sz="2400" dirty="0" err="1"/>
              <a:t>gorputzaren</a:t>
            </a:r>
            <a:r>
              <a:rPr lang="es-ES" sz="2400" dirty="0"/>
              <a:t> </a:t>
            </a:r>
            <a:r>
              <a:rPr lang="es-ES" sz="2400" dirty="0" err="1"/>
              <a:t>kodifikazioa</a:t>
            </a:r>
            <a:r>
              <a:rPr lang="es-ES" sz="2400" dirty="0"/>
              <a:t>.</a:t>
            </a:r>
          </a:p>
          <a:p>
            <a:pPr marL="1397000" lvl="3" indent="-179388"/>
            <a:r>
              <a:rPr lang="es-ES" sz="2400" dirty="0" err="1"/>
              <a:t>Mezuaren</a:t>
            </a:r>
            <a:r>
              <a:rPr lang="es-ES" sz="2400" dirty="0"/>
              <a:t> </a:t>
            </a:r>
            <a:r>
              <a:rPr lang="es-ES" sz="2400" dirty="0" err="1"/>
              <a:t>gorputzaren</a:t>
            </a:r>
            <a:r>
              <a:rPr lang="es-ES" sz="2400" dirty="0"/>
              <a:t> </a:t>
            </a:r>
            <a:r>
              <a:rPr lang="es-ES" sz="2400" dirty="0" err="1"/>
              <a:t>luzeera</a:t>
            </a:r>
            <a:r>
              <a:rPr lang="es-ES" sz="2400" dirty="0"/>
              <a:t>.</a:t>
            </a:r>
          </a:p>
          <a:p>
            <a:pPr marL="939800" lvl="2" indent="-179388"/>
            <a:r>
              <a:rPr lang="es-ES" sz="2400" dirty="0" err="1"/>
              <a:t>Zelan</a:t>
            </a:r>
            <a:r>
              <a:rPr lang="es-ES" sz="2400" dirty="0"/>
              <a:t> </a:t>
            </a:r>
            <a:r>
              <a:rPr lang="es-ES" sz="2400" dirty="0" err="1"/>
              <a:t>kargatzen</a:t>
            </a:r>
            <a:r>
              <a:rPr lang="es-ES" sz="2400" dirty="0"/>
              <a:t> da web </a:t>
            </a:r>
            <a:r>
              <a:rPr lang="es-ES" sz="2400" dirty="0" err="1"/>
              <a:t>orri</a:t>
            </a:r>
            <a:r>
              <a:rPr lang="es-ES" sz="2400" dirty="0"/>
              <a:t> </a:t>
            </a:r>
            <a:r>
              <a:rPr lang="es-ES" sz="2400" dirty="0" err="1"/>
              <a:t>bat</a:t>
            </a:r>
            <a:r>
              <a:rPr lang="es-ES" sz="2400" dirty="0"/>
              <a:t> </a:t>
            </a:r>
            <a:r>
              <a:rPr lang="es-ES" sz="2400" dirty="0" err="1"/>
              <a:t>nabigatzailean</a:t>
            </a:r>
            <a:r>
              <a:rPr lang="es-ES" sz="2400" dirty="0"/>
              <a:t>? </a:t>
            </a:r>
          </a:p>
          <a:p>
            <a:pPr marL="1397000" lvl="3" indent="-179388"/>
            <a:r>
              <a:rPr lang="es-ES" sz="2400" dirty="0"/>
              <a:t>TCP </a:t>
            </a:r>
            <a:r>
              <a:rPr lang="es-ES" sz="2400" dirty="0" err="1"/>
              <a:t>konexioaren</a:t>
            </a:r>
            <a:r>
              <a:rPr lang="es-ES" sz="2400" dirty="0"/>
              <a:t> </a:t>
            </a:r>
            <a:r>
              <a:rPr lang="es-ES" sz="2400" dirty="0" err="1"/>
              <a:t>kudeaketa</a:t>
            </a:r>
            <a:r>
              <a:rPr lang="es-ES" sz="2400" dirty="0"/>
              <a:t>. 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10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</a:t>
            </a:r>
            <a:r>
              <a:rPr lang="es-ES" dirty="0" err="1"/>
              <a:t>eskaeraren</a:t>
            </a:r>
            <a:r>
              <a:rPr lang="es-ES" dirty="0"/>
              <a:t> </a:t>
            </a:r>
            <a:r>
              <a:rPr lang="es-ES" dirty="0" err="1"/>
              <a:t>prozesaketa</a:t>
            </a:r>
            <a:r>
              <a:rPr lang="es-ES" dirty="0"/>
              <a:t> </a:t>
            </a:r>
            <a:r>
              <a:rPr lang="es-ES" dirty="0" err="1"/>
              <a:t>zerbitzarian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1" name="70 CuadroTexto"/>
          <p:cNvSpPr txBox="1"/>
          <p:nvPr/>
        </p:nvSpPr>
        <p:spPr>
          <a:xfrm>
            <a:off x="5508104" y="3962673"/>
            <a:ext cx="3635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Zerbitzariari</a:t>
            </a:r>
            <a:r>
              <a:rPr lang="es-ES" sz="1200" dirty="0"/>
              <a:t> </a:t>
            </a:r>
            <a:r>
              <a:rPr lang="es-ES" sz="1200" dirty="0" err="1"/>
              <a:t>buruzko</a:t>
            </a:r>
            <a:r>
              <a:rPr lang="es-ES" sz="1200" dirty="0"/>
              <a:t> </a:t>
            </a:r>
            <a:r>
              <a:rPr lang="es-ES" sz="1200" dirty="0" err="1"/>
              <a:t>suposaketak</a:t>
            </a:r>
            <a:r>
              <a:rPr lang="es-ES" sz="1200" dirty="0"/>
              <a:t>: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Zerbitzariaren</a:t>
            </a:r>
            <a:r>
              <a:rPr lang="es-ES" sz="1200" dirty="0"/>
              <a:t> alias-a </a:t>
            </a:r>
            <a:r>
              <a:rPr lang="es-ES" sz="1200" b="1" dirty="0"/>
              <a:t>sw2016.com</a:t>
            </a:r>
            <a:r>
              <a:rPr lang="es-ES" sz="1200" dirty="0"/>
              <a:t> da.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Tomcat</a:t>
            </a:r>
            <a:r>
              <a:rPr lang="es-ES" sz="1200" dirty="0"/>
              <a:t> </a:t>
            </a:r>
            <a:r>
              <a:rPr lang="es-ES" sz="1200" dirty="0" err="1"/>
              <a:t>aplikazioa</a:t>
            </a:r>
            <a:r>
              <a:rPr lang="es-ES" sz="1200" dirty="0"/>
              <a:t> </a:t>
            </a:r>
            <a:r>
              <a:rPr lang="es-ES" sz="1200" dirty="0" err="1"/>
              <a:t>zerbitzari</a:t>
            </a:r>
            <a:r>
              <a:rPr lang="es-ES" sz="1200" dirty="0"/>
              <a:t> </a:t>
            </a:r>
            <a:r>
              <a:rPr lang="es-ES" sz="1200" dirty="0" err="1"/>
              <a:t>motako</a:t>
            </a:r>
            <a:r>
              <a:rPr lang="es-ES" sz="1200" dirty="0"/>
              <a:t> </a:t>
            </a:r>
            <a:r>
              <a:rPr lang="es-ES" sz="1200" dirty="0" err="1"/>
              <a:t>aplikazioa</a:t>
            </a:r>
            <a:r>
              <a:rPr lang="es-ES" sz="1200" dirty="0"/>
              <a:t> da, HTTP </a:t>
            </a:r>
            <a:r>
              <a:rPr lang="es-ES" sz="1200" dirty="0" err="1"/>
              <a:t>protokoloa</a:t>
            </a:r>
            <a:r>
              <a:rPr lang="es-ES" sz="1200" dirty="0"/>
              <a:t> </a:t>
            </a:r>
            <a:r>
              <a:rPr lang="es-ES" sz="1200" dirty="0" err="1"/>
              <a:t>inplementatzen</a:t>
            </a:r>
            <a:r>
              <a:rPr lang="es-ES" sz="1200" dirty="0"/>
              <a:t> </a:t>
            </a:r>
            <a:r>
              <a:rPr lang="es-ES" sz="1200" dirty="0" err="1"/>
              <a:t>duena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Tomcat</a:t>
            </a:r>
            <a:r>
              <a:rPr lang="es-ES" sz="1200" dirty="0"/>
              <a:t> 8080. </a:t>
            </a:r>
            <a:r>
              <a:rPr lang="es-ES" sz="1200" dirty="0" err="1"/>
              <a:t>portuan</a:t>
            </a:r>
            <a:r>
              <a:rPr lang="es-ES" sz="1200" dirty="0"/>
              <a:t> </a:t>
            </a:r>
            <a:r>
              <a:rPr lang="es-ES" sz="1200" dirty="0" err="1"/>
              <a:t>entzuten</a:t>
            </a:r>
            <a:r>
              <a:rPr lang="es-ES" sz="1200" dirty="0"/>
              <a:t> </a:t>
            </a:r>
            <a:r>
              <a:rPr lang="es-ES" sz="1200" dirty="0" err="1"/>
              <a:t>dago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Tomcat-ek</a:t>
            </a:r>
            <a:r>
              <a:rPr lang="es-ES" sz="1200" dirty="0"/>
              <a:t> </a:t>
            </a:r>
            <a:r>
              <a:rPr lang="es-ES" sz="1200" dirty="0">
                <a:hlinkClick r:id="rId3"/>
              </a:rPr>
              <a:t>http://sw2016.com:8080/resource</a:t>
            </a:r>
            <a:r>
              <a:rPr lang="es-ES" sz="1200" dirty="0"/>
              <a:t> URI-</a:t>
            </a:r>
            <a:r>
              <a:rPr lang="es-ES" sz="1200" dirty="0" err="1"/>
              <a:t>arekin</a:t>
            </a:r>
            <a:r>
              <a:rPr lang="es-ES" sz="1200" dirty="0"/>
              <a:t> </a:t>
            </a:r>
            <a:r>
              <a:rPr lang="es-ES" sz="1200" dirty="0" err="1"/>
              <a:t>identifikatutako</a:t>
            </a:r>
            <a:r>
              <a:rPr lang="es-ES" sz="1200" dirty="0"/>
              <a:t> </a:t>
            </a:r>
            <a:r>
              <a:rPr lang="es-ES" sz="1200" dirty="0" err="1"/>
              <a:t>baliabidea</a:t>
            </a:r>
            <a:r>
              <a:rPr lang="es-ES" sz="1200" dirty="0"/>
              <a:t> </a:t>
            </a:r>
            <a:r>
              <a:rPr lang="es-ES" sz="1200" dirty="0" err="1"/>
              <a:t>eskeintzen</a:t>
            </a:r>
            <a:r>
              <a:rPr lang="es-ES" sz="1200" dirty="0"/>
              <a:t> du.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Baliabide</a:t>
            </a:r>
            <a:r>
              <a:rPr lang="es-ES" sz="1200" dirty="0"/>
              <a:t> </a:t>
            </a:r>
            <a:r>
              <a:rPr lang="es-ES" sz="1200" dirty="0" err="1"/>
              <a:t>hori</a:t>
            </a:r>
            <a:r>
              <a:rPr lang="es-ES" sz="1200" dirty="0"/>
              <a:t> </a:t>
            </a:r>
            <a:r>
              <a:rPr lang="es-ES" sz="1200" dirty="0" err="1"/>
              <a:t>testu</a:t>
            </a:r>
            <a:r>
              <a:rPr lang="es-ES" sz="1200" dirty="0"/>
              <a:t> </a:t>
            </a:r>
            <a:r>
              <a:rPr lang="es-ES" sz="1200" dirty="0" err="1"/>
              <a:t>lauean</a:t>
            </a:r>
            <a:r>
              <a:rPr lang="es-ES" sz="1200" dirty="0"/>
              <a:t> eta HTML-n, </a:t>
            </a:r>
            <a:r>
              <a:rPr lang="es-ES" sz="1200" dirty="0" err="1"/>
              <a:t>euskeraz</a:t>
            </a:r>
            <a:r>
              <a:rPr lang="es-ES" sz="1200" dirty="0"/>
              <a:t> eta </a:t>
            </a:r>
            <a:r>
              <a:rPr lang="es-ES" sz="1200" dirty="0" err="1"/>
              <a:t>gazteleraz</a:t>
            </a:r>
            <a:r>
              <a:rPr lang="es-ES" sz="1200" dirty="0"/>
              <a:t>, </a:t>
            </a:r>
            <a:r>
              <a:rPr lang="es-ES" sz="1200" dirty="0" err="1"/>
              <a:t>mahaigaineko</a:t>
            </a:r>
            <a:r>
              <a:rPr lang="es-ES" sz="1200" dirty="0"/>
              <a:t> eta </a:t>
            </a:r>
            <a:r>
              <a:rPr lang="es-ES" sz="1200" dirty="0" err="1"/>
              <a:t>mugikorrentzako</a:t>
            </a:r>
            <a:r>
              <a:rPr lang="es-ES" sz="1200" dirty="0"/>
              <a:t> </a:t>
            </a:r>
            <a:r>
              <a:rPr lang="es-ES" sz="1200" dirty="0" err="1"/>
              <a:t>bertsioetan</a:t>
            </a:r>
            <a:r>
              <a:rPr lang="es-ES" sz="1200" dirty="0"/>
              <a:t>, </a:t>
            </a:r>
            <a:r>
              <a:rPr lang="es-ES" sz="1200" dirty="0" err="1"/>
              <a:t>eskuragarri</a:t>
            </a:r>
            <a:r>
              <a:rPr lang="es-ES" sz="1200" dirty="0"/>
              <a:t> </a:t>
            </a:r>
            <a:r>
              <a:rPr lang="es-ES" sz="1200" dirty="0" err="1"/>
              <a:t>dago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Tomcat-ek</a:t>
            </a:r>
            <a:r>
              <a:rPr lang="es-ES" sz="1200" dirty="0"/>
              <a:t> </a:t>
            </a:r>
            <a:r>
              <a:rPr lang="es-ES" sz="1200" dirty="0" err="1"/>
              <a:t>ezin</a:t>
            </a:r>
            <a:r>
              <a:rPr lang="es-ES" sz="1200" dirty="0"/>
              <a:t> </a:t>
            </a:r>
            <a:r>
              <a:rPr lang="es-ES" sz="1200" dirty="0" err="1"/>
              <a:t>dezake</a:t>
            </a:r>
            <a:r>
              <a:rPr lang="es-ES" sz="1200" dirty="0"/>
              <a:t> </a:t>
            </a:r>
            <a:r>
              <a:rPr lang="es-ES" sz="1200" dirty="0" err="1"/>
              <a:t>testua</a:t>
            </a:r>
            <a:r>
              <a:rPr lang="es-ES" sz="1200" dirty="0"/>
              <a:t> </a:t>
            </a:r>
            <a:r>
              <a:rPr lang="es-ES" sz="1200" dirty="0" err="1"/>
              <a:t>konprimatu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Zerbitzariak</a:t>
            </a:r>
            <a:r>
              <a:rPr lang="es-ES" sz="1200" dirty="0"/>
              <a:t> TCP/IP </a:t>
            </a:r>
            <a:r>
              <a:rPr lang="es-ES" sz="1200" dirty="0" err="1"/>
              <a:t>protokolo</a:t>
            </a:r>
            <a:r>
              <a:rPr lang="es-ES" sz="1200" dirty="0"/>
              <a:t> </a:t>
            </a:r>
            <a:r>
              <a:rPr lang="es-ES" sz="1200" dirty="0" err="1"/>
              <a:t>multzoa</a:t>
            </a:r>
            <a:r>
              <a:rPr lang="es-ES" sz="1200" dirty="0"/>
              <a:t> </a:t>
            </a:r>
            <a:r>
              <a:rPr lang="es-ES" sz="1200" dirty="0" err="1"/>
              <a:t>darabil</a:t>
            </a:r>
            <a:r>
              <a:rPr lang="es-ES" sz="1200" dirty="0"/>
              <a:t>.</a:t>
            </a:r>
          </a:p>
        </p:txBody>
      </p:sp>
      <p:pic>
        <p:nvPicPr>
          <p:cNvPr id="48" name="Picture 4" descr="https://encrypted-tbn1.gstatic.com/images?q=tbn:ANd9GcTgqW4EdEt6TaQufrJ7nX5shS7Qvj5bcAySudA8M3f7qABxC-L-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586409"/>
            <a:ext cx="1152128" cy="768087"/>
          </a:xfrm>
          <a:prstGeom prst="rect">
            <a:avLst/>
          </a:prstGeom>
          <a:noFill/>
        </p:spPr>
      </p:pic>
      <p:sp>
        <p:nvSpPr>
          <p:cNvPr id="49" name="48 Rectángulo"/>
          <p:cNvSpPr/>
          <p:nvPr/>
        </p:nvSpPr>
        <p:spPr>
          <a:xfrm>
            <a:off x="6228184" y="1658417"/>
            <a:ext cx="158417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Rectángulo"/>
          <p:cNvSpPr/>
          <p:nvPr/>
        </p:nvSpPr>
        <p:spPr>
          <a:xfrm>
            <a:off x="6372200" y="3322985"/>
            <a:ext cx="1287760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1" name="50 Conector recto"/>
          <p:cNvCxnSpPr/>
          <p:nvPr/>
        </p:nvCxnSpPr>
        <p:spPr>
          <a:xfrm>
            <a:off x="6516216" y="3394993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6516216" y="3467001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6516216" y="3539009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Rectángulo"/>
          <p:cNvSpPr/>
          <p:nvPr/>
        </p:nvSpPr>
        <p:spPr>
          <a:xfrm>
            <a:off x="6516216" y="2306489"/>
            <a:ext cx="1008112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6516216" y="2810545"/>
            <a:ext cx="1008112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7380312" y="2522513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Elipse"/>
          <p:cNvSpPr/>
          <p:nvPr/>
        </p:nvSpPr>
        <p:spPr>
          <a:xfrm>
            <a:off x="7380312" y="3026569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CuadroTexto"/>
          <p:cNvSpPr txBox="1"/>
          <p:nvPr/>
        </p:nvSpPr>
        <p:spPr>
          <a:xfrm>
            <a:off x="6516216" y="2306489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HDD1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6516216" y="2810545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HDD2</a:t>
            </a:r>
          </a:p>
        </p:txBody>
      </p:sp>
      <p:pic>
        <p:nvPicPr>
          <p:cNvPr id="62" name="Picture 6" descr="https://cdn4.iconfinder.com/data/icons/Primo_Icons/PNG/128x128/power_blue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1730425"/>
            <a:ext cx="288032" cy="288032"/>
          </a:xfrm>
          <a:prstGeom prst="rect">
            <a:avLst/>
          </a:prstGeom>
          <a:noFill/>
        </p:spPr>
      </p:pic>
      <p:sp>
        <p:nvSpPr>
          <p:cNvPr id="63" name="62 CuadroTexto"/>
          <p:cNvSpPr txBox="1"/>
          <p:nvPr/>
        </p:nvSpPr>
        <p:spPr>
          <a:xfrm>
            <a:off x="6084168" y="123914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ZERBITZARIA</a:t>
            </a:r>
            <a:endParaRPr lang="es-ES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51520" y="1364570"/>
            <a:ext cx="5256584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Zerbitzariak</a:t>
            </a:r>
            <a:r>
              <a:rPr lang="es-ES" sz="1600" dirty="0"/>
              <a:t> </a:t>
            </a:r>
            <a:r>
              <a:rPr lang="es-ES" sz="1600" dirty="0" err="1"/>
              <a:t>eskaera</a:t>
            </a:r>
            <a:r>
              <a:rPr lang="es-ES" sz="1600" dirty="0"/>
              <a:t> </a:t>
            </a:r>
            <a:r>
              <a:rPr lang="es-ES" sz="1600" dirty="0" err="1"/>
              <a:t>jasotzen</a:t>
            </a:r>
            <a:r>
              <a:rPr lang="es-ES" sz="1600" dirty="0"/>
              <a:t> </a:t>
            </a:r>
            <a:r>
              <a:rPr lang="es-ES" sz="1600" dirty="0" err="1"/>
              <a:t>duenean</a:t>
            </a:r>
            <a:r>
              <a:rPr lang="es-ES" sz="1600" dirty="0"/>
              <a:t>, </a:t>
            </a:r>
            <a:r>
              <a:rPr lang="es-ES" sz="1600" dirty="0" err="1"/>
              <a:t>metodoa</a:t>
            </a:r>
            <a:r>
              <a:rPr lang="es-ES" sz="1600" dirty="0"/>
              <a:t> eta </a:t>
            </a:r>
            <a:r>
              <a:rPr lang="es-ES" sz="1600" dirty="0" err="1"/>
              <a:t>RequestURI</a:t>
            </a:r>
            <a:r>
              <a:rPr lang="es-ES" sz="1600" dirty="0"/>
              <a:t> </a:t>
            </a:r>
            <a:r>
              <a:rPr lang="es-ES" sz="1600" dirty="0" err="1"/>
              <a:t>aztertzen</a:t>
            </a:r>
            <a:r>
              <a:rPr lang="es-ES" sz="1600" dirty="0"/>
              <a:t> </a:t>
            </a:r>
            <a:r>
              <a:rPr lang="es-ES" sz="1600" dirty="0" err="1"/>
              <a:t>ditu</a:t>
            </a:r>
            <a:r>
              <a:rPr lang="es-ES" sz="1600" dirty="0"/>
              <a:t> </a:t>
            </a:r>
            <a:r>
              <a:rPr lang="es-ES" sz="1600" dirty="0" err="1"/>
              <a:t>ondorengoa</a:t>
            </a:r>
            <a:r>
              <a:rPr lang="es-ES" sz="1600" dirty="0"/>
              <a:t> </a:t>
            </a:r>
            <a:r>
              <a:rPr lang="es-ES" sz="1600" dirty="0" err="1"/>
              <a:t>jakiteko</a:t>
            </a:r>
            <a:r>
              <a:rPr lang="es-ES" sz="1600" dirty="0"/>
              <a:t>:</a:t>
            </a:r>
          </a:p>
          <a:p>
            <a:pPr marL="360363" indent="-180975">
              <a:buFont typeface="+mj-lt"/>
              <a:buAutoNum type="arabicPeriod"/>
            </a:pPr>
            <a:r>
              <a:rPr lang="es-ES" sz="1600" dirty="0" err="1"/>
              <a:t>Baliabidea</a:t>
            </a:r>
            <a:r>
              <a:rPr lang="es-ES" sz="1600" dirty="0"/>
              <a:t> </a:t>
            </a:r>
            <a:r>
              <a:rPr lang="es-ES" sz="1600" dirty="0" err="1"/>
              <a:t>existitzen</a:t>
            </a:r>
            <a:r>
              <a:rPr lang="es-ES" sz="1600" dirty="0"/>
              <a:t> </a:t>
            </a:r>
            <a:r>
              <a:rPr lang="es-ES" sz="1600" dirty="0" err="1"/>
              <a:t>ote</a:t>
            </a:r>
            <a:r>
              <a:rPr lang="es-ES" sz="1600" dirty="0"/>
              <a:t> den.</a:t>
            </a:r>
          </a:p>
          <a:p>
            <a:pPr marL="360363" indent="-180975">
              <a:buFont typeface="+mj-lt"/>
              <a:buAutoNum type="arabicPeriod"/>
            </a:pPr>
            <a:r>
              <a:rPr lang="es-ES" sz="1600" dirty="0" err="1"/>
              <a:t>Eskatutako</a:t>
            </a:r>
            <a:r>
              <a:rPr lang="es-ES" sz="1600" dirty="0"/>
              <a:t> </a:t>
            </a:r>
            <a:r>
              <a:rPr lang="es-ES" sz="1600" dirty="0" err="1"/>
              <a:t>ekintza</a:t>
            </a:r>
            <a:r>
              <a:rPr lang="es-ES" sz="1600" dirty="0"/>
              <a:t> </a:t>
            </a:r>
            <a:r>
              <a:rPr lang="es-ES" sz="1600" dirty="0" err="1"/>
              <a:t>baliabideari</a:t>
            </a:r>
            <a:r>
              <a:rPr lang="es-ES" sz="1600" dirty="0"/>
              <a:t> </a:t>
            </a:r>
            <a:r>
              <a:rPr lang="es-ES" sz="1600" dirty="0" err="1"/>
              <a:t>aplikatu</a:t>
            </a:r>
            <a:r>
              <a:rPr lang="es-ES" sz="1600" dirty="0"/>
              <a:t> </a:t>
            </a:r>
            <a:r>
              <a:rPr lang="es-ES" sz="1600" dirty="0" err="1"/>
              <a:t>ahal</a:t>
            </a:r>
            <a:r>
              <a:rPr lang="es-ES" sz="1600" dirty="0"/>
              <a:t> </a:t>
            </a:r>
            <a:r>
              <a:rPr lang="es-ES" sz="1600" dirty="0" err="1"/>
              <a:t>zaion</a:t>
            </a:r>
            <a:r>
              <a:rPr lang="es-ES" sz="1600" dirty="0"/>
              <a:t>.</a:t>
            </a:r>
          </a:p>
          <a:p>
            <a:pPr marL="179388" indent="-179388"/>
            <a:endParaRPr lang="es-ES" sz="1600" dirty="0"/>
          </a:p>
          <a:p>
            <a:r>
              <a:rPr lang="es-ES" sz="1600" b="1" dirty="0" err="1"/>
              <a:t>Edukiaren</a:t>
            </a:r>
            <a:r>
              <a:rPr lang="es-ES" sz="1600" b="1" dirty="0"/>
              <a:t> </a:t>
            </a:r>
            <a:r>
              <a:rPr lang="es-ES" sz="1600" b="1" dirty="0" err="1"/>
              <a:t>negoziaketa</a:t>
            </a:r>
            <a:r>
              <a:rPr lang="es-ES" sz="1600" b="1" dirty="0"/>
              <a:t>:</a:t>
            </a:r>
            <a:r>
              <a:rPr lang="es-ES" sz="1600" dirty="0"/>
              <a:t> </a:t>
            </a:r>
            <a:r>
              <a:rPr lang="es-ES" sz="1600" dirty="0" err="1"/>
              <a:t>baliabidea</a:t>
            </a:r>
            <a:r>
              <a:rPr lang="es-ES" sz="1600" dirty="0"/>
              <a:t> </a:t>
            </a:r>
            <a:r>
              <a:rPr lang="es-ES" sz="1600" dirty="0" err="1"/>
              <a:t>existitzen</a:t>
            </a:r>
            <a:r>
              <a:rPr lang="es-ES" sz="1600" dirty="0"/>
              <a:t> </a:t>
            </a:r>
            <a:r>
              <a:rPr lang="es-ES" sz="1600" dirty="0" err="1"/>
              <a:t>bada</a:t>
            </a:r>
            <a:r>
              <a:rPr lang="es-ES" sz="1600" dirty="0"/>
              <a:t> eta </a:t>
            </a:r>
            <a:r>
              <a:rPr lang="es-ES" sz="1600" dirty="0" err="1"/>
              <a:t>eskatutako</a:t>
            </a:r>
            <a:r>
              <a:rPr lang="es-ES" sz="1600" dirty="0"/>
              <a:t> </a:t>
            </a:r>
            <a:r>
              <a:rPr lang="es-ES" sz="1600" dirty="0" err="1"/>
              <a:t>ekintza</a:t>
            </a:r>
            <a:r>
              <a:rPr lang="es-ES" sz="1600" dirty="0"/>
              <a:t> </a:t>
            </a:r>
            <a:r>
              <a:rPr lang="es-ES" sz="1600" dirty="0" err="1"/>
              <a:t>aplikatu</a:t>
            </a:r>
            <a:r>
              <a:rPr lang="es-ES" sz="1600" dirty="0"/>
              <a:t> </a:t>
            </a:r>
            <a:r>
              <a:rPr lang="es-ES" sz="1600" dirty="0" err="1"/>
              <a:t>ahal</a:t>
            </a:r>
            <a:r>
              <a:rPr lang="es-ES" sz="1600" dirty="0"/>
              <a:t> </a:t>
            </a:r>
            <a:r>
              <a:rPr lang="es-ES" sz="1600" dirty="0" err="1"/>
              <a:t>bazaio</a:t>
            </a:r>
            <a:r>
              <a:rPr lang="es-ES" sz="1600" dirty="0"/>
              <a:t>, web </a:t>
            </a:r>
            <a:r>
              <a:rPr lang="es-ES" sz="1600" dirty="0" err="1"/>
              <a:t>zerbitzariak</a:t>
            </a:r>
            <a:r>
              <a:rPr lang="es-ES" sz="1600" dirty="0"/>
              <a:t> </a:t>
            </a:r>
            <a:r>
              <a:rPr lang="es-ES" sz="1600" dirty="0" err="1"/>
              <a:t>eskaeraren</a:t>
            </a:r>
            <a:r>
              <a:rPr lang="es-ES" sz="1600" dirty="0"/>
              <a:t> </a:t>
            </a:r>
            <a:r>
              <a:rPr lang="es-ES" sz="1600" dirty="0" err="1"/>
              <a:t>goiburuak</a:t>
            </a:r>
            <a:r>
              <a:rPr lang="es-ES" sz="1600" dirty="0"/>
              <a:t> </a:t>
            </a:r>
            <a:r>
              <a:rPr lang="es-ES" sz="1600" dirty="0" err="1"/>
              <a:t>aztertzen</a:t>
            </a:r>
            <a:r>
              <a:rPr lang="es-ES" sz="1600" dirty="0"/>
              <a:t> </a:t>
            </a:r>
            <a:r>
              <a:rPr lang="es-ES" sz="1600" dirty="0" err="1"/>
              <a:t>ditu</a:t>
            </a:r>
            <a:r>
              <a:rPr lang="es-ES" sz="1600" dirty="0"/>
              <a:t> </a:t>
            </a:r>
            <a:r>
              <a:rPr lang="es-ES" sz="1600" dirty="0" err="1"/>
              <a:t>bezeroaren</a:t>
            </a:r>
            <a:r>
              <a:rPr lang="es-ES" sz="1600" dirty="0"/>
              <a:t> </a:t>
            </a:r>
            <a:r>
              <a:rPr lang="es-ES" sz="1600" dirty="0" err="1"/>
              <a:t>beharrei</a:t>
            </a:r>
            <a:r>
              <a:rPr lang="es-ES" sz="1600" dirty="0"/>
              <a:t>  </a:t>
            </a:r>
            <a:r>
              <a:rPr lang="es-ES" sz="1600" dirty="0" err="1"/>
              <a:t>hobetoen</a:t>
            </a:r>
            <a:r>
              <a:rPr lang="es-ES" sz="1600" dirty="0"/>
              <a:t> </a:t>
            </a:r>
            <a:r>
              <a:rPr lang="es-ES" sz="1600" dirty="0" err="1"/>
              <a:t>doakion</a:t>
            </a:r>
            <a:r>
              <a:rPr lang="es-ES" sz="1600" dirty="0"/>
              <a:t> </a:t>
            </a:r>
            <a:r>
              <a:rPr lang="es-ES" sz="1600" dirty="0" err="1"/>
              <a:t>baliabidearen</a:t>
            </a:r>
            <a:r>
              <a:rPr lang="es-ES" sz="1600" dirty="0"/>
              <a:t> </a:t>
            </a:r>
            <a:r>
              <a:rPr lang="es-ES" sz="1600" dirty="0" err="1"/>
              <a:t>bertsioa</a:t>
            </a:r>
            <a:r>
              <a:rPr lang="es-ES" sz="1600" dirty="0"/>
              <a:t> </a:t>
            </a:r>
            <a:r>
              <a:rPr lang="es-ES" sz="1600" dirty="0" err="1"/>
              <a:t>itzultzeko</a:t>
            </a:r>
            <a:r>
              <a:rPr lang="es-ES" sz="1600" dirty="0"/>
              <a:t>:</a:t>
            </a:r>
          </a:p>
          <a:p>
            <a:pPr marL="360363" indent="-180975">
              <a:buFont typeface="Arial" pitchFamily="34" charset="0"/>
              <a:buChar char="•"/>
            </a:pPr>
            <a:r>
              <a:rPr lang="es-ES" sz="1600" dirty="0"/>
              <a:t> </a:t>
            </a:r>
            <a:r>
              <a:rPr lang="es-ES" sz="1600" dirty="0" err="1"/>
              <a:t>Accept</a:t>
            </a:r>
            <a:r>
              <a:rPr lang="es-ES" sz="1600" dirty="0"/>
              <a:t>: </a:t>
            </a:r>
            <a:r>
              <a:rPr lang="es-ES" sz="1600" dirty="0" err="1"/>
              <a:t>text</a:t>
            </a:r>
            <a:r>
              <a:rPr lang="es-ES" sz="1600" dirty="0"/>
              <a:t>/</a:t>
            </a:r>
            <a:r>
              <a:rPr lang="es-ES" sz="1600" dirty="0" err="1"/>
              <a:t>html</a:t>
            </a:r>
            <a:endParaRPr lang="es-ES" sz="1600" dirty="0"/>
          </a:p>
          <a:p>
            <a:pPr marL="360363" indent="-180975">
              <a:buFont typeface="Arial" pitchFamily="34" charset="0"/>
              <a:buChar char="•"/>
            </a:pPr>
            <a:r>
              <a:rPr lang="es-ES" sz="1600" dirty="0"/>
              <a:t> </a:t>
            </a:r>
            <a:r>
              <a:rPr lang="es-ES" sz="1600" dirty="0" err="1"/>
              <a:t>Accept-Encoding</a:t>
            </a:r>
            <a:r>
              <a:rPr lang="es-ES" sz="1600" dirty="0"/>
              <a:t>: </a:t>
            </a:r>
            <a:r>
              <a:rPr lang="es-ES" sz="1600" dirty="0" err="1"/>
              <a:t>gzip,identity;q</a:t>
            </a:r>
            <a:r>
              <a:rPr lang="es-ES" sz="1600" dirty="0"/>
              <a:t>=0.5</a:t>
            </a:r>
          </a:p>
          <a:p>
            <a:pPr marL="360363" indent="-180975">
              <a:buFont typeface="Arial" pitchFamily="34" charset="0"/>
              <a:buChar char="•"/>
            </a:pPr>
            <a:r>
              <a:rPr lang="es-ES" sz="1600" dirty="0"/>
              <a:t> </a:t>
            </a:r>
            <a:r>
              <a:rPr lang="es-ES" sz="1600" dirty="0" err="1"/>
              <a:t>Accept-Language</a:t>
            </a:r>
            <a:r>
              <a:rPr lang="es-ES" sz="1600" dirty="0"/>
              <a:t>: en-</a:t>
            </a:r>
            <a:r>
              <a:rPr lang="es-ES" sz="1600" dirty="0" err="1"/>
              <a:t>US,es</a:t>
            </a:r>
            <a:r>
              <a:rPr lang="es-ES" sz="1600" dirty="0"/>
              <a:t>-</a:t>
            </a:r>
            <a:r>
              <a:rPr lang="es-ES" sz="1600" dirty="0" err="1"/>
              <a:t>ES;q</a:t>
            </a:r>
            <a:r>
              <a:rPr lang="es-ES" sz="1600" dirty="0"/>
              <a:t>=0.8</a:t>
            </a:r>
          </a:p>
          <a:p>
            <a:pPr marL="360363" indent="-180975">
              <a:buFont typeface="Arial" pitchFamily="34" charset="0"/>
              <a:buChar char="•"/>
            </a:pPr>
            <a:r>
              <a:rPr lang="es-ES" sz="1600" dirty="0"/>
              <a:t> </a:t>
            </a:r>
            <a:r>
              <a:rPr lang="es-ES" sz="1600" dirty="0" err="1"/>
              <a:t>User-Agent</a:t>
            </a:r>
            <a:r>
              <a:rPr lang="es-ES" sz="1600" dirty="0"/>
              <a:t>: Mozilla Windows Desktop</a:t>
            </a:r>
          </a:p>
          <a:p>
            <a:endParaRPr lang="es-ES" sz="1600" dirty="0"/>
          </a:p>
          <a:p>
            <a:r>
              <a:rPr lang="es-ES" sz="1600" dirty="0" err="1"/>
              <a:t>Kasu</a:t>
            </a:r>
            <a:r>
              <a:rPr lang="es-ES" sz="1600" dirty="0"/>
              <a:t> </a:t>
            </a:r>
            <a:r>
              <a:rPr lang="es-ES" sz="1600" dirty="0" err="1"/>
              <a:t>honetan</a:t>
            </a:r>
            <a:r>
              <a:rPr lang="es-ES" sz="1600" dirty="0"/>
              <a:t>, web </a:t>
            </a:r>
            <a:r>
              <a:rPr lang="es-ES" sz="1600" dirty="0" err="1"/>
              <a:t>zerbitzariak</a:t>
            </a:r>
            <a:r>
              <a:rPr lang="es-ES" sz="1600" dirty="0"/>
              <a:t> </a:t>
            </a:r>
            <a:r>
              <a:rPr lang="es-ES" sz="1600" dirty="0" err="1"/>
              <a:t>ondorengo</a:t>
            </a:r>
            <a:r>
              <a:rPr lang="es-ES" sz="1600" dirty="0"/>
              <a:t> </a:t>
            </a:r>
            <a:r>
              <a:rPr lang="es-ES" sz="1600" dirty="0" err="1"/>
              <a:t>ezaugarriak</a:t>
            </a:r>
            <a:r>
              <a:rPr lang="es-ES" sz="1600" dirty="0"/>
              <a:t> </a:t>
            </a:r>
            <a:r>
              <a:rPr lang="es-ES" sz="1600" dirty="0" err="1"/>
              <a:t>dituen</a:t>
            </a:r>
            <a:r>
              <a:rPr lang="es-ES" sz="1600" dirty="0"/>
              <a:t> </a:t>
            </a:r>
            <a:r>
              <a:rPr lang="es-ES" sz="1600" dirty="0" err="1"/>
              <a:t>erantzuna</a:t>
            </a:r>
            <a:r>
              <a:rPr lang="es-ES" sz="1600" dirty="0"/>
              <a:t> </a:t>
            </a:r>
            <a:r>
              <a:rPr lang="es-ES" sz="1600" dirty="0" err="1"/>
              <a:t>itzultzen</a:t>
            </a:r>
            <a:r>
              <a:rPr lang="es-ES" sz="1600" dirty="0"/>
              <a:t> du:</a:t>
            </a:r>
          </a:p>
          <a:p>
            <a:pPr marL="360363" indent="-180975">
              <a:buFont typeface="Arial" pitchFamily="34" charset="0"/>
              <a:buChar char="•"/>
            </a:pPr>
            <a:r>
              <a:rPr lang="es-ES" sz="1600" dirty="0"/>
              <a:t>HTML-en </a:t>
            </a:r>
            <a:r>
              <a:rPr lang="es-ES" sz="1600" dirty="0" err="1"/>
              <a:t>kodifikatua</a:t>
            </a:r>
            <a:endParaRPr lang="es-ES" sz="1600" dirty="0"/>
          </a:p>
          <a:p>
            <a:pPr marL="360363" indent="-180975">
              <a:buFont typeface="Arial" pitchFamily="34" charset="0"/>
              <a:buChar char="•"/>
            </a:pPr>
            <a:r>
              <a:rPr lang="es-ES" sz="1600" dirty="0" err="1"/>
              <a:t>konpresiorik</a:t>
            </a:r>
            <a:r>
              <a:rPr lang="es-ES" sz="1600" dirty="0"/>
              <a:t> </a:t>
            </a:r>
            <a:r>
              <a:rPr lang="es-ES" sz="1600" dirty="0" err="1"/>
              <a:t>gabe</a:t>
            </a:r>
            <a:endParaRPr lang="es-ES" sz="1600" dirty="0"/>
          </a:p>
          <a:p>
            <a:pPr marL="360363" indent="-180975">
              <a:buFont typeface="Arial" pitchFamily="34" charset="0"/>
              <a:buChar char="•"/>
            </a:pPr>
            <a:r>
              <a:rPr lang="es-ES" sz="1600" dirty="0" err="1"/>
              <a:t>gazteleraz</a:t>
            </a:r>
            <a:endParaRPr lang="es-ES" sz="1600" dirty="0"/>
          </a:p>
          <a:p>
            <a:pPr marL="360363" indent="-180975">
              <a:buFont typeface="Arial" pitchFamily="34" charset="0"/>
              <a:buChar char="•"/>
            </a:pPr>
            <a:r>
              <a:rPr lang="es-ES" sz="1600" dirty="0" err="1"/>
              <a:t>bertsio</a:t>
            </a:r>
            <a:r>
              <a:rPr lang="es-ES" sz="1600" dirty="0"/>
              <a:t> </a:t>
            </a:r>
            <a:r>
              <a:rPr lang="es-ES" sz="1600" dirty="0" err="1"/>
              <a:t>klasikoa</a:t>
            </a:r>
            <a:r>
              <a:rPr lang="es-ES" sz="1600" dirty="0"/>
              <a:t> (</a:t>
            </a:r>
            <a:r>
              <a:rPr lang="es-ES" sz="1600" dirty="0" err="1"/>
              <a:t>mugikorrak</a:t>
            </a:r>
            <a:r>
              <a:rPr lang="es-ES" sz="1600" dirty="0"/>
              <a:t> </a:t>
            </a:r>
            <a:r>
              <a:rPr lang="es-ES" sz="1600" dirty="0" err="1"/>
              <a:t>ez</a:t>
            </a:r>
            <a:r>
              <a:rPr lang="es-ES" sz="1600" dirty="0"/>
              <a:t> </a:t>
            </a:r>
            <a:r>
              <a:rPr lang="es-ES" sz="1600" dirty="0" err="1"/>
              <a:t>diren</a:t>
            </a:r>
            <a:r>
              <a:rPr lang="es-ES" sz="1600" dirty="0"/>
              <a:t> </a:t>
            </a:r>
            <a:r>
              <a:rPr lang="es-ES" sz="1600" dirty="0" err="1"/>
              <a:t>gailuentzako</a:t>
            </a:r>
            <a:r>
              <a:rPr lang="es-ES" sz="16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s-ES" sz="2400" dirty="0" err="1"/>
              <a:t>Jarraian</a:t>
            </a:r>
            <a:r>
              <a:rPr lang="es-ES" sz="2400" dirty="0"/>
              <a:t>, HTTP </a:t>
            </a:r>
            <a:r>
              <a:rPr lang="es-ES" sz="2400" dirty="0" err="1"/>
              <a:t>protokoloaren</a:t>
            </a:r>
            <a:r>
              <a:rPr lang="es-ES" sz="2400" dirty="0"/>
              <a:t> </a:t>
            </a:r>
            <a:r>
              <a:rPr lang="es-ES" sz="2400" dirty="0" err="1"/>
              <a:t>funtzionamendua</a:t>
            </a:r>
            <a:r>
              <a:rPr lang="es-ES" sz="2400" dirty="0"/>
              <a:t> </a:t>
            </a:r>
            <a:r>
              <a:rPr lang="es-ES" sz="2400" dirty="0" err="1"/>
              <a:t>adibide</a:t>
            </a:r>
            <a:r>
              <a:rPr lang="es-ES" sz="2400" dirty="0"/>
              <a:t> baten </a:t>
            </a:r>
            <a:r>
              <a:rPr lang="es-ES" sz="2400" dirty="0" err="1"/>
              <a:t>bitartez</a:t>
            </a:r>
            <a:r>
              <a:rPr lang="es-ES" sz="2400" dirty="0"/>
              <a:t> </a:t>
            </a:r>
            <a:r>
              <a:rPr lang="es-ES" sz="2400" dirty="0" err="1"/>
              <a:t>deskribatuko</a:t>
            </a:r>
            <a:r>
              <a:rPr lang="es-ES" sz="2400" dirty="0"/>
              <a:t> da. </a:t>
            </a:r>
            <a:r>
              <a:rPr lang="es-ES" sz="2400" dirty="0" err="1"/>
              <a:t>Ondorengo</a:t>
            </a:r>
            <a:r>
              <a:rPr lang="es-ES" sz="2400" dirty="0"/>
              <a:t> </a:t>
            </a:r>
            <a:r>
              <a:rPr lang="es-ES" sz="2400" dirty="0" err="1"/>
              <a:t>galderak</a:t>
            </a:r>
            <a:r>
              <a:rPr lang="es-ES" sz="2400" dirty="0"/>
              <a:t> </a:t>
            </a:r>
            <a:r>
              <a:rPr lang="es-ES" sz="2400" dirty="0" err="1"/>
              <a:t>erantzungo</a:t>
            </a:r>
            <a:r>
              <a:rPr lang="es-ES" sz="2400" dirty="0"/>
              <a:t> </a:t>
            </a:r>
            <a:r>
              <a:rPr lang="es-ES" sz="2400" dirty="0" err="1"/>
              <a:t>dira</a:t>
            </a:r>
            <a:r>
              <a:rPr lang="es-ES" sz="2400" dirty="0"/>
              <a:t>, </a:t>
            </a:r>
            <a:r>
              <a:rPr lang="es-ES" sz="2400" dirty="0" err="1"/>
              <a:t>hain</a:t>
            </a:r>
            <a:r>
              <a:rPr lang="es-ES" sz="2400" dirty="0"/>
              <a:t> </a:t>
            </a:r>
            <a:r>
              <a:rPr lang="es-ES" sz="2400" dirty="0" err="1"/>
              <a:t>zuzen</a:t>
            </a:r>
            <a:r>
              <a:rPr lang="es-ES" sz="2400" dirty="0"/>
              <a:t> ere:</a:t>
            </a:r>
          </a:p>
          <a:p>
            <a:pPr marL="539750" indent="-179388"/>
            <a:r>
              <a:rPr lang="es-ES" sz="2400" b="1" dirty="0" err="1">
                <a:solidFill>
                  <a:srgbClr val="FF0000"/>
                </a:solidFill>
              </a:rPr>
              <a:t>Zer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gertatzen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erabiltzaile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batek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baliabide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 (</a:t>
            </a:r>
            <a:r>
              <a:rPr lang="es-ES" sz="2400" b="1" dirty="0" err="1">
                <a:solidFill>
                  <a:srgbClr val="FF0000"/>
                </a:solidFill>
              </a:rPr>
              <a:t>adibidez</a:t>
            </a:r>
            <a:r>
              <a:rPr lang="es-ES" sz="2400" b="1" dirty="0">
                <a:solidFill>
                  <a:srgbClr val="FF0000"/>
                </a:solidFill>
              </a:rPr>
              <a:t>, web </a:t>
            </a:r>
            <a:r>
              <a:rPr lang="es-ES" sz="2400" b="1" dirty="0" err="1">
                <a:solidFill>
                  <a:srgbClr val="FF0000"/>
                </a:solidFill>
              </a:rPr>
              <a:t>orrialde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  <a:r>
              <a:rPr lang="es-ES" sz="2400" b="1" dirty="0" err="1">
                <a:solidFill>
                  <a:srgbClr val="FF0000"/>
                </a:solidFill>
              </a:rPr>
              <a:t>nabigatzailearen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bitartez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eskatzen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duenean</a:t>
            </a:r>
            <a:r>
              <a:rPr lang="es-ES" sz="2400" b="1" dirty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/>
              <a:t>Zer</a:t>
            </a:r>
            <a:r>
              <a:rPr lang="es-ES" sz="2400" dirty="0"/>
              <a:t> </a:t>
            </a:r>
            <a:r>
              <a:rPr lang="es-ES" sz="2400" dirty="0" err="1"/>
              <a:t>egiten</a:t>
            </a:r>
            <a:r>
              <a:rPr lang="es-ES" sz="2400" dirty="0"/>
              <a:t> du </a:t>
            </a:r>
            <a:r>
              <a:rPr lang="es-ES" sz="2400" dirty="0" err="1"/>
              <a:t>nabigatzaileak</a:t>
            </a:r>
            <a:r>
              <a:rPr lang="es-ES" sz="2400" dirty="0"/>
              <a:t>? 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/>
              <a:t>eskaerak</a:t>
            </a:r>
            <a:r>
              <a:rPr lang="es-ES" sz="2400" dirty="0"/>
              <a:t>? </a:t>
            </a:r>
          </a:p>
          <a:p>
            <a:pPr marL="939800" lvl="2" indent="-179388"/>
            <a:r>
              <a:rPr lang="es-ES" sz="2400" dirty="0" err="1"/>
              <a:t>Zelan</a:t>
            </a:r>
            <a:r>
              <a:rPr lang="es-ES" sz="2400" dirty="0"/>
              <a:t> </a:t>
            </a:r>
            <a:r>
              <a:rPr lang="es-ES" sz="2400" dirty="0" err="1"/>
              <a:t>prozesatzen</a:t>
            </a:r>
            <a:r>
              <a:rPr lang="es-ES" sz="2400" dirty="0"/>
              <a:t> da </a:t>
            </a:r>
            <a:r>
              <a:rPr lang="es-ES" sz="2400" dirty="0" err="1"/>
              <a:t>eskaera</a:t>
            </a:r>
            <a:r>
              <a:rPr lang="es-ES" sz="2400" dirty="0"/>
              <a:t> </a:t>
            </a:r>
            <a:r>
              <a:rPr lang="es-ES" sz="2400" dirty="0" err="1"/>
              <a:t>zerbitzarian</a:t>
            </a:r>
            <a:r>
              <a:rPr lang="es-ES" sz="2400" dirty="0"/>
              <a:t>?</a:t>
            </a:r>
          </a:p>
          <a:p>
            <a:pPr marL="939800" lvl="2" indent="-179388"/>
            <a:r>
              <a:rPr lang="es-ES" sz="2400" b="1" dirty="0" err="1">
                <a:solidFill>
                  <a:srgbClr val="FF0000"/>
                </a:solidFill>
              </a:rPr>
              <a:t>Zein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formatu</a:t>
            </a:r>
            <a:r>
              <a:rPr lang="es-ES" sz="2400" b="1" dirty="0">
                <a:solidFill>
                  <a:srgbClr val="FF0000"/>
                </a:solidFill>
              </a:rPr>
              <a:t> (</a:t>
            </a:r>
            <a:r>
              <a:rPr lang="es-ES" sz="2400" b="1" dirty="0" err="1">
                <a:solidFill>
                  <a:srgbClr val="FF0000"/>
                </a:solidFill>
              </a:rPr>
              <a:t>sintaxi</a:t>
            </a:r>
            <a:r>
              <a:rPr lang="es-ES" sz="2400" b="1" dirty="0">
                <a:solidFill>
                  <a:srgbClr val="FF0000"/>
                </a:solidFill>
              </a:rPr>
              <a:t> eta </a:t>
            </a:r>
            <a:r>
              <a:rPr lang="es-ES" sz="2400" b="1" dirty="0" err="1">
                <a:solidFill>
                  <a:srgbClr val="FF0000"/>
                </a:solidFill>
              </a:rPr>
              <a:t>semantika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  <a:r>
              <a:rPr lang="es-ES" sz="2400" b="1" dirty="0" err="1">
                <a:solidFill>
                  <a:srgbClr val="FF0000"/>
                </a:solidFill>
              </a:rPr>
              <a:t>dauka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erantzunak</a:t>
            </a:r>
            <a:r>
              <a:rPr lang="es-ES" sz="2400" b="1" dirty="0">
                <a:solidFill>
                  <a:srgbClr val="FF0000"/>
                </a:solidFill>
              </a:rPr>
              <a:t>?</a:t>
            </a:r>
          </a:p>
          <a:p>
            <a:pPr marL="1397000" lvl="3" indent="-179388"/>
            <a:r>
              <a:rPr lang="es-ES" sz="2400" dirty="0" err="1"/>
              <a:t>Mezuaren</a:t>
            </a:r>
            <a:r>
              <a:rPr lang="es-ES" sz="2400" dirty="0"/>
              <a:t> </a:t>
            </a:r>
            <a:r>
              <a:rPr lang="es-ES" sz="2400" dirty="0" err="1"/>
              <a:t>gorputzaren</a:t>
            </a:r>
            <a:r>
              <a:rPr lang="es-ES" sz="2400" dirty="0"/>
              <a:t> </a:t>
            </a:r>
            <a:r>
              <a:rPr lang="es-ES" sz="2400" dirty="0" err="1"/>
              <a:t>kodifikazioa</a:t>
            </a:r>
            <a:r>
              <a:rPr lang="es-ES" sz="2400" dirty="0"/>
              <a:t>.</a:t>
            </a:r>
          </a:p>
          <a:p>
            <a:pPr marL="1397000" lvl="3" indent="-179388"/>
            <a:r>
              <a:rPr lang="es-ES" sz="2400" dirty="0" err="1"/>
              <a:t>Mezuaren</a:t>
            </a:r>
            <a:r>
              <a:rPr lang="es-ES" sz="2400" dirty="0"/>
              <a:t> </a:t>
            </a:r>
            <a:r>
              <a:rPr lang="es-ES" sz="2400" dirty="0" err="1"/>
              <a:t>gorputzaren</a:t>
            </a:r>
            <a:r>
              <a:rPr lang="es-ES" sz="2400" dirty="0"/>
              <a:t> </a:t>
            </a:r>
            <a:r>
              <a:rPr lang="es-ES" sz="2400" dirty="0" err="1"/>
              <a:t>luzeera</a:t>
            </a:r>
            <a:r>
              <a:rPr lang="es-ES" sz="2400" dirty="0"/>
              <a:t>.</a:t>
            </a:r>
          </a:p>
          <a:p>
            <a:pPr marL="939800" lvl="2" indent="-179388"/>
            <a:r>
              <a:rPr lang="es-ES" sz="2400" dirty="0" err="1"/>
              <a:t>Zelan</a:t>
            </a:r>
            <a:r>
              <a:rPr lang="es-ES" sz="2400" dirty="0"/>
              <a:t> </a:t>
            </a:r>
            <a:r>
              <a:rPr lang="es-ES" sz="2400" dirty="0" err="1"/>
              <a:t>kargatzen</a:t>
            </a:r>
            <a:r>
              <a:rPr lang="es-ES" sz="2400" dirty="0"/>
              <a:t> da web </a:t>
            </a:r>
            <a:r>
              <a:rPr lang="es-ES" sz="2400" dirty="0" err="1"/>
              <a:t>orri</a:t>
            </a:r>
            <a:r>
              <a:rPr lang="es-ES" sz="2400" dirty="0"/>
              <a:t> </a:t>
            </a:r>
            <a:r>
              <a:rPr lang="es-ES" sz="2400" dirty="0" err="1"/>
              <a:t>bat</a:t>
            </a:r>
            <a:r>
              <a:rPr lang="es-ES" sz="2400" dirty="0"/>
              <a:t> </a:t>
            </a:r>
            <a:r>
              <a:rPr lang="es-ES" sz="2400" dirty="0" err="1"/>
              <a:t>nabigatzailean</a:t>
            </a:r>
            <a:r>
              <a:rPr lang="es-ES" sz="2400" dirty="0"/>
              <a:t>? </a:t>
            </a:r>
          </a:p>
          <a:p>
            <a:pPr marL="1397000" lvl="3" indent="-179388"/>
            <a:r>
              <a:rPr lang="es-ES" sz="2400" dirty="0"/>
              <a:t>TCP </a:t>
            </a:r>
            <a:r>
              <a:rPr lang="es-ES" sz="2400" dirty="0" err="1"/>
              <a:t>konexioaren</a:t>
            </a:r>
            <a:r>
              <a:rPr lang="es-ES" sz="2400" dirty="0"/>
              <a:t> </a:t>
            </a:r>
            <a:r>
              <a:rPr lang="es-ES" sz="2400" dirty="0" err="1"/>
              <a:t>kudeaketa</a:t>
            </a:r>
            <a:r>
              <a:rPr lang="es-ES" sz="2400" dirty="0"/>
              <a:t>. 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1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encrypted-tbn1.gstatic.com/images?q=tbn:ANd9GcTgqW4EdEt6TaQufrJ7nX5shS7Qvj5bcAySudA8M3f7qABxC-L-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132856"/>
            <a:ext cx="1152128" cy="768087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</a:t>
            </a:r>
            <a:r>
              <a:rPr lang="es-ES" dirty="0" err="1"/>
              <a:t>zerbitzariaren</a:t>
            </a:r>
            <a:r>
              <a:rPr lang="es-ES" dirty="0"/>
              <a:t> </a:t>
            </a:r>
            <a:r>
              <a:rPr lang="es-ES" dirty="0" err="1"/>
              <a:t>erantzuna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67544" y="2629361"/>
            <a:ext cx="158417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611560" y="2773377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51520" y="3781489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c2.staticflickr.com/2/1431/1487431855_ec233a3ee5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901390"/>
            <a:ext cx="1008112" cy="392044"/>
          </a:xfrm>
          <a:prstGeom prst="rect">
            <a:avLst/>
          </a:prstGeom>
          <a:noFill/>
        </p:spPr>
      </p:pic>
      <p:sp>
        <p:nvSpPr>
          <p:cNvPr id="17" name="16 Rectángulo"/>
          <p:cNvSpPr/>
          <p:nvPr/>
        </p:nvSpPr>
        <p:spPr>
          <a:xfrm>
            <a:off x="2987824" y="2204864"/>
            <a:ext cx="158417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899592" y="3565465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3131840" y="3869432"/>
            <a:ext cx="1287760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2" name="31 Conector recto"/>
          <p:cNvCxnSpPr/>
          <p:nvPr/>
        </p:nvCxnSpPr>
        <p:spPr>
          <a:xfrm>
            <a:off x="3275856" y="3941440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275856" y="4013448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275856" y="4085456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3275856" y="2852936"/>
            <a:ext cx="1008112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3275856" y="3356992"/>
            <a:ext cx="1008112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4139952" y="3068960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Elipse"/>
          <p:cNvSpPr/>
          <p:nvPr/>
        </p:nvSpPr>
        <p:spPr>
          <a:xfrm>
            <a:off x="4139952" y="357301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3275856" y="2852936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HDD1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3275856" y="3356992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HDD2</a:t>
            </a:r>
          </a:p>
        </p:txBody>
      </p:sp>
      <p:pic>
        <p:nvPicPr>
          <p:cNvPr id="2054" name="Picture 6" descr="https://cdn4.iconfinder.com/data/icons/Primo_Icons/PNG/128x128/power_blue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925505"/>
            <a:ext cx="288032" cy="288032"/>
          </a:xfrm>
          <a:prstGeom prst="rect">
            <a:avLst/>
          </a:prstGeom>
          <a:noFill/>
        </p:spPr>
      </p:pic>
      <p:pic>
        <p:nvPicPr>
          <p:cNvPr id="58" name="Picture 6" descr="https://cdn4.iconfinder.com/data/icons/Primo_Icons/PNG/128x128/power_blue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59832" y="2276872"/>
            <a:ext cx="288032" cy="288032"/>
          </a:xfrm>
          <a:prstGeom prst="rect">
            <a:avLst/>
          </a:prstGeom>
          <a:noFill/>
        </p:spPr>
      </p:pic>
      <p:sp>
        <p:nvSpPr>
          <p:cNvPr id="26" name="25 CuadroTexto"/>
          <p:cNvSpPr txBox="1"/>
          <p:nvPr/>
        </p:nvSpPr>
        <p:spPr>
          <a:xfrm>
            <a:off x="539552" y="217524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BEZEROA</a:t>
            </a:r>
            <a:endParaRPr lang="es-ES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843808" y="174319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ZERBITZARIA</a:t>
            </a:r>
            <a:endParaRPr lang="es-ES" b="1" dirty="0"/>
          </a:p>
        </p:txBody>
      </p:sp>
      <p:cxnSp>
        <p:nvCxnSpPr>
          <p:cNvPr id="48" name="47 Conector recto"/>
          <p:cNvCxnSpPr/>
          <p:nvPr/>
        </p:nvCxnSpPr>
        <p:spPr>
          <a:xfrm>
            <a:off x="1475656" y="4365104"/>
            <a:ext cx="0" cy="64807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1115616" y="4365104"/>
            <a:ext cx="0" cy="100811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3995936" y="4365104"/>
            <a:ext cx="0" cy="100811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3635896" y="4365104"/>
            <a:ext cx="0" cy="64807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1475656" y="5013176"/>
            <a:ext cx="216024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115616" y="5373216"/>
            <a:ext cx="288032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1763688" y="46438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TCP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konexioa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1979712" y="5085184"/>
            <a:ext cx="1656184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HTTP </a:t>
            </a:r>
            <a:r>
              <a:rPr lang="es-ES" sz="1600" b="1" dirty="0" err="1"/>
              <a:t>erantzuna</a:t>
            </a:r>
            <a:endParaRPr lang="es-ES" sz="1600" b="1" dirty="0"/>
          </a:p>
        </p:txBody>
      </p:sp>
      <p:cxnSp>
        <p:nvCxnSpPr>
          <p:cNvPr id="68" name="67 Conector angular"/>
          <p:cNvCxnSpPr>
            <a:stCxn id="66" idx="1"/>
            <a:endCxn id="76" idx="4"/>
          </p:cNvCxnSpPr>
          <p:nvPr/>
        </p:nvCxnSpPr>
        <p:spPr>
          <a:xfrm rot="10800000">
            <a:off x="1259632" y="4437112"/>
            <a:ext cx="720080" cy="756084"/>
          </a:xfrm>
          <a:prstGeom prst="bentConnector2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67 Conector angular"/>
          <p:cNvCxnSpPr>
            <a:stCxn id="77" idx="4"/>
            <a:endCxn id="66" idx="3"/>
          </p:cNvCxnSpPr>
          <p:nvPr/>
        </p:nvCxnSpPr>
        <p:spPr>
          <a:xfrm rot="5400000">
            <a:off x="3329862" y="4743146"/>
            <a:ext cx="756084" cy="144016"/>
          </a:xfrm>
          <a:prstGeom prst="bentConnector2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Elipse"/>
          <p:cNvSpPr/>
          <p:nvPr/>
        </p:nvSpPr>
        <p:spPr>
          <a:xfrm>
            <a:off x="1187624" y="4293096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76 Elipse"/>
          <p:cNvSpPr/>
          <p:nvPr/>
        </p:nvSpPr>
        <p:spPr>
          <a:xfrm>
            <a:off x="3707904" y="4293096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CuadroTexto"/>
          <p:cNvSpPr txBox="1"/>
          <p:nvPr/>
        </p:nvSpPr>
        <p:spPr>
          <a:xfrm>
            <a:off x="3779912" y="414908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chemeClr val="accent2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755576" y="414908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chemeClr val="accent2">
                    <a:lumMod val="75000"/>
                  </a:schemeClr>
                </a:solidFill>
              </a:rPr>
              <a:t>57535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5220072" y="1694999"/>
            <a:ext cx="3672408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HTTP/1.1 Status </a:t>
            </a:r>
            <a:r>
              <a:rPr lang="es-ES" sz="1400" dirty="0" err="1"/>
              <a:t>Deskribapena</a:t>
            </a:r>
            <a:endParaRPr lang="es-ES" sz="1400" dirty="0"/>
          </a:p>
          <a:p>
            <a:r>
              <a:rPr lang="es-ES" sz="1400" dirty="0" err="1"/>
              <a:t>Goiburuak</a:t>
            </a:r>
            <a:endParaRPr lang="es-ES" sz="1400" dirty="0"/>
          </a:p>
          <a:p>
            <a:r>
              <a:rPr lang="es-ES" sz="1400" dirty="0"/>
              <a:t>CRLF</a:t>
            </a:r>
          </a:p>
          <a:p>
            <a:r>
              <a:rPr lang="es-ES" sz="1400" dirty="0" err="1"/>
              <a:t>Mezuaren</a:t>
            </a:r>
            <a:r>
              <a:rPr lang="es-ES" sz="1400" dirty="0"/>
              <a:t> </a:t>
            </a:r>
            <a:r>
              <a:rPr lang="es-ES" sz="1400" dirty="0" err="1"/>
              <a:t>gorputza</a:t>
            </a:r>
            <a:r>
              <a:rPr lang="es-ES" sz="1400" dirty="0"/>
              <a:t> (</a:t>
            </a:r>
            <a:r>
              <a:rPr lang="es-ES" sz="1400" dirty="0" err="1"/>
              <a:t>zortzikoteetan</a:t>
            </a:r>
            <a:r>
              <a:rPr lang="es-ES" sz="1400" dirty="0"/>
              <a:t>)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5220072" y="1412776"/>
            <a:ext cx="3672408" cy="2102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HTTP </a:t>
            </a:r>
            <a:r>
              <a:rPr lang="es-ES" sz="1600" b="1" dirty="0" err="1"/>
              <a:t>erantzunaren</a:t>
            </a:r>
            <a:r>
              <a:rPr lang="es-ES" sz="1600" b="1" dirty="0"/>
              <a:t> </a:t>
            </a:r>
            <a:r>
              <a:rPr lang="es-ES" sz="1600" b="1" dirty="0" err="1"/>
              <a:t>sintaxia</a:t>
            </a:r>
            <a:endParaRPr lang="es-ES" sz="1600" b="1" dirty="0"/>
          </a:p>
        </p:txBody>
      </p:sp>
      <p:sp>
        <p:nvSpPr>
          <p:cNvPr id="99" name="98 Rectángulo"/>
          <p:cNvSpPr/>
          <p:nvPr/>
        </p:nvSpPr>
        <p:spPr>
          <a:xfrm>
            <a:off x="251520" y="5805264"/>
            <a:ext cx="8640000" cy="3810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/>
              <a:t>HTTP/1.1 200 OK\r\</a:t>
            </a:r>
            <a:r>
              <a:rPr lang="es-ES" sz="1000" dirty="0" err="1"/>
              <a:t>nDate</a:t>
            </a:r>
            <a:r>
              <a:rPr lang="es-ES" sz="1000" dirty="0"/>
              <a:t>: </a:t>
            </a:r>
            <a:r>
              <a:rPr lang="es-ES" sz="1000" dirty="0" err="1"/>
              <a:t>Thu</a:t>
            </a:r>
            <a:r>
              <a:rPr lang="es-ES" sz="1000" dirty="0"/>
              <a:t>, 20 Mar 2014 20:25:52 GMT\r\</a:t>
            </a:r>
            <a:r>
              <a:rPr lang="es-ES" sz="1000" dirty="0" err="1"/>
              <a:t>nLast-Modified</a:t>
            </a:r>
            <a:r>
              <a:rPr lang="es-ES" sz="1000" dirty="0"/>
              <a:t>: </a:t>
            </a:r>
            <a:r>
              <a:rPr lang="es-ES" sz="1000" dirty="0" err="1"/>
              <a:t>Tue</a:t>
            </a:r>
            <a:r>
              <a:rPr lang="es-ES" sz="1000" dirty="0"/>
              <a:t>, 17 </a:t>
            </a:r>
            <a:r>
              <a:rPr lang="es-ES" sz="1000" dirty="0" err="1"/>
              <a:t>Sep</a:t>
            </a:r>
            <a:r>
              <a:rPr lang="es-ES" sz="1000" dirty="0"/>
              <a:t> 2013 13:00:02 GMT\r\</a:t>
            </a:r>
            <a:r>
              <a:rPr lang="es-ES" sz="1000" dirty="0" err="1"/>
              <a:t>nETag</a:t>
            </a:r>
            <a:r>
              <a:rPr lang="es-ES" sz="1000" dirty="0"/>
              <a:t>: "1a968-3ec-4e693e61bb8b6“\r\n</a:t>
            </a:r>
          </a:p>
          <a:p>
            <a:r>
              <a:rPr lang="es-ES" sz="1000" dirty="0"/>
              <a:t>Content-</a:t>
            </a:r>
            <a:r>
              <a:rPr lang="es-ES" sz="1000" dirty="0" err="1"/>
              <a:t>Length</a:t>
            </a:r>
            <a:r>
              <a:rPr lang="es-ES" sz="1000" dirty="0"/>
              <a:t>: 76\r\</a:t>
            </a:r>
            <a:r>
              <a:rPr lang="es-ES" sz="1000" dirty="0" err="1"/>
              <a:t>nContent-Type</a:t>
            </a:r>
            <a:r>
              <a:rPr lang="es-ES" sz="1000" dirty="0"/>
              <a:t>: </a:t>
            </a:r>
            <a:r>
              <a:rPr lang="es-ES" sz="1000" dirty="0" err="1"/>
              <a:t>text</a:t>
            </a:r>
            <a:r>
              <a:rPr lang="es-ES" sz="1000" dirty="0"/>
              <a:t>/</a:t>
            </a:r>
            <a:r>
              <a:rPr lang="es-ES" sz="1000" dirty="0" err="1"/>
              <a:t>html</a:t>
            </a:r>
            <a:r>
              <a:rPr lang="es-ES" sz="1000" dirty="0"/>
              <a:t>; </a:t>
            </a:r>
            <a:r>
              <a:rPr lang="es-ES" sz="1000" dirty="0" err="1"/>
              <a:t>charset</a:t>
            </a:r>
            <a:r>
              <a:rPr lang="es-ES" sz="1000" dirty="0"/>
              <a:t>=ISO-8859-1\r\n\r\n</a:t>
            </a:r>
            <a:r>
              <a:rPr lang="en-US" sz="1000" dirty="0"/>
              <a:t>&lt;html&gt;&lt;head&gt;&lt;title&gt;index.html&lt;/title&gt;&lt;/head&gt;&lt;body&gt;Hello World!&lt;/body&gt;&lt;/html&gt;</a:t>
            </a:r>
            <a:endParaRPr lang="es-ES" sz="1000" dirty="0"/>
          </a:p>
        </p:txBody>
      </p:sp>
      <p:cxnSp>
        <p:nvCxnSpPr>
          <p:cNvPr id="102" name="101 Conector recto"/>
          <p:cNvCxnSpPr/>
          <p:nvPr/>
        </p:nvCxnSpPr>
        <p:spPr>
          <a:xfrm flipV="1">
            <a:off x="251520" y="5301209"/>
            <a:ext cx="1728192" cy="50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H="1" flipV="1">
            <a:off x="3635896" y="5301209"/>
            <a:ext cx="5255624" cy="50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CuadroTexto"/>
          <p:cNvSpPr txBox="1"/>
          <p:nvPr/>
        </p:nvSpPr>
        <p:spPr>
          <a:xfrm>
            <a:off x="5220072" y="3198455"/>
            <a:ext cx="3672408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HTTP/1.1 200 OK</a:t>
            </a:r>
          </a:p>
          <a:p>
            <a:r>
              <a:rPr lang="es-ES" sz="1400" dirty="0"/>
              <a:t>Date: </a:t>
            </a:r>
            <a:r>
              <a:rPr lang="es-ES" sz="1400" dirty="0" err="1"/>
              <a:t>Thu</a:t>
            </a:r>
            <a:r>
              <a:rPr lang="es-ES" sz="1400" dirty="0"/>
              <a:t>, 20 </a:t>
            </a:r>
            <a:r>
              <a:rPr lang="es-ES" sz="1400" dirty="0" err="1"/>
              <a:t>Nov</a:t>
            </a:r>
            <a:r>
              <a:rPr lang="es-ES" sz="1400" dirty="0"/>
              <a:t> 2015 20:25:52 GMT</a:t>
            </a:r>
          </a:p>
          <a:p>
            <a:r>
              <a:rPr lang="es-ES" sz="1400" dirty="0" err="1"/>
              <a:t>Last-Modified</a:t>
            </a:r>
            <a:r>
              <a:rPr lang="es-ES" sz="1400" dirty="0"/>
              <a:t>: </a:t>
            </a:r>
            <a:r>
              <a:rPr lang="es-ES" sz="1400" dirty="0" err="1"/>
              <a:t>Tue</a:t>
            </a:r>
            <a:r>
              <a:rPr lang="es-ES" sz="1400" dirty="0"/>
              <a:t>, 17 </a:t>
            </a:r>
            <a:r>
              <a:rPr lang="es-ES" sz="1400" dirty="0" err="1"/>
              <a:t>Sep</a:t>
            </a:r>
            <a:r>
              <a:rPr lang="es-ES" sz="1400" dirty="0"/>
              <a:t> 2015 13:00:02 GMT</a:t>
            </a:r>
          </a:p>
          <a:p>
            <a:r>
              <a:rPr lang="es-ES" sz="1400" dirty="0" err="1"/>
              <a:t>ETag</a:t>
            </a:r>
            <a:r>
              <a:rPr lang="es-ES" sz="1400" dirty="0"/>
              <a:t>: "1a968-3ec-4e693e61bb8b6"</a:t>
            </a:r>
          </a:p>
          <a:p>
            <a:r>
              <a:rPr lang="es-ES" sz="1400" dirty="0"/>
              <a:t>Content-</a:t>
            </a:r>
            <a:r>
              <a:rPr lang="es-ES" sz="1400" dirty="0" err="1"/>
              <a:t>Length</a:t>
            </a:r>
            <a:r>
              <a:rPr lang="es-ES" sz="1400" dirty="0"/>
              <a:t>: 76</a:t>
            </a:r>
          </a:p>
          <a:p>
            <a:r>
              <a:rPr lang="es-ES" sz="1400" dirty="0"/>
              <a:t>Content-</a:t>
            </a:r>
            <a:r>
              <a:rPr lang="es-ES" sz="1400" dirty="0" err="1"/>
              <a:t>Type</a:t>
            </a:r>
            <a:r>
              <a:rPr lang="es-ES" sz="1400" dirty="0"/>
              <a:t>: </a:t>
            </a:r>
            <a:r>
              <a:rPr lang="es-ES" sz="1400" dirty="0" err="1"/>
              <a:t>text</a:t>
            </a:r>
            <a:r>
              <a:rPr lang="es-ES" sz="1400" dirty="0"/>
              <a:t>/</a:t>
            </a:r>
            <a:r>
              <a:rPr lang="es-ES" sz="1400" dirty="0" err="1"/>
              <a:t>html</a:t>
            </a:r>
            <a:r>
              <a:rPr lang="es-ES" sz="1400" dirty="0"/>
              <a:t>; </a:t>
            </a:r>
            <a:r>
              <a:rPr lang="es-ES" sz="1400" dirty="0" err="1"/>
              <a:t>charset</a:t>
            </a:r>
            <a:r>
              <a:rPr lang="es-ES" sz="1400" dirty="0"/>
              <a:t>=ISO-8859-1</a:t>
            </a:r>
          </a:p>
          <a:p>
            <a:endParaRPr lang="es-ES" sz="1400" dirty="0"/>
          </a:p>
          <a:p>
            <a:r>
              <a:rPr lang="en-US" sz="1400" dirty="0"/>
              <a:t>&lt;html&gt;&lt;head&gt;&lt;title&gt;index.html&lt;/title&gt;&lt;/head&gt;&lt;body&gt;Hello World!&lt;/body&gt;&lt;/html&gt;</a:t>
            </a:r>
            <a:endParaRPr lang="es-ES" sz="1400" dirty="0"/>
          </a:p>
        </p:txBody>
      </p:sp>
      <p:sp>
        <p:nvSpPr>
          <p:cNvPr id="110" name="109 Rectángulo"/>
          <p:cNvSpPr/>
          <p:nvPr/>
        </p:nvSpPr>
        <p:spPr>
          <a:xfrm>
            <a:off x="5220072" y="2910423"/>
            <a:ext cx="367240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Adibidearen</a:t>
            </a:r>
            <a:r>
              <a:rPr lang="es-ES" sz="1600" b="1" dirty="0"/>
              <a:t> HTTP </a:t>
            </a:r>
            <a:r>
              <a:rPr lang="es-ES" sz="1600" b="1" dirty="0" err="1"/>
              <a:t>erantzuna</a:t>
            </a:r>
            <a:endParaRPr lang="es-ES" sz="1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</a:t>
            </a:r>
            <a:r>
              <a:rPr lang="es-ES" dirty="0" err="1"/>
              <a:t>zerbitzariaren</a:t>
            </a:r>
            <a:r>
              <a:rPr lang="es-ES" dirty="0"/>
              <a:t> </a:t>
            </a:r>
            <a:r>
              <a:rPr lang="es-ES" dirty="0" err="1"/>
              <a:t>erantzuna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139952" y="1628800"/>
            <a:ext cx="4896544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Status:</a:t>
            </a:r>
            <a:r>
              <a:rPr lang="es-ES" sz="1400" dirty="0"/>
              <a:t> 200</a:t>
            </a:r>
          </a:p>
          <a:p>
            <a:pPr marL="360363"/>
            <a:r>
              <a:rPr lang="es-ES" sz="1400" dirty="0" err="1"/>
              <a:t>Eskaera</a:t>
            </a:r>
            <a:r>
              <a:rPr lang="es-ES" sz="1400" dirty="0"/>
              <a:t> </a:t>
            </a:r>
            <a:r>
              <a:rPr lang="es-ES" sz="1400" dirty="0" err="1"/>
              <a:t>ulertzeko</a:t>
            </a:r>
            <a:r>
              <a:rPr lang="es-ES" sz="1400" dirty="0"/>
              <a:t> eta </a:t>
            </a:r>
            <a:r>
              <a:rPr lang="es-ES" sz="1400" dirty="0" err="1"/>
              <a:t>betetzeko</a:t>
            </a:r>
            <a:r>
              <a:rPr lang="es-ES" sz="1400" dirty="0"/>
              <a:t> </a:t>
            </a:r>
            <a:r>
              <a:rPr lang="es-ES" sz="1400" dirty="0" err="1"/>
              <a:t>ahalegina</a:t>
            </a:r>
            <a:r>
              <a:rPr lang="es-ES" sz="1400" dirty="0"/>
              <a:t> </a:t>
            </a:r>
            <a:r>
              <a:rPr lang="es-ES" sz="1400" dirty="0" err="1"/>
              <a:t>deskribatzen</a:t>
            </a:r>
            <a:r>
              <a:rPr lang="es-ES" sz="1400" dirty="0"/>
              <a:t> </a:t>
            </a:r>
            <a:r>
              <a:rPr lang="es-ES" sz="1400" dirty="0" err="1"/>
              <a:t>duen</a:t>
            </a:r>
            <a:r>
              <a:rPr lang="es-ES" sz="1400" dirty="0"/>
              <a:t> </a:t>
            </a:r>
            <a:r>
              <a:rPr lang="es-ES" sz="1400" dirty="0" err="1"/>
              <a:t>kodea</a:t>
            </a:r>
            <a:r>
              <a:rPr lang="es-ES" sz="1400" dirty="0"/>
              <a:t>. </a:t>
            </a:r>
          </a:p>
          <a:p>
            <a:pPr marL="360363"/>
            <a:endParaRPr lang="es-ES" sz="1400" dirty="0"/>
          </a:p>
          <a:p>
            <a:pPr marL="360363"/>
            <a:r>
              <a:rPr lang="es-ES" sz="1400" dirty="0">
                <a:hlinkClick r:id="rId3"/>
              </a:rPr>
              <a:t>200 kodeak</a:t>
            </a:r>
            <a:r>
              <a:rPr lang="es-ES" sz="1400" dirty="0"/>
              <a:t> </a:t>
            </a:r>
            <a:r>
              <a:rPr lang="es-ES" sz="1400" dirty="0" err="1"/>
              <a:t>eskaera</a:t>
            </a:r>
            <a:r>
              <a:rPr lang="es-ES" sz="1400" dirty="0"/>
              <a:t> </a:t>
            </a:r>
            <a:r>
              <a:rPr lang="es-ES" sz="1400" dirty="0" err="1"/>
              <a:t>ondo</a:t>
            </a:r>
            <a:r>
              <a:rPr lang="es-ES" sz="1400" dirty="0"/>
              <a:t> </a:t>
            </a:r>
            <a:r>
              <a:rPr lang="es-ES" sz="1400" dirty="0" err="1"/>
              <a:t>osoturik</a:t>
            </a:r>
            <a:r>
              <a:rPr lang="es-ES" sz="1400" dirty="0"/>
              <a:t> </a:t>
            </a:r>
            <a:r>
              <a:rPr lang="es-ES" sz="1400" dirty="0" err="1"/>
              <a:t>dagoela</a:t>
            </a:r>
            <a:r>
              <a:rPr lang="es-ES" sz="1400" dirty="0"/>
              <a:t> eta </a:t>
            </a:r>
            <a:r>
              <a:rPr lang="es-ES" sz="1400" dirty="0" err="1"/>
              <a:t>zuzen</a:t>
            </a:r>
            <a:r>
              <a:rPr lang="es-ES" sz="1400" dirty="0"/>
              <a:t> </a:t>
            </a:r>
            <a:r>
              <a:rPr lang="es-ES" sz="1400" dirty="0" err="1"/>
              <a:t>prozesatu</a:t>
            </a:r>
            <a:r>
              <a:rPr lang="es-ES" sz="1400" dirty="0"/>
              <a:t> dela </a:t>
            </a:r>
            <a:r>
              <a:rPr lang="es-ES" sz="1400" dirty="0" err="1"/>
              <a:t>adierazten</a:t>
            </a:r>
            <a:r>
              <a:rPr lang="es-ES" sz="1400" dirty="0"/>
              <a:t> du.  </a:t>
            </a:r>
          </a:p>
          <a:p>
            <a:pPr marL="360363"/>
            <a:endParaRPr lang="es-ES" sz="1400" dirty="0"/>
          </a:p>
          <a:p>
            <a:pPr marL="360363"/>
            <a:r>
              <a:rPr lang="es-ES" sz="1400" dirty="0" err="1"/>
              <a:t>Programei</a:t>
            </a:r>
            <a:r>
              <a:rPr lang="es-ES" sz="1400" dirty="0"/>
              <a:t> </a:t>
            </a:r>
            <a:r>
              <a:rPr lang="es-ES" sz="1400" dirty="0" err="1"/>
              <a:t>zuzendua</a:t>
            </a:r>
            <a:r>
              <a:rPr lang="es-ES" sz="1400" dirty="0"/>
              <a:t>.</a:t>
            </a:r>
          </a:p>
          <a:p>
            <a:pPr marL="360363"/>
            <a:endParaRPr lang="es-ES" sz="1400" dirty="0"/>
          </a:p>
          <a:p>
            <a:r>
              <a:rPr lang="es-ES" sz="1400" b="1" dirty="0" err="1"/>
              <a:t>Deskribapena</a:t>
            </a:r>
            <a:r>
              <a:rPr lang="es-ES" sz="1400" b="1" dirty="0"/>
              <a:t>:</a:t>
            </a:r>
            <a:r>
              <a:rPr lang="es-ES" sz="1400" dirty="0"/>
              <a:t> OK</a:t>
            </a:r>
          </a:p>
          <a:p>
            <a:pPr marL="360363"/>
            <a:r>
              <a:rPr lang="es-ES" sz="1400" dirty="0"/>
              <a:t>Status-</a:t>
            </a:r>
            <a:r>
              <a:rPr lang="es-ES" sz="1400" dirty="0" err="1"/>
              <a:t>ari</a:t>
            </a:r>
            <a:r>
              <a:rPr lang="es-ES" sz="1400" dirty="0"/>
              <a:t> </a:t>
            </a:r>
            <a:r>
              <a:rPr lang="es-ES" sz="1400" dirty="0" err="1"/>
              <a:t>loturiko</a:t>
            </a:r>
            <a:r>
              <a:rPr lang="es-ES" sz="1400" dirty="0"/>
              <a:t> </a:t>
            </a:r>
            <a:r>
              <a:rPr lang="es-ES" sz="1400" dirty="0" err="1"/>
              <a:t>testu</a:t>
            </a:r>
            <a:r>
              <a:rPr lang="es-ES" sz="1400" dirty="0"/>
              <a:t> </a:t>
            </a:r>
            <a:r>
              <a:rPr lang="es-ES" sz="1400" dirty="0" err="1"/>
              <a:t>deskribapena</a:t>
            </a:r>
            <a:r>
              <a:rPr lang="es-ES" sz="1400" dirty="0"/>
              <a:t>.</a:t>
            </a:r>
          </a:p>
          <a:p>
            <a:pPr marL="360363"/>
            <a:endParaRPr lang="es-ES" sz="1400" dirty="0"/>
          </a:p>
          <a:p>
            <a:pPr marL="360363"/>
            <a:r>
              <a:rPr lang="es-ES" sz="1400" dirty="0" err="1"/>
              <a:t>Gizakiei</a:t>
            </a:r>
            <a:r>
              <a:rPr lang="es-ES" sz="1400" dirty="0"/>
              <a:t> </a:t>
            </a:r>
            <a:r>
              <a:rPr lang="es-ES" sz="1400" dirty="0" err="1"/>
              <a:t>zuzendua</a:t>
            </a:r>
            <a:r>
              <a:rPr lang="es-ES" sz="1400" dirty="0"/>
              <a:t>.</a:t>
            </a:r>
          </a:p>
          <a:p>
            <a:pPr marL="360363"/>
            <a:endParaRPr lang="es-ES" sz="1400" dirty="0"/>
          </a:p>
          <a:p>
            <a:r>
              <a:rPr lang="es-ES" sz="1400" b="1" dirty="0" err="1"/>
              <a:t>Goiburuak</a:t>
            </a:r>
            <a:r>
              <a:rPr lang="es-ES" sz="1400" b="1" dirty="0"/>
              <a:t>:</a:t>
            </a:r>
            <a:r>
              <a:rPr lang="es-ES" sz="1400" dirty="0"/>
              <a:t> </a:t>
            </a:r>
            <a:r>
              <a:rPr lang="es-ES" sz="1400" dirty="0" err="1"/>
              <a:t>erantzunaren</a:t>
            </a:r>
            <a:r>
              <a:rPr lang="es-ES" sz="1400" dirty="0"/>
              <a:t> </a:t>
            </a:r>
            <a:r>
              <a:rPr lang="es-ES" sz="1400" dirty="0" err="1"/>
              <a:t>alderdi</a:t>
            </a:r>
            <a:r>
              <a:rPr lang="es-ES" sz="1400" dirty="0"/>
              <a:t> </a:t>
            </a:r>
            <a:r>
              <a:rPr lang="es-ES" sz="1400" dirty="0" err="1"/>
              <a:t>ezberdinak</a:t>
            </a:r>
            <a:r>
              <a:rPr lang="es-ES" sz="1400" dirty="0"/>
              <a:t> </a:t>
            </a:r>
            <a:r>
              <a:rPr lang="es-ES" sz="1400" dirty="0" err="1"/>
              <a:t>bereizten</a:t>
            </a:r>
            <a:r>
              <a:rPr lang="es-ES" sz="1400" dirty="0"/>
              <a:t> </a:t>
            </a:r>
            <a:r>
              <a:rPr lang="es-ES" sz="1400" dirty="0" err="1"/>
              <a:t>ditu</a:t>
            </a:r>
            <a:r>
              <a:rPr lang="es-ES" sz="1400" dirty="0"/>
              <a:t>.</a:t>
            </a:r>
          </a:p>
          <a:p>
            <a:pPr marL="630238" indent="-269875"/>
            <a:r>
              <a:rPr lang="es-ES" sz="1400" i="1" dirty="0">
                <a:solidFill>
                  <a:srgbClr val="000000"/>
                </a:solidFill>
              </a:rPr>
              <a:t>Content-</a:t>
            </a:r>
            <a:r>
              <a:rPr lang="es-ES" sz="1400" i="1" dirty="0" err="1">
                <a:solidFill>
                  <a:srgbClr val="000000"/>
                </a:solidFill>
              </a:rPr>
              <a:t>Length</a:t>
            </a:r>
            <a:r>
              <a:rPr lang="es-ES" sz="1400" i="1" dirty="0"/>
              <a:t>:</a:t>
            </a:r>
            <a:r>
              <a:rPr lang="es-ES" sz="1400" dirty="0"/>
              <a:t> </a:t>
            </a:r>
            <a:r>
              <a:rPr lang="es-ES" sz="1400" dirty="0" err="1"/>
              <a:t>zerbitzariak</a:t>
            </a:r>
            <a:r>
              <a:rPr lang="es-ES" sz="1400" dirty="0"/>
              <a:t> </a:t>
            </a:r>
            <a:r>
              <a:rPr lang="es-ES" sz="1400" dirty="0" err="1"/>
              <a:t>mezuaren</a:t>
            </a:r>
            <a:r>
              <a:rPr lang="es-ES" sz="1400" dirty="0"/>
              <a:t> </a:t>
            </a:r>
            <a:r>
              <a:rPr lang="es-ES" sz="1400" dirty="0" err="1"/>
              <a:t>gorputzeko</a:t>
            </a:r>
            <a:r>
              <a:rPr lang="es-ES" sz="1400" dirty="0"/>
              <a:t> </a:t>
            </a:r>
            <a:r>
              <a:rPr lang="es-ES" sz="1400" dirty="0" err="1"/>
              <a:t>luzeera</a:t>
            </a:r>
            <a:r>
              <a:rPr lang="es-ES" sz="1400" dirty="0"/>
              <a:t> (</a:t>
            </a:r>
            <a:r>
              <a:rPr lang="es-ES" sz="1400" dirty="0" err="1"/>
              <a:t>zortzikote</a:t>
            </a:r>
            <a:r>
              <a:rPr lang="es-ES" sz="1400" dirty="0"/>
              <a:t> </a:t>
            </a:r>
            <a:r>
              <a:rPr lang="es-ES" sz="1400" dirty="0" err="1"/>
              <a:t>kopurua</a:t>
            </a:r>
            <a:r>
              <a:rPr lang="es-ES" sz="1400" dirty="0"/>
              <a:t>) </a:t>
            </a:r>
            <a:r>
              <a:rPr lang="es-ES" sz="1400" dirty="0" err="1"/>
              <a:t>adieratzen</a:t>
            </a:r>
            <a:r>
              <a:rPr lang="es-ES" sz="1400" dirty="0"/>
              <a:t> du.</a:t>
            </a:r>
          </a:p>
          <a:p>
            <a:pPr marL="630238" indent="-269875"/>
            <a:r>
              <a:rPr lang="es-ES" sz="1400" i="1" dirty="0"/>
              <a:t>Content-</a:t>
            </a:r>
            <a:r>
              <a:rPr lang="es-ES" sz="1400" i="1" dirty="0" err="1"/>
              <a:t>Type</a:t>
            </a:r>
            <a:r>
              <a:rPr lang="es-ES" sz="1400" i="1" dirty="0"/>
              <a:t>:</a:t>
            </a:r>
            <a:r>
              <a:rPr lang="es-ES" sz="1400" dirty="0"/>
              <a:t> </a:t>
            </a:r>
            <a:r>
              <a:rPr lang="es-ES" sz="1400" dirty="0" err="1"/>
              <a:t>zerbitzariak</a:t>
            </a:r>
            <a:r>
              <a:rPr lang="es-ES" sz="1400" dirty="0"/>
              <a:t> </a:t>
            </a:r>
            <a:r>
              <a:rPr lang="es-ES" sz="1400" dirty="0" err="1"/>
              <a:t>edukia</a:t>
            </a:r>
            <a:r>
              <a:rPr lang="es-ES" sz="1400" dirty="0"/>
              <a:t> HTML </a:t>
            </a:r>
            <a:r>
              <a:rPr lang="es-ES" sz="1400" dirty="0" err="1"/>
              <a:t>motakoa</a:t>
            </a:r>
            <a:r>
              <a:rPr lang="es-ES" sz="1400" dirty="0"/>
              <a:t> dela eta </a:t>
            </a:r>
            <a:r>
              <a:rPr lang="es-ES" sz="1400" dirty="0" err="1"/>
              <a:t>bere</a:t>
            </a:r>
            <a:r>
              <a:rPr lang="es-ES" sz="1400" dirty="0"/>
              <a:t> </a:t>
            </a:r>
            <a:r>
              <a:rPr lang="es-ES" sz="1400" dirty="0" err="1"/>
              <a:t>zortzikoteak</a:t>
            </a:r>
            <a:r>
              <a:rPr lang="es-ES" sz="1400" dirty="0"/>
              <a:t> </a:t>
            </a:r>
            <a:r>
              <a:rPr lang="es-ES" sz="1400" i="1" dirty="0"/>
              <a:t>latin-1</a:t>
            </a:r>
            <a:r>
              <a:rPr lang="es-ES" sz="1400" dirty="0"/>
              <a:t>-en (ISO-8859-1) </a:t>
            </a:r>
            <a:r>
              <a:rPr lang="es-ES" sz="1400" dirty="0" err="1"/>
              <a:t>kodifikatuta</a:t>
            </a:r>
            <a:r>
              <a:rPr lang="es-ES" sz="1400" dirty="0"/>
              <a:t> </a:t>
            </a:r>
            <a:r>
              <a:rPr lang="es-ES" sz="1400" dirty="0" err="1"/>
              <a:t>daudela</a:t>
            </a:r>
            <a:r>
              <a:rPr lang="es-ES" sz="1400" dirty="0"/>
              <a:t> </a:t>
            </a:r>
            <a:r>
              <a:rPr lang="es-ES" sz="1400" dirty="0" err="1"/>
              <a:t>adierazten</a:t>
            </a:r>
            <a:r>
              <a:rPr lang="es-ES" sz="1400" dirty="0"/>
              <a:t> du.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51520" y="2054459"/>
            <a:ext cx="3672408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HTTP/1.1 Status </a:t>
            </a:r>
            <a:r>
              <a:rPr lang="es-ES" sz="1400" dirty="0" err="1"/>
              <a:t>Deskribapena</a:t>
            </a:r>
            <a:endParaRPr lang="es-ES" sz="1400" dirty="0"/>
          </a:p>
          <a:p>
            <a:r>
              <a:rPr lang="es-ES" sz="1400" dirty="0" err="1"/>
              <a:t>Goiburuak</a:t>
            </a:r>
            <a:endParaRPr lang="es-ES" sz="1400" dirty="0"/>
          </a:p>
          <a:p>
            <a:r>
              <a:rPr lang="es-ES" sz="1400" dirty="0"/>
              <a:t>CRLF</a:t>
            </a:r>
          </a:p>
          <a:p>
            <a:r>
              <a:rPr lang="es-ES" sz="1400" dirty="0" err="1"/>
              <a:t>Mezuaren</a:t>
            </a:r>
            <a:r>
              <a:rPr lang="es-ES" sz="1400" dirty="0"/>
              <a:t> </a:t>
            </a:r>
            <a:r>
              <a:rPr lang="es-ES" sz="1400" dirty="0" err="1"/>
              <a:t>gorputza</a:t>
            </a:r>
            <a:r>
              <a:rPr lang="es-ES" sz="1400" dirty="0"/>
              <a:t> (</a:t>
            </a:r>
            <a:r>
              <a:rPr lang="es-ES" sz="1400" dirty="0" err="1"/>
              <a:t>zortzikoteetan</a:t>
            </a:r>
            <a:r>
              <a:rPr lang="es-ES" sz="14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51520" y="1772236"/>
            <a:ext cx="3668408" cy="2102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HTTP </a:t>
            </a:r>
            <a:r>
              <a:rPr lang="es-ES" sz="1600" b="1" dirty="0" err="1"/>
              <a:t>erantzunaren</a:t>
            </a:r>
            <a:r>
              <a:rPr lang="es-ES" sz="1600" b="1" dirty="0"/>
              <a:t> </a:t>
            </a:r>
            <a:r>
              <a:rPr lang="es-ES" sz="1600" b="1" dirty="0" err="1"/>
              <a:t>sintaxia</a:t>
            </a:r>
            <a:endParaRPr lang="es-ES" sz="16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51520" y="3773939"/>
            <a:ext cx="3672408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HTTP/1.1 200 OK</a:t>
            </a:r>
          </a:p>
          <a:p>
            <a:r>
              <a:rPr lang="es-ES" sz="1400" dirty="0"/>
              <a:t>Date: </a:t>
            </a:r>
            <a:r>
              <a:rPr lang="es-ES" sz="1400" dirty="0" err="1"/>
              <a:t>Thu</a:t>
            </a:r>
            <a:r>
              <a:rPr lang="es-ES" sz="1400" dirty="0"/>
              <a:t>, 20 Nov 2015 20:25:52 GMT</a:t>
            </a:r>
          </a:p>
          <a:p>
            <a:r>
              <a:rPr lang="es-ES" sz="1400" dirty="0" err="1"/>
              <a:t>Last-Modified</a:t>
            </a:r>
            <a:r>
              <a:rPr lang="es-ES" sz="1400" dirty="0"/>
              <a:t>: </a:t>
            </a:r>
            <a:r>
              <a:rPr lang="es-ES" sz="1400" dirty="0" err="1"/>
              <a:t>Tue</a:t>
            </a:r>
            <a:r>
              <a:rPr lang="es-ES" sz="1400" dirty="0"/>
              <a:t>, 17 </a:t>
            </a:r>
            <a:r>
              <a:rPr lang="es-ES" sz="1400" dirty="0" err="1"/>
              <a:t>Sep</a:t>
            </a:r>
            <a:r>
              <a:rPr lang="es-ES" sz="1400" dirty="0"/>
              <a:t> 2015 13:00:02 GMT</a:t>
            </a:r>
          </a:p>
          <a:p>
            <a:r>
              <a:rPr lang="es-ES" sz="1400" dirty="0" err="1"/>
              <a:t>ETag</a:t>
            </a:r>
            <a:r>
              <a:rPr lang="es-ES" sz="1400" dirty="0"/>
              <a:t>: "1a968-3ec-4e693e61bb8b6"</a:t>
            </a:r>
          </a:p>
          <a:p>
            <a:r>
              <a:rPr lang="es-ES" sz="1400" dirty="0"/>
              <a:t>Content-</a:t>
            </a:r>
            <a:r>
              <a:rPr lang="es-ES" sz="1400" dirty="0" err="1"/>
              <a:t>Length</a:t>
            </a:r>
            <a:r>
              <a:rPr lang="es-ES" sz="1400" dirty="0"/>
              <a:t>: 76</a:t>
            </a:r>
          </a:p>
          <a:p>
            <a:r>
              <a:rPr lang="es-ES" sz="1400" dirty="0"/>
              <a:t>Content-</a:t>
            </a:r>
            <a:r>
              <a:rPr lang="es-ES" sz="1400" dirty="0" err="1"/>
              <a:t>Type</a:t>
            </a:r>
            <a:r>
              <a:rPr lang="es-ES" sz="1400" dirty="0"/>
              <a:t>: </a:t>
            </a:r>
            <a:r>
              <a:rPr lang="es-ES" sz="1400" dirty="0" err="1"/>
              <a:t>text</a:t>
            </a:r>
            <a:r>
              <a:rPr lang="es-ES" sz="1400" dirty="0"/>
              <a:t>/</a:t>
            </a:r>
            <a:r>
              <a:rPr lang="es-ES" sz="1400" dirty="0" err="1"/>
              <a:t>html</a:t>
            </a:r>
            <a:r>
              <a:rPr lang="es-ES" sz="1400" dirty="0"/>
              <a:t>; </a:t>
            </a:r>
            <a:r>
              <a:rPr lang="es-ES" sz="1400" dirty="0" err="1"/>
              <a:t>charset</a:t>
            </a:r>
            <a:r>
              <a:rPr lang="es-ES" sz="1400" dirty="0"/>
              <a:t>=ISO-8859-1</a:t>
            </a:r>
          </a:p>
          <a:p>
            <a:endParaRPr lang="es-ES" sz="1400" dirty="0"/>
          </a:p>
          <a:p>
            <a:r>
              <a:rPr lang="en-US" sz="1400" dirty="0"/>
              <a:t>&lt;html&gt;&lt;head&gt;&lt;title&gt;</a:t>
            </a:r>
            <a:r>
              <a:rPr lang="en-US" sz="1400" dirty="0" err="1"/>
              <a:t>index.html</a:t>
            </a:r>
            <a:r>
              <a:rPr lang="en-US" sz="1400" dirty="0"/>
              <a:t>&lt;/title&gt;&lt;/head&gt;&lt;body&gt;Hello World!&lt;/body&gt;&lt;/html&gt;</a:t>
            </a:r>
            <a:endParaRPr lang="es-ES" sz="1400" dirty="0"/>
          </a:p>
        </p:txBody>
      </p:sp>
      <p:sp>
        <p:nvSpPr>
          <p:cNvPr id="12" name="11 Rectángulo"/>
          <p:cNvSpPr/>
          <p:nvPr/>
        </p:nvSpPr>
        <p:spPr>
          <a:xfrm>
            <a:off x="251520" y="3485907"/>
            <a:ext cx="367240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Adibidearen</a:t>
            </a:r>
            <a:r>
              <a:rPr lang="es-ES" sz="1600" b="1" dirty="0"/>
              <a:t> HTTP </a:t>
            </a:r>
            <a:r>
              <a:rPr lang="es-ES" sz="1600" b="1" dirty="0" err="1"/>
              <a:t>erantzuna</a:t>
            </a:r>
            <a:endParaRPr lang="es-E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</a:t>
            </a:r>
            <a:r>
              <a:rPr lang="es-ES" dirty="0" err="1"/>
              <a:t>zerbitzariaren</a:t>
            </a:r>
            <a:r>
              <a:rPr lang="es-ES" dirty="0"/>
              <a:t> </a:t>
            </a:r>
            <a:r>
              <a:rPr lang="es-ES" dirty="0" err="1"/>
              <a:t>erantzuna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3923928" y="1834946"/>
            <a:ext cx="5184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Goiburuak</a:t>
            </a:r>
            <a:r>
              <a:rPr lang="es-ES" sz="1400" b="1" dirty="0"/>
              <a:t>:</a:t>
            </a:r>
            <a:r>
              <a:rPr lang="es-ES" sz="1400" dirty="0"/>
              <a:t> (</a:t>
            </a:r>
            <a:r>
              <a:rPr lang="es-ES" sz="1400" dirty="0" err="1"/>
              <a:t>jarraipena</a:t>
            </a:r>
            <a:r>
              <a:rPr lang="es-ES" sz="1400" dirty="0"/>
              <a:t>)</a:t>
            </a:r>
          </a:p>
          <a:p>
            <a:pPr marL="539750" indent="-179388"/>
            <a:r>
              <a:rPr lang="es-ES" sz="1400" i="1" dirty="0"/>
              <a:t>Date:</a:t>
            </a:r>
            <a:r>
              <a:rPr lang="es-ES" sz="1400" dirty="0"/>
              <a:t> </a:t>
            </a:r>
            <a:r>
              <a:rPr lang="es-ES" sz="1400" dirty="0" err="1"/>
              <a:t>zerbitzariak</a:t>
            </a:r>
            <a:r>
              <a:rPr lang="es-ES" sz="1400" dirty="0"/>
              <a:t> </a:t>
            </a:r>
            <a:r>
              <a:rPr lang="es-ES" sz="1400" dirty="0" err="1"/>
              <a:t>erantzuna</a:t>
            </a:r>
            <a:r>
              <a:rPr lang="es-ES" sz="1400" dirty="0"/>
              <a:t> </a:t>
            </a:r>
            <a:r>
              <a:rPr lang="es-ES" sz="1400" dirty="0" err="1"/>
              <a:t>sortu</a:t>
            </a:r>
            <a:r>
              <a:rPr lang="es-ES" sz="1400" dirty="0"/>
              <a:t> </a:t>
            </a:r>
            <a:r>
              <a:rPr lang="es-ES" sz="1400" dirty="0" err="1"/>
              <a:t>zueneko</a:t>
            </a:r>
            <a:r>
              <a:rPr lang="es-ES" sz="1400" dirty="0"/>
              <a:t> data    	   (</a:t>
            </a:r>
            <a:r>
              <a:rPr lang="es-ES" sz="1400" dirty="0">
                <a:hlinkClick r:id="rId3"/>
              </a:rPr>
              <a:t>RFC 822, 5. atala</a:t>
            </a:r>
            <a:r>
              <a:rPr lang="es-ES" sz="1400" dirty="0"/>
              <a:t> </a:t>
            </a:r>
            <a:r>
              <a:rPr lang="es-ES" sz="1400" dirty="0" err="1"/>
              <a:t>formatuan</a:t>
            </a:r>
            <a:r>
              <a:rPr lang="es-ES" sz="1400" dirty="0"/>
              <a:t>, 1s-ko </a:t>
            </a:r>
            <a:r>
              <a:rPr lang="es-ES" sz="1400" dirty="0" err="1"/>
              <a:t>bereizmenarekin</a:t>
            </a:r>
            <a:r>
              <a:rPr lang="es-ES" sz="1400" dirty="0"/>
              <a:t>).</a:t>
            </a:r>
          </a:p>
          <a:p>
            <a:pPr marL="539750" indent="-179388"/>
            <a:r>
              <a:rPr lang="es-ES" sz="1400" i="1" dirty="0" err="1">
                <a:solidFill>
                  <a:srgbClr val="000000"/>
                </a:solidFill>
              </a:rPr>
              <a:t>Last-Modified</a:t>
            </a:r>
            <a:r>
              <a:rPr lang="es-ES" sz="1400" i="1" dirty="0"/>
              <a:t>:</a:t>
            </a:r>
            <a:r>
              <a:rPr lang="es-ES" sz="1400" dirty="0"/>
              <a:t> </a:t>
            </a:r>
            <a:r>
              <a:rPr lang="es-ES" sz="1400" dirty="0" err="1"/>
              <a:t>baliabidea</a:t>
            </a:r>
            <a:r>
              <a:rPr lang="es-ES" sz="1400" dirty="0"/>
              <a:t> </a:t>
            </a:r>
            <a:r>
              <a:rPr lang="es-ES" sz="1400" dirty="0" err="1"/>
              <a:t>azkenengoz</a:t>
            </a:r>
            <a:r>
              <a:rPr lang="es-ES" sz="1400" dirty="0"/>
              <a:t> </a:t>
            </a:r>
            <a:r>
              <a:rPr lang="es-ES" sz="1400" dirty="0" err="1"/>
              <a:t>aldatu</a:t>
            </a:r>
            <a:r>
              <a:rPr lang="es-ES" sz="1400" dirty="0"/>
              <a:t> </a:t>
            </a:r>
            <a:r>
              <a:rPr lang="es-ES" sz="1400" dirty="0" err="1"/>
              <a:t>zeneko</a:t>
            </a:r>
            <a:r>
              <a:rPr lang="es-ES" sz="1400" dirty="0"/>
              <a:t> data. </a:t>
            </a:r>
          </a:p>
          <a:p>
            <a:pPr marL="539750" indent="-179388"/>
            <a:r>
              <a:rPr lang="es-ES" sz="1400" i="1" dirty="0" err="1"/>
              <a:t>ETag</a:t>
            </a:r>
            <a:r>
              <a:rPr lang="es-ES" sz="1400" i="1" dirty="0"/>
              <a:t>:</a:t>
            </a:r>
            <a:r>
              <a:rPr lang="es-ES" sz="1400" dirty="0"/>
              <a:t> </a:t>
            </a:r>
            <a:r>
              <a:rPr lang="es-ES" sz="1400" dirty="0" err="1"/>
              <a:t>entitate</a:t>
            </a:r>
            <a:r>
              <a:rPr lang="es-ES" sz="1400" dirty="0"/>
              <a:t>* </a:t>
            </a:r>
            <a:r>
              <a:rPr lang="es-ES" sz="1400" dirty="0" err="1"/>
              <a:t>bereizlea</a:t>
            </a:r>
            <a:r>
              <a:rPr lang="es-ES" sz="1400" dirty="0"/>
              <a:t>; </a:t>
            </a:r>
            <a:r>
              <a:rPr lang="es-ES" sz="1400" dirty="0" err="1"/>
              <a:t>baliabide</a:t>
            </a:r>
            <a:r>
              <a:rPr lang="es-ES" sz="1400" dirty="0"/>
              <a:t> </a:t>
            </a:r>
            <a:r>
              <a:rPr lang="es-ES" sz="1400" dirty="0" err="1"/>
              <a:t>berdinaren</a:t>
            </a:r>
            <a:r>
              <a:rPr lang="es-ES" sz="1400" dirty="0"/>
              <a:t> </a:t>
            </a:r>
            <a:r>
              <a:rPr lang="es-ES" sz="1400" dirty="0" err="1"/>
              <a:t>bi</a:t>
            </a:r>
            <a:r>
              <a:rPr lang="es-ES" sz="1400" dirty="0"/>
              <a:t> </a:t>
            </a:r>
            <a:r>
              <a:rPr lang="es-ES" sz="1400" dirty="0" err="1"/>
              <a:t>bertsio</a:t>
            </a:r>
            <a:r>
              <a:rPr lang="es-ES" sz="1400" dirty="0"/>
              <a:t> </a:t>
            </a:r>
            <a:r>
              <a:rPr lang="es-ES" sz="1400" dirty="0" err="1"/>
              <a:t>bereizteko</a:t>
            </a:r>
            <a:r>
              <a:rPr lang="es-ES" sz="1400" dirty="0"/>
              <a:t> </a:t>
            </a:r>
            <a:r>
              <a:rPr lang="es-ES" sz="1400" dirty="0" err="1"/>
              <a:t>erabiltzen</a:t>
            </a:r>
            <a:r>
              <a:rPr lang="es-ES" sz="1400" dirty="0"/>
              <a:t> da, </a:t>
            </a:r>
            <a:r>
              <a:rPr lang="es-ES" sz="1400" dirty="0" err="1"/>
              <a:t>adibidez</a:t>
            </a:r>
            <a:r>
              <a:rPr lang="es-ES" sz="1400" dirty="0"/>
              <a:t>:</a:t>
            </a:r>
          </a:p>
          <a:p>
            <a:pPr marL="630238" indent="-269875"/>
            <a:endParaRPr lang="es-ES" sz="1400" dirty="0"/>
          </a:p>
          <a:p>
            <a:pPr marL="630238" indent="-269875"/>
            <a:endParaRPr lang="es-ES" sz="1400" dirty="0"/>
          </a:p>
          <a:p>
            <a:pPr marL="630238" indent="-269875"/>
            <a:r>
              <a:rPr lang="es-ES" sz="1400" dirty="0"/>
              <a:t>         </a:t>
            </a:r>
          </a:p>
          <a:p>
            <a:pPr marL="630238" indent="-269875"/>
            <a:endParaRPr lang="es-ES" sz="1400" dirty="0"/>
          </a:p>
          <a:p>
            <a:pPr marL="630238" indent="-269875"/>
            <a:endParaRPr lang="es-ES" sz="1400" dirty="0"/>
          </a:p>
          <a:p>
            <a:pPr marL="630238" indent="-269875"/>
            <a:endParaRPr lang="es-ES" sz="1400" dirty="0"/>
          </a:p>
          <a:p>
            <a:pPr marL="630238" indent="-269875"/>
            <a:endParaRPr lang="es-ES" sz="1400" dirty="0"/>
          </a:p>
          <a:p>
            <a:pPr marL="539750" indent="-179388"/>
            <a:r>
              <a:rPr lang="es-ES" sz="1400" dirty="0"/>
              <a:t>* </a:t>
            </a:r>
            <a:r>
              <a:rPr lang="es-ES" sz="1400" dirty="0" err="1"/>
              <a:t>entitatea</a:t>
            </a:r>
            <a:r>
              <a:rPr lang="es-ES" sz="1400" dirty="0"/>
              <a:t>: </a:t>
            </a:r>
            <a:r>
              <a:rPr lang="es-ES" sz="1400" dirty="0" err="1"/>
              <a:t>goiburu</a:t>
            </a:r>
            <a:r>
              <a:rPr lang="es-ES" sz="1400" dirty="0"/>
              <a:t> </a:t>
            </a:r>
            <a:r>
              <a:rPr lang="es-ES" sz="1400" dirty="0" err="1"/>
              <a:t>jakin</a:t>
            </a:r>
            <a:r>
              <a:rPr lang="es-ES" sz="1400" dirty="0"/>
              <a:t> </a:t>
            </a:r>
            <a:r>
              <a:rPr lang="es-ES" sz="1400" dirty="0" err="1"/>
              <a:t>batzuk</a:t>
            </a:r>
            <a:r>
              <a:rPr lang="es-ES" sz="1400" dirty="0"/>
              <a:t> eta </a:t>
            </a:r>
            <a:r>
              <a:rPr lang="es-ES" sz="1400" dirty="0" err="1"/>
              <a:t>mezuaren</a:t>
            </a:r>
            <a:r>
              <a:rPr lang="es-ES" sz="1400" dirty="0"/>
              <a:t> </a:t>
            </a:r>
            <a:r>
              <a:rPr lang="es-ES" sz="1400" dirty="0" err="1"/>
              <a:t>gorputzak</a:t>
            </a:r>
            <a:r>
              <a:rPr lang="es-ES" sz="1400" dirty="0"/>
              <a:t> </a:t>
            </a:r>
            <a:r>
              <a:rPr lang="es-ES" sz="1400" dirty="0" err="1"/>
              <a:t>osotzen</a:t>
            </a:r>
            <a:r>
              <a:rPr lang="es-ES" sz="1400" dirty="0"/>
              <a:t> </a:t>
            </a:r>
            <a:r>
              <a:rPr lang="es-ES" sz="1400" dirty="0" err="1"/>
              <a:t>duten</a:t>
            </a:r>
            <a:r>
              <a:rPr lang="es-ES" sz="1400" dirty="0"/>
              <a:t> </a:t>
            </a:r>
            <a:r>
              <a:rPr lang="es-ES" sz="1400" dirty="0" err="1"/>
              <a:t>multzoa</a:t>
            </a:r>
            <a:r>
              <a:rPr lang="es-ES" sz="1400" dirty="0"/>
              <a:t> (</a:t>
            </a:r>
            <a:r>
              <a:rPr lang="es-ES" sz="1400" dirty="0">
                <a:hlinkClick r:id="rId4"/>
              </a:rPr>
              <a:t>RFC 2616, 7. atala</a:t>
            </a:r>
            <a:r>
              <a:rPr lang="es-ES" sz="1400" dirty="0"/>
              <a:t>).</a:t>
            </a:r>
          </a:p>
          <a:p>
            <a:pPr marL="630238" indent="-269875"/>
            <a:endParaRPr lang="es-ES" sz="1400" dirty="0"/>
          </a:p>
          <a:p>
            <a:r>
              <a:rPr lang="es-ES" sz="1400" b="1" dirty="0" err="1"/>
              <a:t>Mezuaren</a:t>
            </a:r>
            <a:r>
              <a:rPr lang="es-ES" sz="1400" b="1" dirty="0"/>
              <a:t> </a:t>
            </a:r>
            <a:r>
              <a:rPr lang="es-ES" sz="1400" b="1" dirty="0" err="1"/>
              <a:t>gorputza</a:t>
            </a:r>
            <a:r>
              <a:rPr lang="es-ES" sz="1400" b="1" dirty="0"/>
              <a:t>:</a:t>
            </a:r>
            <a:r>
              <a:rPr lang="es-ES" sz="1400" dirty="0"/>
              <a:t> </a:t>
            </a:r>
            <a:r>
              <a:rPr lang="es-ES" sz="1400" dirty="0" err="1"/>
              <a:t>edukia</a:t>
            </a:r>
            <a:r>
              <a:rPr lang="es-ES" sz="1400" dirty="0"/>
              <a:t>; </a:t>
            </a:r>
            <a:r>
              <a:rPr lang="es-ES" sz="1400" dirty="0" err="1"/>
              <a:t>kasu</a:t>
            </a:r>
            <a:r>
              <a:rPr lang="es-ES" sz="1400" dirty="0"/>
              <a:t> </a:t>
            </a:r>
            <a:r>
              <a:rPr lang="es-ES" sz="1400" dirty="0" err="1"/>
              <a:t>honetan</a:t>
            </a:r>
            <a:r>
              <a:rPr lang="es-ES" sz="1400" dirty="0"/>
              <a:t>, HTML </a:t>
            </a:r>
            <a:r>
              <a:rPr lang="es-ES" sz="1400" dirty="0" err="1"/>
              <a:t>dokumentua</a:t>
            </a:r>
            <a:r>
              <a:rPr lang="es-ES" sz="1400" dirty="0"/>
              <a:t> (web </a:t>
            </a:r>
            <a:r>
              <a:rPr lang="es-ES" sz="1400" dirty="0" err="1"/>
              <a:t>orria</a:t>
            </a:r>
            <a:r>
              <a:rPr lang="es-ES" sz="1400" dirty="0"/>
              <a:t>).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79512" y="2054459"/>
            <a:ext cx="3672408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HTTP/1.1 Status </a:t>
            </a:r>
            <a:r>
              <a:rPr lang="es-ES" sz="1400" dirty="0" err="1"/>
              <a:t>Deskribapena</a:t>
            </a:r>
            <a:endParaRPr lang="es-ES" sz="1400" dirty="0"/>
          </a:p>
          <a:p>
            <a:r>
              <a:rPr lang="es-ES" sz="1400" dirty="0" err="1"/>
              <a:t>Goiburuak</a:t>
            </a:r>
            <a:endParaRPr lang="es-ES" sz="1400" dirty="0"/>
          </a:p>
          <a:p>
            <a:r>
              <a:rPr lang="es-ES" sz="1400" dirty="0"/>
              <a:t>CRLF</a:t>
            </a:r>
          </a:p>
          <a:p>
            <a:r>
              <a:rPr lang="es-ES" sz="1400" dirty="0" err="1"/>
              <a:t>Mezuaren</a:t>
            </a:r>
            <a:r>
              <a:rPr lang="es-ES" sz="1400" dirty="0"/>
              <a:t> </a:t>
            </a:r>
            <a:r>
              <a:rPr lang="es-ES" sz="1400" dirty="0" err="1"/>
              <a:t>gorputza</a:t>
            </a:r>
            <a:r>
              <a:rPr lang="es-ES" sz="1400" dirty="0"/>
              <a:t> (</a:t>
            </a:r>
            <a:r>
              <a:rPr lang="es-ES" sz="1400" dirty="0" err="1"/>
              <a:t>zortzikoteetan</a:t>
            </a:r>
            <a:r>
              <a:rPr lang="es-ES" sz="14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79512" y="1772236"/>
            <a:ext cx="3672408" cy="2102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HTTP </a:t>
            </a:r>
            <a:r>
              <a:rPr lang="es-ES" sz="1600" b="1" dirty="0" err="1"/>
              <a:t>erantzunaren</a:t>
            </a:r>
            <a:r>
              <a:rPr lang="es-ES" sz="1600" b="1" dirty="0"/>
              <a:t> </a:t>
            </a:r>
            <a:r>
              <a:rPr lang="es-ES" sz="1600" b="1" dirty="0" err="1"/>
              <a:t>sintaxia</a:t>
            </a:r>
            <a:endParaRPr lang="es-ES" sz="16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79512" y="3773939"/>
            <a:ext cx="3672408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HTTP/1.1 200 OK</a:t>
            </a:r>
          </a:p>
          <a:p>
            <a:r>
              <a:rPr lang="es-ES" sz="1400" dirty="0"/>
              <a:t>Date: </a:t>
            </a:r>
            <a:r>
              <a:rPr lang="es-ES" sz="1400" dirty="0" err="1"/>
              <a:t>Thu</a:t>
            </a:r>
            <a:r>
              <a:rPr lang="es-ES" sz="1400" dirty="0"/>
              <a:t>, 20 Nov 2015 20:25:52 GMT</a:t>
            </a:r>
          </a:p>
          <a:p>
            <a:r>
              <a:rPr lang="es-ES" sz="1400" dirty="0" err="1"/>
              <a:t>Last-Modified</a:t>
            </a:r>
            <a:r>
              <a:rPr lang="es-ES" sz="1400" dirty="0"/>
              <a:t>: </a:t>
            </a:r>
            <a:r>
              <a:rPr lang="es-ES" sz="1400" dirty="0" err="1"/>
              <a:t>Tue</a:t>
            </a:r>
            <a:r>
              <a:rPr lang="es-ES" sz="1400" dirty="0"/>
              <a:t>, 17 </a:t>
            </a:r>
            <a:r>
              <a:rPr lang="es-ES" sz="1400" dirty="0" err="1"/>
              <a:t>Sep</a:t>
            </a:r>
            <a:r>
              <a:rPr lang="es-ES" sz="1400" dirty="0"/>
              <a:t> 2015 13:00:02 GMT</a:t>
            </a:r>
          </a:p>
          <a:p>
            <a:r>
              <a:rPr lang="es-ES" sz="1400" dirty="0" err="1"/>
              <a:t>ETag</a:t>
            </a:r>
            <a:r>
              <a:rPr lang="es-ES" sz="1400" dirty="0"/>
              <a:t>: "1a968-3ec-4e693e61bb8b6"</a:t>
            </a:r>
          </a:p>
          <a:p>
            <a:r>
              <a:rPr lang="es-ES" sz="1400" dirty="0"/>
              <a:t>Content-</a:t>
            </a:r>
            <a:r>
              <a:rPr lang="es-ES" sz="1400" dirty="0" err="1"/>
              <a:t>Length</a:t>
            </a:r>
            <a:r>
              <a:rPr lang="es-ES" sz="1400" dirty="0"/>
              <a:t>: 76</a:t>
            </a:r>
          </a:p>
          <a:p>
            <a:r>
              <a:rPr lang="es-ES" sz="1400" dirty="0"/>
              <a:t>Content-</a:t>
            </a:r>
            <a:r>
              <a:rPr lang="es-ES" sz="1400" dirty="0" err="1"/>
              <a:t>Type</a:t>
            </a:r>
            <a:r>
              <a:rPr lang="es-ES" sz="1400" dirty="0"/>
              <a:t>: </a:t>
            </a:r>
            <a:r>
              <a:rPr lang="es-ES" sz="1400" dirty="0" err="1"/>
              <a:t>text</a:t>
            </a:r>
            <a:r>
              <a:rPr lang="es-ES" sz="1400" dirty="0"/>
              <a:t>/</a:t>
            </a:r>
            <a:r>
              <a:rPr lang="es-ES" sz="1400" dirty="0" err="1"/>
              <a:t>html</a:t>
            </a:r>
            <a:r>
              <a:rPr lang="es-ES" sz="1400" dirty="0"/>
              <a:t>; </a:t>
            </a:r>
            <a:r>
              <a:rPr lang="es-ES" sz="1400" dirty="0" err="1"/>
              <a:t>charset</a:t>
            </a:r>
            <a:r>
              <a:rPr lang="es-ES" sz="1400" dirty="0"/>
              <a:t>=ISO-8859-1</a:t>
            </a:r>
          </a:p>
          <a:p>
            <a:endParaRPr lang="es-ES" sz="1400" dirty="0"/>
          </a:p>
          <a:p>
            <a:r>
              <a:rPr lang="en-US" sz="1400" dirty="0"/>
              <a:t>&lt;html&gt;&lt;head&gt;&lt;title&gt;</a:t>
            </a:r>
            <a:r>
              <a:rPr lang="en-US" sz="1400" dirty="0" err="1"/>
              <a:t>index.html</a:t>
            </a:r>
            <a:r>
              <a:rPr lang="en-US" sz="1400" dirty="0"/>
              <a:t>&lt;/title&gt;&lt;/head&gt;&lt;body&gt;Hello World!&lt;/body&gt;&lt;/html&gt;</a:t>
            </a:r>
            <a:endParaRPr lang="es-ES" sz="1400" dirty="0"/>
          </a:p>
        </p:txBody>
      </p:sp>
      <p:sp>
        <p:nvSpPr>
          <p:cNvPr id="12" name="11 Rectángulo"/>
          <p:cNvSpPr/>
          <p:nvPr/>
        </p:nvSpPr>
        <p:spPr>
          <a:xfrm>
            <a:off x="179512" y="3485907"/>
            <a:ext cx="367240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Adibidearen</a:t>
            </a:r>
            <a:r>
              <a:rPr lang="es-ES" sz="1600" b="1" dirty="0"/>
              <a:t> HTTP </a:t>
            </a:r>
            <a:r>
              <a:rPr lang="es-ES" sz="1600" b="1" dirty="0" err="1"/>
              <a:t>erantzuna</a:t>
            </a:r>
            <a:endParaRPr lang="es-ES" sz="1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95936" y="3574757"/>
            <a:ext cx="2448272" cy="7848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err="1"/>
              <a:t>Last-Modified</a:t>
            </a:r>
            <a:r>
              <a:rPr lang="es-ES" sz="900" dirty="0"/>
              <a:t>: </a:t>
            </a:r>
            <a:r>
              <a:rPr lang="es-ES" sz="900" dirty="0" err="1"/>
              <a:t>Tue</a:t>
            </a:r>
            <a:r>
              <a:rPr lang="es-ES" sz="900" dirty="0"/>
              <a:t>, 17 </a:t>
            </a:r>
            <a:r>
              <a:rPr lang="es-ES" sz="900" dirty="0" err="1"/>
              <a:t>Sep</a:t>
            </a:r>
            <a:r>
              <a:rPr lang="es-ES" sz="900" dirty="0"/>
              <a:t> 2013 13:00:02 GMT</a:t>
            </a:r>
          </a:p>
          <a:p>
            <a:r>
              <a:rPr lang="es-ES" sz="900" dirty="0"/>
              <a:t>Content-</a:t>
            </a:r>
            <a:r>
              <a:rPr lang="es-ES" sz="900" dirty="0" err="1"/>
              <a:t>Length</a:t>
            </a:r>
            <a:r>
              <a:rPr lang="es-ES" sz="900" dirty="0"/>
              <a:t>: 12</a:t>
            </a:r>
          </a:p>
          <a:p>
            <a:r>
              <a:rPr lang="es-ES" sz="900" dirty="0"/>
              <a:t>Content-</a:t>
            </a:r>
            <a:r>
              <a:rPr lang="es-ES" sz="900" dirty="0" err="1"/>
              <a:t>Type</a:t>
            </a:r>
            <a:r>
              <a:rPr lang="es-ES" sz="900" dirty="0"/>
              <a:t>: </a:t>
            </a:r>
            <a:r>
              <a:rPr lang="es-ES" sz="900" dirty="0" err="1"/>
              <a:t>text</a:t>
            </a:r>
            <a:r>
              <a:rPr lang="es-ES" sz="900" dirty="0"/>
              <a:t>/</a:t>
            </a:r>
            <a:r>
              <a:rPr lang="es-ES" sz="900" dirty="0" err="1"/>
              <a:t>plain</a:t>
            </a:r>
            <a:r>
              <a:rPr lang="es-ES" sz="900" dirty="0"/>
              <a:t>; </a:t>
            </a:r>
            <a:r>
              <a:rPr lang="es-ES" sz="900" dirty="0" err="1"/>
              <a:t>charset</a:t>
            </a:r>
            <a:r>
              <a:rPr lang="es-ES" sz="900" dirty="0"/>
              <a:t>=ISO-8859-1</a:t>
            </a:r>
          </a:p>
          <a:p>
            <a:endParaRPr lang="es-ES" sz="900" dirty="0"/>
          </a:p>
          <a:p>
            <a:r>
              <a:rPr lang="es-ES" sz="900" dirty="0" err="1"/>
              <a:t>Hello</a:t>
            </a:r>
            <a:r>
              <a:rPr lang="es-ES" sz="900" dirty="0"/>
              <a:t> </a:t>
            </a:r>
            <a:r>
              <a:rPr lang="es-ES" sz="900" dirty="0" err="1"/>
              <a:t>World</a:t>
            </a:r>
            <a:r>
              <a:rPr lang="es-ES" sz="900" dirty="0"/>
              <a:t>!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16216" y="3574757"/>
            <a:ext cx="244827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err="1"/>
              <a:t>Last-Modified</a:t>
            </a:r>
            <a:r>
              <a:rPr lang="es-ES" sz="900" dirty="0"/>
              <a:t>: </a:t>
            </a:r>
            <a:r>
              <a:rPr lang="es-ES" sz="900" dirty="0" err="1"/>
              <a:t>Tue</a:t>
            </a:r>
            <a:r>
              <a:rPr lang="es-ES" sz="900" dirty="0"/>
              <a:t>, 17 </a:t>
            </a:r>
            <a:r>
              <a:rPr lang="es-ES" sz="900" dirty="0" err="1"/>
              <a:t>Sep</a:t>
            </a:r>
            <a:r>
              <a:rPr lang="es-ES" sz="900" dirty="0"/>
              <a:t> 2013 13:00:02 GMT</a:t>
            </a:r>
          </a:p>
          <a:p>
            <a:r>
              <a:rPr lang="es-ES" sz="900" dirty="0"/>
              <a:t>Content-</a:t>
            </a:r>
            <a:r>
              <a:rPr lang="es-ES" sz="900" dirty="0" err="1"/>
              <a:t>Length</a:t>
            </a:r>
            <a:r>
              <a:rPr lang="es-ES" sz="900" dirty="0"/>
              <a:t>: 76</a:t>
            </a:r>
          </a:p>
          <a:p>
            <a:r>
              <a:rPr lang="es-ES" sz="900" dirty="0"/>
              <a:t>Content-</a:t>
            </a:r>
            <a:r>
              <a:rPr lang="es-ES" sz="900" dirty="0" err="1"/>
              <a:t>Type</a:t>
            </a:r>
            <a:r>
              <a:rPr lang="es-ES" sz="900" dirty="0"/>
              <a:t>: </a:t>
            </a:r>
            <a:r>
              <a:rPr lang="es-ES" sz="900" dirty="0" err="1"/>
              <a:t>text</a:t>
            </a:r>
            <a:r>
              <a:rPr lang="es-ES" sz="900" dirty="0"/>
              <a:t>/</a:t>
            </a:r>
            <a:r>
              <a:rPr lang="es-ES" sz="900" dirty="0" err="1"/>
              <a:t>html</a:t>
            </a:r>
            <a:r>
              <a:rPr lang="es-ES" sz="900" dirty="0"/>
              <a:t>; </a:t>
            </a:r>
            <a:r>
              <a:rPr lang="es-ES" sz="900" dirty="0" err="1"/>
              <a:t>charset</a:t>
            </a:r>
            <a:r>
              <a:rPr lang="es-ES" sz="900" dirty="0"/>
              <a:t>=ISO-8859-1</a:t>
            </a:r>
          </a:p>
          <a:p>
            <a:endParaRPr lang="es-ES" sz="900" dirty="0"/>
          </a:p>
          <a:p>
            <a:r>
              <a:rPr lang="en-US" sz="900" dirty="0"/>
              <a:t>&lt;html&gt;&lt;head&gt;&lt;title&gt;index.html&lt;/title&gt;&lt;/head&gt;&lt;body&gt;Hello World!&lt;/body&gt;&lt;/html&gt;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499992" y="3284984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RequestURI</a:t>
            </a:r>
            <a:r>
              <a:rPr lang="es-ES" sz="1200" dirty="0"/>
              <a:t>: http://sw2016.com:8080/resource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ADIBIDEA: HTTP </a:t>
            </a:r>
            <a:r>
              <a:rPr lang="es-ES" dirty="0" err="1"/>
              <a:t>erantzunaren</a:t>
            </a:r>
            <a:r>
              <a:rPr lang="es-ES" dirty="0"/>
              <a:t> </a:t>
            </a:r>
            <a:r>
              <a:rPr lang="es-ES" dirty="0" err="1"/>
              <a:t>jasotzea</a:t>
            </a:r>
            <a:r>
              <a:rPr lang="es-ES" dirty="0"/>
              <a:t> </a:t>
            </a:r>
            <a:r>
              <a:rPr lang="es-ES" dirty="0" err="1"/>
              <a:t>Python</a:t>
            </a:r>
            <a:r>
              <a:rPr lang="es-ES" dirty="0"/>
              <a:t>-en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4731" y="4205987"/>
            <a:ext cx="8706789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HTTP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erantzuna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jasotzen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STATUS: 200 OK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RESPONSE HEADER: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7822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RESPONSE HEADER: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content-encoding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endParaRPr lang="es-E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RESPONSE HEADER: set-cookie: NID=76=fmggh5aP22yIS8...; expires=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16-Aug-2016         	 		    12:13:06 GMT;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=/;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=.google.es;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HttpOnly</a:t>
            </a:r>
            <a:endParaRPr lang="es-E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RESPONSE HEADER: cache-control: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max-age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RESPONSE HEADER: date: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15 Feb 2016 12:13:06 GMT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RESPONSE HEADER: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=ISO-8859-1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RESPONSE BODY: ���|[w�8����6��ʖ4���30��HǼ�'�z���{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4730" y="1542271"/>
            <a:ext cx="8706790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"/r/n---&gt;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erantzuna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jasotzen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erantzuna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conn.getresponse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STATUS: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erantzuna.status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erantzuna.reason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goiburuak_erantzuna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erantzuna.getheaders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goiburuak_erantzuna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RESPONSE HEADER: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edukia_erantzuna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erantzuna.read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RESPONSE BODY: "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edukia_erantzuna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30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13032</TotalTime>
  <Words>2043</Words>
  <Application>Microsoft Office PowerPoint</Application>
  <PresentationFormat>Presentación en pantalla (4:3)</PresentationFormat>
  <Paragraphs>388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Tema de Office</vt:lpstr>
      <vt:lpstr>HTTP HyperText Transfer Protocol</vt:lpstr>
      <vt:lpstr>Helburuak</vt:lpstr>
      <vt:lpstr>HTTP-ren funtzionamendua</vt:lpstr>
      <vt:lpstr>HTTP-ren funtzionamendua:    eskaeraren prozesaketa zerbitzarian</vt:lpstr>
      <vt:lpstr>HTTP-ren funtzionamendua</vt:lpstr>
      <vt:lpstr>HTTP-ren funtzionamendua:      zerbitzariaren erantzuna</vt:lpstr>
      <vt:lpstr>HTTP-ren funtzionamendua:      zerbitzariaren erantzuna</vt:lpstr>
      <vt:lpstr>HTTP-ren funtzionamendua:      zerbitzariaren erantzuna</vt:lpstr>
      <vt:lpstr>ADIBIDEA: HTTP erantzunaren jasotzea Python-en</vt:lpstr>
      <vt:lpstr>HTTP-ren funtzionamendua</vt:lpstr>
      <vt:lpstr>HTTP-ren funtzionamendua: mezuaren gorputza</vt:lpstr>
      <vt:lpstr>HTTP-ren funtzionamendua: mezuaren gorputza</vt:lpstr>
      <vt:lpstr>JARDUERA: mezuaren gorputzaren kodifikazioa</vt:lpstr>
      <vt:lpstr>JARDUERA: mezuaren gorputzaren kodifikazioa</vt:lpstr>
      <vt:lpstr>HTTP-ren funtzionamendua</vt:lpstr>
      <vt:lpstr>HTTP-ren funtzionamendua: content length       eta transfer encoding</vt:lpstr>
      <vt:lpstr>HTTP-ren funtzionamendua: content length       eta transfer encoding</vt:lpstr>
      <vt:lpstr>HTTP-ren funtzionamendua: content length       eta transfer encoding</vt:lpstr>
      <vt:lpstr>HTTP-ren funtzionamendua: content length       eta transfer encoding</vt:lpstr>
      <vt:lpstr>HTTP-ren funtzionamendua: content length       eta transfer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Luz Alvarez</dc:creator>
  <cp:lastModifiedBy>Oskar Casquero</cp:lastModifiedBy>
  <cp:revision>885</cp:revision>
  <dcterms:created xsi:type="dcterms:W3CDTF">2015-09-18T07:32:12Z</dcterms:created>
  <dcterms:modified xsi:type="dcterms:W3CDTF">2016-02-24T06:06:20Z</dcterms:modified>
</cp:coreProperties>
</file>