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521" r:id="rId3"/>
    <p:sldId id="498" r:id="rId4"/>
    <p:sldId id="499" r:id="rId5"/>
    <p:sldId id="500" r:id="rId6"/>
    <p:sldId id="501" r:id="rId7"/>
    <p:sldId id="522" r:id="rId8"/>
    <p:sldId id="465" r:id="rId9"/>
    <p:sldId id="466" r:id="rId10"/>
    <p:sldId id="467" r:id="rId11"/>
    <p:sldId id="523" r:id="rId12"/>
    <p:sldId id="468" r:id="rId13"/>
    <p:sldId id="357" r:id="rId14"/>
    <p:sldId id="35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3149" autoAdjust="0"/>
  </p:normalViewPr>
  <p:slideViewPr>
    <p:cSldViewPr>
      <p:cViewPr varScale="1">
        <p:scale>
          <a:sx n="70" d="100"/>
          <a:sy n="70" d="100"/>
        </p:scale>
        <p:origin x="11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41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72CFF-0B0F-44D1-82BF-1F468202E313}" type="datetimeFigureOut">
              <a:rPr lang="es-ES" smtClean="0"/>
              <a:pPr/>
              <a:t>16/02/2016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5F8F-8F48-4962-856A-F2FC9A911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DF40-9271-41A1-854B-5A37B4526291}" type="datetimeFigureOut">
              <a:rPr lang="es-ES" smtClean="0"/>
              <a:pPr/>
              <a:t>16/02/2016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AD7-B18D-48BD-AEDA-C947801886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0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39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9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30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 userDrawn="1"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 userDrawn="1"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hardvannoy.info/labs/lab-10/images/asciifull.gi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tf8-chartable.d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HTTP</a:t>
            </a:r>
            <a:br>
              <a:rPr lang="es-ES" sz="4400" dirty="0" smtClean="0"/>
            </a:br>
            <a:r>
              <a:rPr lang="es-ES" sz="4400" dirty="0" err="1" smtClean="0"/>
              <a:t>HyperText</a:t>
            </a:r>
            <a:r>
              <a:rPr lang="es-ES" sz="4400" dirty="0" smtClean="0"/>
              <a:t> Transfer </a:t>
            </a:r>
            <a:r>
              <a:rPr lang="es-ES" sz="4400" dirty="0" err="1" smtClean="0"/>
              <a:t>Protocol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Web </a:t>
            </a:r>
            <a:r>
              <a:rPr lang="es-ES" dirty="0" err="1" smtClean="0">
                <a:solidFill>
                  <a:schemeClr val="tx1"/>
                </a:solidFill>
              </a:rPr>
              <a:t>Sistemak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3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  <a:r>
              <a:rPr lang="es-ES" dirty="0">
                <a:solidFill>
                  <a:schemeClr val="tx1"/>
                </a:solidFill>
              </a:rPr>
              <a:t>ASTEA (</a:t>
            </a:r>
            <a:r>
              <a:rPr lang="es-ES" dirty="0" smtClean="0">
                <a:solidFill>
                  <a:schemeClr val="tx1"/>
                </a:solidFill>
              </a:rPr>
              <a:t>2016/02/10)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 smtClean="0">
                <a:hlinkClick r:id="rId6"/>
              </a:rPr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9388" lvl="1" indent="-179388">
              <a:buFont typeface="Arial" pitchFamily="34" charset="0"/>
              <a:buChar char="•"/>
            </a:pPr>
            <a:r>
              <a:rPr lang="es-ES" sz="2300" dirty="0" err="1" smtClean="0"/>
              <a:t>Inprimaki</a:t>
            </a:r>
            <a:r>
              <a:rPr lang="es-ES" sz="2300" dirty="0" smtClean="0"/>
              <a:t> </a:t>
            </a:r>
            <a:r>
              <a:rPr lang="es-ES" sz="2300" dirty="0" err="1" smtClean="0"/>
              <a:t>formatuan</a:t>
            </a:r>
            <a:r>
              <a:rPr lang="es-ES" sz="2300" dirty="0" smtClean="0"/>
              <a:t>, </a:t>
            </a:r>
            <a:r>
              <a:rPr lang="es-ES" sz="2300" dirty="0" err="1" smtClean="0"/>
              <a:t>edukiarentzako</a:t>
            </a:r>
            <a:r>
              <a:rPr lang="es-ES" sz="2300" dirty="0" smtClean="0"/>
              <a:t> </a:t>
            </a:r>
            <a:r>
              <a:rPr lang="es-ES" sz="2300" dirty="0" err="1" smtClean="0"/>
              <a:t>ondorengo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kodifikazio</a:t>
            </a:r>
            <a:r>
              <a:rPr lang="es-ES" sz="2300" dirty="0" smtClean="0"/>
              <a:t> </a:t>
            </a:r>
            <a:r>
              <a:rPr lang="es-ES" sz="2300" dirty="0" err="1" smtClean="0"/>
              <a:t>prozedura</a:t>
            </a:r>
            <a:r>
              <a:rPr lang="es-ES" sz="2300" dirty="0" smtClean="0"/>
              <a:t> </a:t>
            </a:r>
            <a:r>
              <a:rPr lang="es-ES" sz="2300" dirty="0" err="1" smtClean="0"/>
              <a:t>zehazten</a:t>
            </a:r>
            <a:r>
              <a:rPr lang="es-ES" sz="2300" dirty="0" smtClean="0"/>
              <a:t> da </a:t>
            </a:r>
            <a:r>
              <a:rPr lang="es-ES" sz="2300" dirty="0" err="1" smtClean="0"/>
              <a:t>izen-balio</a:t>
            </a:r>
            <a:r>
              <a:rPr lang="es-ES" sz="2300" dirty="0" smtClean="0"/>
              <a:t> </a:t>
            </a:r>
            <a:r>
              <a:rPr lang="es-ES" sz="2300" dirty="0" err="1" smtClean="0"/>
              <a:t>bikotearen</a:t>
            </a:r>
            <a:r>
              <a:rPr lang="es-ES" sz="2300" dirty="0" smtClean="0"/>
              <a:t> </a:t>
            </a:r>
            <a:r>
              <a:rPr lang="es-ES" sz="2300" dirty="0" err="1" smtClean="0"/>
              <a:t>izen</a:t>
            </a:r>
            <a:r>
              <a:rPr lang="es-ES" sz="2300" dirty="0" smtClean="0"/>
              <a:t> eta </a:t>
            </a:r>
            <a:r>
              <a:rPr lang="es-ES" sz="2300" dirty="0" err="1" smtClean="0"/>
              <a:t>balio</a:t>
            </a:r>
            <a:r>
              <a:rPr lang="es-ES" sz="2300" dirty="0" smtClean="0"/>
              <a:t> </a:t>
            </a:r>
            <a:r>
              <a:rPr lang="es-ES" sz="2300" dirty="0" err="1" smtClean="0"/>
              <a:t>kateentzat</a:t>
            </a:r>
            <a:r>
              <a:rPr lang="es-ES" sz="2300" dirty="0" smtClean="0"/>
              <a:t>:</a:t>
            </a:r>
            <a:endParaRPr lang="es-ES" sz="2300" dirty="0"/>
          </a:p>
          <a:p>
            <a:pPr marL="360362" lvl="1" indent="0">
              <a:buNone/>
            </a:pPr>
            <a:endParaRPr lang="es-ES" sz="2300" dirty="0" smtClean="0"/>
          </a:p>
          <a:p>
            <a:pPr marL="539750" lvl="1" indent="-179388">
              <a:buFont typeface="Arial" pitchFamily="34" charset="0"/>
              <a:buChar char="•"/>
            </a:pPr>
            <a:r>
              <a:rPr lang="es-ES" sz="2300" dirty="0" err="1" smtClean="0"/>
              <a:t>Karaktere</a:t>
            </a:r>
            <a:r>
              <a:rPr lang="es-ES" sz="2300" dirty="0" smtClean="0"/>
              <a:t> </a:t>
            </a:r>
            <a:r>
              <a:rPr lang="es-ES" sz="2300" dirty="0" err="1" smtClean="0"/>
              <a:t>berezi</a:t>
            </a:r>
            <a:r>
              <a:rPr lang="es-ES" sz="2300" dirty="0" smtClean="0"/>
              <a:t> </a:t>
            </a:r>
            <a:r>
              <a:rPr lang="es-ES" sz="2300" dirty="0" err="1" smtClean="0"/>
              <a:t>bat</a:t>
            </a:r>
            <a:r>
              <a:rPr lang="es-ES" sz="2300" dirty="0" smtClean="0"/>
              <a:t> (URI-</a:t>
            </a:r>
            <a:r>
              <a:rPr lang="es-ES" sz="2300" dirty="0" err="1" smtClean="0"/>
              <a:t>an</a:t>
            </a:r>
            <a:r>
              <a:rPr lang="es-ES" sz="2300" dirty="0" smtClean="0"/>
              <a:t> </a:t>
            </a:r>
            <a:r>
              <a:rPr lang="es-ES" sz="2300" dirty="0" err="1" smtClean="0"/>
              <a:t>edo</a:t>
            </a:r>
            <a:r>
              <a:rPr lang="es-ES" sz="2300" dirty="0" smtClean="0"/>
              <a:t> </a:t>
            </a:r>
            <a:r>
              <a:rPr lang="es-ES" sz="2300" dirty="0" err="1" smtClean="0"/>
              <a:t>izen-balio</a:t>
            </a:r>
            <a:r>
              <a:rPr lang="es-ES" sz="2300" dirty="0" smtClean="0"/>
              <a:t> </a:t>
            </a:r>
            <a:r>
              <a:rPr lang="es-ES" sz="2300" dirty="0" err="1" smtClean="0"/>
              <a:t>bikote</a:t>
            </a:r>
            <a:r>
              <a:rPr lang="es-ES" sz="2300" dirty="0" smtClean="0"/>
              <a:t> </a:t>
            </a:r>
            <a:r>
              <a:rPr lang="es-ES" sz="2300" dirty="0" err="1" smtClean="0"/>
              <a:t>katean</a:t>
            </a:r>
            <a:r>
              <a:rPr lang="es-ES" sz="2300" dirty="0" smtClean="0"/>
              <a:t> </a:t>
            </a:r>
            <a:r>
              <a:rPr lang="es-ES" sz="2300" dirty="0" err="1" smtClean="0"/>
              <a:t>bereizle</a:t>
            </a:r>
            <a:r>
              <a:rPr lang="es-ES" sz="2300" dirty="0" smtClean="0"/>
              <a:t> </a:t>
            </a:r>
            <a:r>
              <a:rPr lang="es-ES" sz="2300" dirty="0" err="1" smtClean="0"/>
              <a:t>diren</a:t>
            </a:r>
            <a:r>
              <a:rPr lang="es-ES" sz="2300" dirty="0" smtClean="0"/>
              <a:t> </a:t>
            </a:r>
            <a:r>
              <a:rPr lang="es-ES" sz="2300" dirty="0" err="1" smtClean="0"/>
              <a:t>karaktereak</a:t>
            </a:r>
            <a:r>
              <a:rPr lang="es-ES" sz="2300" dirty="0" smtClean="0"/>
              <a:t>) </a:t>
            </a:r>
            <a:r>
              <a:rPr lang="es-ES" sz="2300" dirty="0" err="1" smtClean="0"/>
              <a:t>edo</a:t>
            </a:r>
            <a:r>
              <a:rPr lang="es-ES" sz="2300" dirty="0" smtClean="0"/>
              <a:t> </a:t>
            </a:r>
            <a:r>
              <a:rPr lang="es-ES" sz="2200" dirty="0" smtClean="0">
                <a:hlinkClick r:id="rId3"/>
              </a:rPr>
              <a:t>US-ASCII</a:t>
            </a:r>
            <a:r>
              <a:rPr lang="es-ES" sz="2300" dirty="0" smtClean="0"/>
              <a:t> </a:t>
            </a:r>
            <a:r>
              <a:rPr lang="es-ES" sz="2300" dirty="0" err="1" smtClean="0"/>
              <a:t>alfabetoan</a:t>
            </a:r>
            <a:r>
              <a:rPr lang="es-ES" sz="2300" dirty="0" smtClean="0"/>
              <a:t> </a:t>
            </a:r>
            <a:r>
              <a:rPr lang="es-ES" sz="2300" dirty="0" err="1" smtClean="0"/>
              <a:t>agertzen</a:t>
            </a:r>
            <a:r>
              <a:rPr lang="es-ES" sz="2300" dirty="0" smtClean="0"/>
              <a:t> </a:t>
            </a:r>
            <a:r>
              <a:rPr lang="es-ES" sz="2300" dirty="0" err="1" smtClean="0"/>
              <a:t>ez</a:t>
            </a:r>
            <a:r>
              <a:rPr lang="es-ES" sz="2300" dirty="0" smtClean="0"/>
              <a:t> den </a:t>
            </a:r>
            <a:r>
              <a:rPr lang="es-ES" sz="2300" dirty="0" err="1" smtClean="0"/>
              <a:t>karaktere</a:t>
            </a:r>
            <a:r>
              <a:rPr lang="es-ES" sz="2300" dirty="0" smtClean="0"/>
              <a:t> </a:t>
            </a:r>
            <a:r>
              <a:rPr lang="es-ES" sz="2300" dirty="0" err="1" smtClean="0"/>
              <a:t>bat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kodifikatu</a:t>
            </a:r>
            <a:r>
              <a:rPr lang="es-ES" sz="2300" dirty="0" smtClean="0"/>
              <a:t> </a:t>
            </a:r>
            <a:r>
              <a:rPr lang="es-ES" sz="2300" dirty="0" err="1" smtClean="0"/>
              <a:t>nahi</a:t>
            </a:r>
            <a:r>
              <a:rPr lang="es-ES" sz="2300" dirty="0" smtClean="0"/>
              <a:t> </a:t>
            </a:r>
            <a:r>
              <a:rPr lang="es-ES" sz="2300" dirty="0" err="1" smtClean="0"/>
              <a:t>bada</a:t>
            </a:r>
            <a:r>
              <a:rPr lang="es-ES" sz="2300" dirty="0" smtClean="0"/>
              <a:t> (</a:t>
            </a:r>
            <a:r>
              <a:rPr lang="es-ES" sz="2300" dirty="0" err="1" smtClean="0"/>
              <a:t>adibidez</a:t>
            </a:r>
            <a:r>
              <a:rPr lang="es-ES" sz="2300" dirty="0" smtClean="0"/>
              <a:t>, </a:t>
            </a:r>
            <a:r>
              <a:rPr lang="es-ES" sz="2300" dirty="0" err="1" smtClean="0"/>
              <a:t>azentua</a:t>
            </a:r>
            <a:r>
              <a:rPr lang="es-ES" sz="2300" dirty="0" smtClean="0"/>
              <a:t> </a:t>
            </a:r>
            <a:r>
              <a:rPr lang="es-ES" sz="2300" dirty="0" err="1" smtClean="0"/>
              <a:t>duten</a:t>
            </a:r>
            <a:r>
              <a:rPr lang="es-ES" sz="2300" dirty="0" smtClean="0"/>
              <a:t> </a:t>
            </a:r>
            <a:r>
              <a:rPr lang="es-ES" sz="2300" dirty="0" err="1" smtClean="0"/>
              <a:t>karaktereak</a:t>
            </a:r>
            <a:r>
              <a:rPr lang="es-ES" sz="2300" dirty="0" smtClean="0"/>
              <a:t>), </a:t>
            </a:r>
            <a:r>
              <a:rPr lang="es-ES" sz="2300" dirty="0" err="1" smtClean="0"/>
              <a:t>izen-balio</a:t>
            </a:r>
            <a:r>
              <a:rPr lang="es-ES" sz="2300" dirty="0" smtClean="0"/>
              <a:t> </a:t>
            </a:r>
            <a:r>
              <a:rPr lang="es-ES" sz="2300" dirty="0" err="1" smtClean="0"/>
              <a:t>bikote</a:t>
            </a:r>
            <a:r>
              <a:rPr lang="es-ES" sz="2300" dirty="0" smtClean="0"/>
              <a:t> </a:t>
            </a:r>
            <a:r>
              <a:rPr lang="es-ES" sz="2300" dirty="0" err="1" smtClean="0"/>
              <a:t>katea</a:t>
            </a:r>
            <a:r>
              <a:rPr lang="es-ES" sz="2300" dirty="0" smtClean="0"/>
              <a:t> </a:t>
            </a:r>
            <a:r>
              <a:rPr lang="es-ES" sz="2300" dirty="0" err="1" smtClean="0"/>
              <a:t>osotu</a:t>
            </a:r>
            <a:r>
              <a:rPr lang="es-ES" sz="2300" dirty="0" smtClean="0"/>
              <a:t> </a:t>
            </a:r>
            <a:r>
              <a:rPr lang="es-ES" sz="2300" dirty="0" err="1" smtClean="0"/>
              <a:t>aurretik</a:t>
            </a:r>
            <a:r>
              <a:rPr lang="es-ES" sz="2300" dirty="0"/>
              <a:t> </a:t>
            </a:r>
            <a:r>
              <a:rPr lang="es-ES" sz="2300" dirty="0" err="1"/>
              <a:t>bi</a:t>
            </a:r>
            <a:r>
              <a:rPr lang="es-ES" sz="2300" dirty="0"/>
              <a:t> </a:t>
            </a:r>
            <a:r>
              <a:rPr lang="es-ES" sz="2300" dirty="0" err="1"/>
              <a:t>pausu</a:t>
            </a:r>
            <a:r>
              <a:rPr lang="es-ES" sz="2300" dirty="0"/>
              <a:t> </a:t>
            </a:r>
            <a:r>
              <a:rPr lang="es-ES" sz="2300" dirty="0" err="1"/>
              <a:t>burutu</a:t>
            </a:r>
            <a:r>
              <a:rPr lang="es-ES" sz="2300" dirty="0"/>
              <a:t> </a:t>
            </a:r>
            <a:r>
              <a:rPr lang="es-ES" sz="2300" dirty="0" err="1"/>
              <a:t>behar</a:t>
            </a:r>
            <a:r>
              <a:rPr lang="es-ES" sz="2300" dirty="0"/>
              <a:t> </a:t>
            </a:r>
            <a:r>
              <a:rPr lang="es-ES" sz="2300" dirty="0" err="1"/>
              <a:t>dira</a:t>
            </a:r>
            <a:r>
              <a:rPr lang="es-ES" sz="2300" dirty="0" smtClean="0"/>
              <a:t>:</a:t>
            </a:r>
          </a:p>
          <a:p>
            <a:pPr marL="539750" lvl="1" indent="-179388">
              <a:buFont typeface="Arial" pitchFamily="34" charset="0"/>
              <a:buChar char="•"/>
            </a:pPr>
            <a:endParaRPr lang="es-ES" sz="2300" dirty="0"/>
          </a:p>
          <a:p>
            <a:pPr marL="984250" lvl="2" indent="-268288">
              <a:buFont typeface="+mj-lt"/>
              <a:buAutoNum type="arabicPeriod"/>
            </a:pPr>
            <a:r>
              <a:rPr lang="es-ES" sz="2300" dirty="0" err="1" smtClean="0"/>
              <a:t>Karakterea</a:t>
            </a:r>
            <a:r>
              <a:rPr lang="es-ES" sz="2300" dirty="0" smtClean="0"/>
              <a:t> </a:t>
            </a:r>
            <a:r>
              <a:rPr lang="es-ES" sz="2300" dirty="0" smtClean="0">
                <a:hlinkClick r:id="rId4"/>
              </a:rPr>
              <a:t>UTF-8</a:t>
            </a:r>
            <a:r>
              <a:rPr lang="es-ES" sz="2300" dirty="0" smtClean="0"/>
              <a:t>-n </a:t>
            </a:r>
            <a:r>
              <a:rPr lang="es-ES" sz="2300" dirty="0" err="1" smtClean="0"/>
              <a:t>kodifikatu</a:t>
            </a:r>
            <a:r>
              <a:rPr lang="es-ES" sz="2300" dirty="0" smtClean="0"/>
              <a:t>. </a:t>
            </a:r>
            <a:endParaRPr lang="es-ES" sz="2300" dirty="0"/>
          </a:p>
          <a:p>
            <a:pPr marL="1346200" lvl="3" indent="-266700"/>
            <a:r>
              <a:rPr lang="es-ES" sz="2300" dirty="0" err="1" smtClean="0"/>
              <a:t>Adibidea</a:t>
            </a:r>
            <a:r>
              <a:rPr lang="es-ES" sz="2300" dirty="0" smtClean="0"/>
              <a:t> 1</a:t>
            </a:r>
            <a:r>
              <a:rPr lang="es-ES" sz="2300" dirty="0"/>
              <a:t>: </a:t>
            </a:r>
            <a:r>
              <a:rPr lang="es-ES" sz="2300" dirty="0" smtClean="0"/>
              <a:t>&amp;</a:t>
            </a:r>
            <a:r>
              <a:rPr lang="es-ES" sz="2300" dirty="0" smtClean="0">
                <a:sym typeface="Wingdings"/>
              </a:rPr>
              <a:t> </a:t>
            </a:r>
            <a:r>
              <a:rPr lang="es-ES" sz="2300" dirty="0" smtClean="0"/>
              <a:t>26 </a:t>
            </a:r>
          </a:p>
          <a:p>
            <a:pPr marL="1346200" lvl="3" indent="-266700"/>
            <a:r>
              <a:rPr lang="es-ES" sz="2300" dirty="0" err="1" smtClean="0"/>
              <a:t>Adibidea</a:t>
            </a:r>
            <a:r>
              <a:rPr lang="es-ES" sz="2300" dirty="0" smtClean="0"/>
              <a:t> 2</a:t>
            </a:r>
            <a:r>
              <a:rPr lang="es-ES" sz="2300" dirty="0"/>
              <a:t>: </a:t>
            </a:r>
            <a:r>
              <a:rPr lang="es-ES" sz="2300" dirty="0" smtClean="0"/>
              <a:t>á </a:t>
            </a:r>
            <a:r>
              <a:rPr lang="es-ES" sz="2300" dirty="0" smtClean="0">
                <a:sym typeface="Wingdings"/>
              </a:rPr>
              <a:t> </a:t>
            </a:r>
            <a:r>
              <a:rPr lang="es-ES" sz="2300" dirty="0" smtClean="0"/>
              <a:t>C3 A1</a:t>
            </a:r>
          </a:p>
          <a:p>
            <a:pPr marL="1346200" lvl="3" indent="-266700"/>
            <a:endParaRPr lang="es-ES" sz="2300" dirty="0"/>
          </a:p>
          <a:p>
            <a:pPr marL="984250" lvl="2" indent="-268288">
              <a:buFont typeface="+mj-lt"/>
              <a:buAutoNum type="arabicPeriod"/>
            </a:pPr>
            <a:r>
              <a:rPr lang="es-ES" sz="2300" dirty="0" err="1" smtClean="0"/>
              <a:t>Aurreko</a:t>
            </a:r>
            <a:r>
              <a:rPr lang="es-ES" sz="2300" dirty="0" smtClean="0"/>
              <a:t> </a:t>
            </a:r>
            <a:r>
              <a:rPr lang="es-ES" sz="2300" dirty="0" err="1" smtClean="0"/>
              <a:t>pausuaren</a:t>
            </a:r>
            <a:r>
              <a:rPr lang="es-ES" sz="2300" dirty="0" smtClean="0"/>
              <a:t> </a:t>
            </a:r>
            <a:r>
              <a:rPr lang="es-ES" sz="2300" dirty="0" err="1" smtClean="0"/>
              <a:t>emaitza</a:t>
            </a:r>
            <a:r>
              <a:rPr lang="es-ES" sz="2300" dirty="0" smtClean="0"/>
              <a:t> “</a:t>
            </a:r>
            <a:r>
              <a:rPr lang="es-ES" sz="2300" dirty="0" err="1" smtClean="0"/>
              <a:t>ehuneko</a:t>
            </a:r>
            <a:r>
              <a:rPr lang="es-ES" sz="2300" dirty="0" smtClean="0"/>
              <a:t>” </a:t>
            </a:r>
            <a:r>
              <a:rPr lang="es-ES" sz="2300" dirty="0" err="1" smtClean="0"/>
              <a:t>kodifikazioan</a:t>
            </a:r>
            <a:r>
              <a:rPr lang="es-ES" sz="2300" dirty="0" smtClean="0"/>
              <a:t> </a:t>
            </a:r>
            <a:r>
              <a:rPr lang="es-ES" sz="2300" dirty="0"/>
              <a:t>(</a:t>
            </a:r>
            <a:r>
              <a:rPr lang="es-ES" sz="2300" dirty="0" err="1"/>
              <a:t>percent</a:t>
            </a:r>
            <a:r>
              <a:rPr lang="es-ES" sz="2300" dirty="0"/>
              <a:t> </a:t>
            </a:r>
            <a:r>
              <a:rPr lang="es-ES" sz="2300" dirty="0" err="1"/>
              <a:t>encoding</a:t>
            </a:r>
            <a:r>
              <a:rPr lang="es-ES" sz="2300" dirty="0"/>
              <a:t>) </a:t>
            </a:r>
          </a:p>
          <a:p>
            <a:pPr marL="1346200" lvl="3" indent="-266700"/>
            <a:r>
              <a:rPr lang="es-ES" sz="2300" dirty="0" err="1" smtClean="0"/>
              <a:t>Adibidea</a:t>
            </a:r>
            <a:r>
              <a:rPr lang="es-ES" sz="2300" dirty="0" smtClean="0"/>
              <a:t> 1</a:t>
            </a:r>
            <a:r>
              <a:rPr lang="es-ES" sz="2300" dirty="0"/>
              <a:t>: </a:t>
            </a:r>
            <a:r>
              <a:rPr lang="es-ES" sz="2300" dirty="0" smtClean="0"/>
              <a:t>26 </a:t>
            </a:r>
            <a:r>
              <a:rPr lang="es-ES" sz="2300" dirty="0" smtClean="0">
                <a:sym typeface="Wingdings"/>
              </a:rPr>
              <a:t> </a:t>
            </a:r>
            <a:r>
              <a:rPr lang="es-ES" sz="2300" dirty="0" smtClean="0"/>
              <a:t>%26</a:t>
            </a:r>
            <a:endParaRPr lang="es-ES" sz="2300" dirty="0"/>
          </a:p>
          <a:p>
            <a:pPr marL="1346200" lvl="3" indent="-266700"/>
            <a:r>
              <a:rPr lang="es-ES" sz="2300" dirty="0" err="1"/>
              <a:t>Adibidea</a:t>
            </a:r>
            <a:r>
              <a:rPr lang="es-ES" sz="2300" dirty="0"/>
              <a:t> 2: C3 A1 </a:t>
            </a:r>
            <a:r>
              <a:rPr lang="es-ES" sz="2300" dirty="0" smtClean="0">
                <a:sym typeface="Wingdings"/>
              </a:rPr>
              <a:t> </a:t>
            </a:r>
            <a:r>
              <a:rPr lang="es-ES" sz="2300" dirty="0" smtClean="0"/>
              <a:t>%</a:t>
            </a:r>
            <a:r>
              <a:rPr lang="es-ES" sz="2300" dirty="0"/>
              <a:t>C3 %</a:t>
            </a:r>
            <a:r>
              <a:rPr lang="es-ES" sz="2300" dirty="0" smtClean="0"/>
              <a:t>A1</a:t>
            </a:r>
          </a:p>
          <a:p>
            <a:pPr marL="1346200" lvl="3" indent="-266700"/>
            <a:endParaRPr lang="es-ES" sz="2300" dirty="0"/>
          </a:p>
          <a:p>
            <a:pPr marL="1431925" lvl="2" indent="-809625">
              <a:buNone/>
            </a:pPr>
            <a:r>
              <a:rPr lang="es-ES" sz="2300" dirty="0" smtClean="0"/>
              <a:t>OHARRA: </a:t>
            </a:r>
            <a:r>
              <a:rPr lang="es-ES" sz="2300" dirty="0" err="1" smtClean="0"/>
              <a:t>goiko</a:t>
            </a:r>
            <a:r>
              <a:rPr lang="es-ES" sz="2300" dirty="0" smtClean="0"/>
              <a:t> </a:t>
            </a:r>
            <a:r>
              <a:rPr lang="es-ES" sz="2300" dirty="0" err="1" smtClean="0"/>
              <a:t>adibide</a:t>
            </a:r>
            <a:r>
              <a:rPr lang="es-ES" sz="2300" dirty="0" smtClean="0"/>
              <a:t> </a:t>
            </a:r>
            <a:r>
              <a:rPr lang="es-ES" sz="2300" dirty="0" err="1" smtClean="0"/>
              <a:t>bakoitzean</a:t>
            </a:r>
            <a:r>
              <a:rPr lang="es-ES" sz="2300" dirty="0" smtClean="0"/>
              <a:t>, </a:t>
            </a:r>
            <a:r>
              <a:rPr lang="es-ES" sz="2300" dirty="0" err="1" smtClean="0"/>
              <a:t>karaktere</a:t>
            </a:r>
            <a:r>
              <a:rPr lang="es-ES" sz="2300" dirty="0" smtClean="0"/>
              <a:t> </a:t>
            </a:r>
            <a:r>
              <a:rPr lang="es-ES" sz="2300" dirty="0" err="1" smtClean="0"/>
              <a:t>bakarra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kodifikatzen</a:t>
            </a:r>
            <a:r>
              <a:rPr lang="es-ES" sz="2300" dirty="0" smtClean="0"/>
              <a:t> da; </a:t>
            </a:r>
            <a:r>
              <a:rPr lang="es-ES" sz="2300" dirty="0" err="1" smtClean="0"/>
              <a:t>baina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kodifikazio</a:t>
            </a:r>
            <a:r>
              <a:rPr lang="es-ES" sz="2300" dirty="0" smtClean="0"/>
              <a:t> </a:t>
            </a:r>
            <a:r>
              <a:rPr lang="es-ES" sz="2300" dirty="0" err="1" smtClean="0"/>
              <a:t>prozeduraren</a:t>
            </a:r>
            <a:r>
              <a:rPr lang="es-ES" sz="2300" dirty="0" smtClean="0"/>
              <a:t> </a:t>
            </a:r>
            <a:r>
              <a:rPr lang="es-ES" sz="2300" dirty="0" err="1" smtClean="0"/>
              <a:t>eraginez</a:t>
            </a:r>
            <a:r>
              <a:rPr lang="es-ES" sz="2300" dirty="0" smtClean="0"/>
              <a:t>, </a:t>
            </a:r>
            <a:r>
              <a:rPr lang="es-ES" sz="2300" dirty="0" err="1" smtClean="0"/>
              <a:t>zenbat</a:t>
            </a:r>
            <a:r>
              <a:rPr lang="es-ES" sz="2300" dirty="0" smtClean="0"/>
              <a:t> </a:t>
            </a:r>
            <a:r>
              <a:rPr lang="es-ES" sz="2300" dirty="0" err="1"/>
              <a:t>karaktere</a:t>
            </a:r>
            <a:r>
              <a:rPr lang="es-ES" sz="2300" dirty="0"/>
              <a:t> </a:t>
            </a:r>
            <a:r>
              <a:rPr lang="es-ES" sz="2300" dirty="0" err="1"/>
              <a:t>bidaliko</a:t>
            </a:r>
            <a:r>
              <a:rPr lang="es-ES" sz="2300" dirty="0"/>
              <a:t> </a:t>
            </a:r>
            <a:r>
              <a:rPr lang="es-ES" sz="2300" dirty="0" err="1" smtClean="0"/>
              <a:t>dira</a:t>
            </a:r>
            <a:r>
              <a:rPr lang="es-ES" sz="2300" dirty="0" smtClean="0"/>
              <a:t>?</a:t>
            </a:r>
          </a:p>
          <a:p>
            <a:pPr marL="1346200" lvl="3" indent="-266700"/>
            <a:r>
              <a:rPr lang="es-ES" sz="2300" dirty="0" err="1"/>
              <a:t>Adibidea</a:t>
            </a:r>
            <a:r>
              <a:rPr lang="es-ES" sz="2300" dirty="0"/>
              <a:t> 1: </a:t>
            </a:r>
            <a:r>
              <a:rPr lang="es-ES" sz="2300" dirty="0" smtClean="0"/>
              <a:t>%26 </a:t>
            </a:r>
            <a:r>
              <a:rPr lang="es-ES" sz="2300" dirty="0" smtClean="0">
                <a:sym typeface="Wingdings"/>
              </a:rPr>
              <a:t> 3 </a:t>
            </a:r>
            <a:r>
              <a:rPr lang="es-ES" sz="2300" dirty="0" err="1" smtClean="0">
                <a:sym typeface="Wingdings"/>
              </a:rPr>
              <a:t>karaktere</a:t>
            </a:r>
            <a:r>
              <a:rPr lang="es-ES" sz="2300" dirty="0" smtClean="0">
                <a:sym typeface="Wingdings"/>
              </a:rPr>
              <a:t>: %, 2, 6</a:t>
            </a:r>
            <a:endParaRPr lang="es-ES" sz="2300" dirty="0"/>
          </a:p>
          <a:p>
            <a:pPr marL="1346200" lvl="3" indent="-266700"/>
            <a:r>
              <a:rPr lang="es-ES" sz="2300" dirty="0" err="1"/>
              <a:t>Adibidea</a:t>
            </a:r>
            <a:r>
              <a:rPr lang="es-ES" sz="2300" dirty="0"/>
              <a:t> 2: </a:t>
            </a:r>
            <a:r>
              <a:rPr lang="es-ES" sz="2300" dirty="0" smtClean="0"/>
              <a:t>%C3 %A1 </a:t>
            </a:r>
            <a:r>
              <a:rPr lang="es-ES" sz="2300" dirty="0">
                <a:sym typeface="Wingdings"/>
              </a:rPr>
              <a:t> </a:t>
            </a:r>
            <a:r>
              <a:rPr lang="es-ES" sz="2300" dirty="0" smtClean="0">
                <a:sym typeface="Wingdings"/>
              </a:rPr>
              <a:t>6 </a:t>
            </a:r>
            <a:r>
              <a:rPr lang="es-ES" sz="2300" dirty="0" err="1" smtClean="0">
                <a:sym typeface="Wingdings"/>
              </a:rPr>
              <a:t>karaktere</a:t>
            </a:r>
            <a:r>
              <a:rPr lang="es-ES" sz="2300" dirty="0" smtClean="0">
                <a:sym typeface="Wingdings"/>
              </a:rPr>
              <a:t>: </a:t>
            </a:r>
            <a:r>
              <a:rPr lang="es-ES" sz="2300" dirty="0" smtClean="0"/>
              <a:t>%, C, 3, %, A, </a:t>
            </a:r>
            <a:r>
              <a:rPr lang="es-ES" sz="2300" dirty="0"/>
              <a:t>1</a:t>
            </a:r>
            <a:endParaRPr lang="es-ES" sz="2300" dirty="0" smtClean="0"/>
          </a:p>
          <a:p>
            <a:pPr marL="760412" lvl="2" indent="0">
              <a:buNone/>
            </a:pPr>
            <a:endParaRPr lang="es-ES" sz="1200" dirty="0"/>
          </a:p>
          <a:p>
            <a:pPr marL="360362" lvl="1" indent="0">
              <a:buNone/>
            </a:pPr>
            <a:endParaRPr lang="es-ES" sz="1600" dirty="0" smtClean="0"/>
          </a:p>
          <a:p>
            <a:pPr marL="760412" lvl="2" indent="0">
              <a:buNone/>
            </a:pPr>
            <a:endParaRPr lang="es-ES" sz="1400" dirty="0"/>
          </a:p>
          <a:p>
            <a:pPr marL="760412" lvl="2" indent="0">
              <a:buNone/>
            </a:pPr>
            <a:endParaRPr lang="es-ES" sz="1400" dirty="0" smtClean="0"/>
          </a:p>
          <a:p>
            <a:pPr marL="579438" lvl="2" indent="-179388"/>
            <a:endParaRPr lang="es-ES" sz="1400" dirty="0"/>
          </a:p>
          <a:p>
            <a:pPr marL="179388" indent="-179388"/>
            <a:endParaRPr lang="es-ES" sz="1600" dirty="0" smtClean="0"/>
          </a:p>
          <a:p>
            <a:pPr marL="179388" indent="-179388"/>
            <a:endParaRPr lang="es-ES" sz="2000" i="1" dirty="0" smtClean="0"/>
          </a:p>
          <a:p>
            <a:pPr marL="539750" indent="-179388"/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err="1" smtClean="0"/>
              <a:t>datuen</a:t>
            </a:r>
            <a:r>
              <a:rPr lang="es-ES" dirty="0" smtClean="0"/>
              <a:t> </a:t>
            </a:r>
            <a:r>
              <a:rPr lang="es-ES" dirty="0" err="1" smtClean="0"/>
              <a:t>kodifikazioa</a:t>
            </a:r>
            <a:r>
              <a:rPr lang="es-ES" dirty="0" smtClean="0"/>
              <a:t> </a:t>
            </a:r>
            <a:r>
              <a:rPr lang="es-ES" dirty="0" err="1" smtClean="0"/>
              <a:t>inprimaki</a:t>
            </a:r>
            <a:r>
              <a:rPr lang="es-ES" dirty="0" smtClean="0"/>
              <a:t> </a:t>
            </a:r>
            <a:r>
              <a:rPr lang="es-ES" dirty="0" err="1" smtClean="0"/>
              <a:t>formatuan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4A626D-7FAA-4A4B-80FF-2ED52E2A512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82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9700" indent="-179388"/>
            <a:r>
              <a:rPr lang="es-ES" sz="2300" dirty="0" err="1" smtClean="0"/>
              <a:t>Adibidea</a:t>
            </a:r>
            <a:r>
              <a:rPr lang="es-ES" sz="2300" dirty="0" smtClean="0"/>
              <a:t>:</a:t>
            </a:r>
            <a:endParaRPr lang="es-ES" sz="2300" dirty="0"/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bidali</a:t>
            </a:r>
            <a:r>
              <a:rPr lang="es-ES" sz="2300" dirty="0" smtClean="0"/>
              <a:t> </a:t>
            </a:r>
            <a:r>
              <a:rPr lang="es-ES" sz="2300" dirty="0" err="1" smtClean="0"/>
              <a:t>nahi</a:t>
            </a:r>
            <a:r>
              <a:rPr lang="es-ES" sz="2300" dirty="0" smtClean="0"/>
              <a:t> </a:t>
            </a:r>
            <a:r>
              <a:rPr lang="es-ES" sz="2300" dirty="0" err="1" smtClean="0"/>
              <a:t>diren</a:t>
            </a:r>
            <a:r>
              <a:rPr lang="es-ES" sz="2300" dirty="0" smtClean="0"/>
              <a:t> </a:t>
            </a:r>
            <a:r>
              <a:rPr lang="es-ES" sz="2300" dirty="0" err="1" smtClean="0"/>
              <a:t>datuak</a:t>
            </a:r>
            <a:r>
              <a:rPr lang="es-ES" sz="2300" dirty="0" smtClean="0"/>
              <a:t>: nombre=I</a:t>
            </a:r>
            <a:r>
              <a:rPr lang="es-ES" sz="2300" dirty="0" smtClean="0">
                <a:solidFill>
                  <a:srgbClr val="FF0000"/>
                </a:solidFill>
              </a:rPr>
              <a:t>ñ</a:t>
            </a:r>
            <a:r>
              <a:rPr lang="es-ES" sz="2300" dirty="0" smtClean="0"/>
              <a:t>aki y apellido=P</a:t>
            </a:r>
            <a:r>
              <a:rPr lang="es-ES" sz="2300" dirty="0" smtClean="0">
                <a:solidFill>
                  <a:srgbClr val="FF0000"/>
                </a:solidFill>
              </a:rPr>
              <a:t>é</a:t>
            </a:r>
            <a:r>
              <a:rPr lang="es-ES" sz="2300" dirty="0" smtClean="0"/>
              <a:t>rez</a:t>
            </a:r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mezuaren</a:t>
            </a:r>
            <a:r>
              <a:rPr lang="es-ES" sz="2300" dirty="0" smtClean="0"/>
              <a:t> </a:t>
            </a:r>
            <a:r>
              <a:rPr lang="es-ES" sz="2300" dirty="0" err="1" smtClean="0"/>
              <a:t>gorputzean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kodifikatuko</a:t>
            </a:r>
            <a:r>
              <a:rPr lang="es-ES" sz="2300" dirty="0" smtClean="0"/>
              <a:t> </a:t>
            </a:r>
            <a:r>
              <a:rPr lang="es-ES" sz="2300" dirty="0" err="1" smtClean="0"/>
              <a:t>diren</a:t>
            </a:r>
            <a:r>
              <a:rPr lang="es-ES" sz="2300" dirty="0" smtClean="0"/>
              <a:t> </a:t>
            </a:r>
            <a:r>
              <a:rPr lang="es-ES" sz="2300" dirty="0" err="1" smtClean="0"/>
              <a:t>datuak</a:t>
            </a:r>
            <a:r>
              <a:rPr lang="es-ES" sz="2300" dirty="0" smtClean="0"/>
              <a:t>: </a:t>
            </a:r>
          </a:p>
          <a:p>
            <a:pPr marL="360362" lvl="1" indent="0">
              <a:buNone/>
            </a:pPr>
            <a:r>
              <a:rPr lang="es-ES" sz="2300" dirty="0" smtClean="0"/>
              <a:t>	nombre=</a:t>
            </a:r>
            <a:r>
              <a:rPr lang="es-ES" sz="2300" dirty="0"/>
              <a:t>I</a:t>
            </a:r>
            <a:r>
              <a:rPr lang="es-ES" sz="2300" dirty="0">
                <a:solidFill>
                  <a:srgbClr val="FF0000"/>
                </a:solidFill>
              </a:rPr>
              <a:t>%C3%</a:t>
            </a:r>
            <a:r>
              <a:rPr lang="es-ES" sz="2300" dirty="0" smtClean="0">
                <a:solidFill>
                  <a:srgbClr val="FF0000"/>
                </a:solidFill>
              </a:rPr>
              <a:t>B1</a:t>
            </a:r>
            <a:r>
              <a:rPr lang="es-ES" sz="2300" dirty="0" smtClean="0"/>
              <a:t>aki&amp;apellido=</a:t>
            </a:r>
            <a:r>
              <a:rPr lang="es-ES" sz="2300" dirty="0"/>
              <a:t>P</a:t>
            </a:r>
            <a:r>
              <a:rPr lang="es-ES" sz="2300" dirty="0">
                <a:solidFill>
                  <a:srgbClr val="FF0000"/>
                </a:solidFill>
              </a:rPr>
              <a:t>%C3%</a:t>
            </a:r>
            <a:r>
              <a:rPr lang="es-ES" sz="2300" dirty="0" smtClean="0">
                <a:solidFill>
                  <a:srgbClr val="FF0000"/>
                </a:solidFill>
              </a:rPr>
              <a:t>A9</a:t>
            </a:r>
            <a:r>
              <a:rPr lang="es-ES" sz="2300" dirty="0" smtClean="0"/>
              <a:t>rez</a:t>
            </a:r>
          </a:p>
          <a:p>
            <a:pPr marL="139700" indent="-179388"/>
            <a:r>
              <a:rPr lang="es-ES" sz="2300" dirty="0" err="1" smtClean="0"/>
              <a:t>izen</a:t>
            </a:r>
            <a:r>
              <a:rPr lang="es-ES" sz="2300" dirty="0" err="1"/>
              <a:t>-balio</a:t>
            </a:r>
            <a:r>
              <a:rPr lang="es-ES" sz="2300" dirty="0"/>
              <a:t> </a:t>
            </a:r>
            <a:r>
              <a:rPr lang="es-ES" sz="2300" dirty="0" err="1"/>
              <a:t>bikotearen</a:t>
            </a:r>
            <a:r>
              <a:rPr lang="es-ES" sz="2300" dirty="0"/>
              <a:t> </a:t>
            </a:r>
            <a:r>
              <a:rPr lang="es-ES" sz="2300" dirty="0" err="1"/>
              <a:t>izen</a:t>
            </a:r>
            <a:r>
              <a:rPr lang="es-ES" sz="2300" dirty="0"/>
              <a:t> eta </a:t>
            </a:r>
            <a:r>
              <a:rPr lang="es-ES" sz="2300" dirty="0" err="1"/>
              <a:t>balio</a:t>
            </a:r>
            <a:r>
              <a:rPr lang="es-ES" sz="2300" dirty="0"/>
              <a:t> </a:t>
            </a:r>
            <a:r>
              <a:rPr lang="es-ES" sz="2300" dirty="0" err="1" smtClean="0"/>
              <a:t>kateetan</a:t>
            </a:r>
            <a:r>
              <a:rPr lang="es-ES" sz="2300" dirty="0" smtClean="0"/>
              <a:t> </a:t>
            </a:r>
            <a:r>
              <a:rPr lang="es-ES" sz="2300" dirty="0" err="1" smtClean="0"/>
              <a:t>zuriune</a:t>
            </a:r>
            <a:r>
              <a:rPr lang="es-ES" sz="2300" dirty="0" smtClean="0"/>
              <a:t> </a:t>
            </a:r>
            <a:r>
              <a:rPr lang="es-ES" sz="2300" dirty="0" err="1" smtClean="0"/>
              <a:t>bat</a:t>
            </a:r>
            <a:r>
              <a:rPr lang="es-ES" sz="2300" dirty="0" smtClean="0"/>
              <a:t> </a:t>
            </a:r>
            <a:r>
              <a:rPr lang="es-ES" sz="2300" dirty="0" err="1" smtClean="0"/>
              <a:t>agertzen</a:t>
            </a:r>
            <a:r>
              <a:rPr lang="es-ES" sz="2300" dirty="0" smtClean="0"/>
              <a:t> </a:t>
            </a:r>
            <a:r>
              <a:rPr lang="es-ES" sz="2300" dirty="0" err="1" smtClean="0"/>
              <a:t>bada</a:t>
            </a:r>
            <a:r>
              <a:rPr lang="es-ES" sz="2300" dirty="0" smtClean="0"/>
              <a:t>, </a:t>
            </a:r>
            <a:r>
              <a:rPr lang="es-ES" sz="2300" dirty="0" err="1" smtClean="0"/>
              <a:t>hau</a:t>
            </a:r>
            <a:r>
              <a:rPr lang="es-ES" sz="2300" dirty="0" smtClean="0"/>
              <a:t> “+” </a:t>
            </a:r>
            <a:r>
              <a:rPr lang="es-ES" sz="2300" dirty="0" err="1" smtClean="0"/>
              <a:t>batekin</a:t>
            </a:r>
            <a:r>
              <a:rPr lang="es-ES" sz="2300" dirty="0" smtClean="0"/>
              <a:t> </a:t>
            </a:r>
            <a:r>
              <a:rPr lang="es-ES" sz="2300" dirty="0" err="1" smtClean="0"/>
              <a:t>kodifikatzen</a:t>
            </a:r>
            <a:r>
              <a:rPr lang="es-ES" sz="2300" dirty="0" smtClean="0"/>
              <a:t> da:</a:t>
            </a:r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bidali</a:t>
            </a:r>
            <a:r>
              <a:rPr lang="es-ES" sz="2300" dirty="0" smtClean="0"/>
              <a:t> </a:t>
            </a:r>
            <a:r>
              <a:rPr lang="es-ES" sz="2300" dirty="0" err="1"/>
              <a:t>nahi</a:t>
            </a:r>
            <a:r>
              <a:rPr lang="es-ES" sz="2300" dirty="0"/>
              <a:t> </a:t>
            </a:r>
            <a:r>
              <a:rPr lang="es-ES" sz="2300" dirty="0" err="1"/>
              <a:t>diren</a:t>
            </a:r>
            <a:r>
              <a:rPr lang="es-ES" sz="2300" dirty="0"/>
              <a:t> </a:t>
            </a:r>
            <a:r>
              <a:rPr lang="es-ES" sz="2300" dirty="0" err="1"/>
              <a:t>datuak</a:t>
            </a:r>
            <a:r>
              <a:rPr lang="es-ES" sz="2300" dirty="0"/>
              <a:t>: </a:t>
            </a:r>
            <a:r>
              <a:rPr lang="es-ES" sz="2300" dirty="0" err="1" smtClean="0"/>
              <a:t>nombre_apellidos</a:t>
            </a:r>
            <a:r>
              <a:rPr lang="es-ES" sz="2300" dirty="0" smtClean="0"/>
              <a:t>=</a:t>
            </a:r>
            <a:r>
              <a:rPr lang="es-ES" sz="2300" dirty="0"/>
              <a:t>I</a:t>
            </a:r>
            <a:r>
              <a:rPr lang="es-ES" sz="2300" dirty="0">
                <a:solidFill>
                  <a:srgbClr val="FF0000"/>
                </a:solidFill>
              </a:rPr>
              <a:t>ñ</a:t>
            </a:r>
            <a:r>
              <a:rPr lang="es-ES" sz="2300" dirty="0"/>
              <a:t>aki </a:t>
            </a:r>
            <a:r>
              <a:rPr lang="es-ES" sz="2300" dirty="0" smtClean="0"/>
              <a:t>P</a:t>
            </a:r>
            <a:r>
              <a:rPr lang="es-ES" sz="2300" dirty="0" smtClean="0">
                <a:solidFill>
                  <a:srgbClr val="FF0000"/>
                </a:solidFill>
              </a:rPr>
              <a:t>é</a:t>
            </a:r>
            <a:r>
              <a:rPr lang="es-ES" sz="2300" dirty="0" smtClean="0"/>
              <a:t>rez</a:t>
            </a:r>
            <a:endParaRPr lang="es-ES" sz="2300" dirty="0"/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mezuaren</a:t>
            </a:r>
            <a:r>
              <a:rPr lang="es-ES" sz="2300" dirty="0" smtClean="0"/>
              <a:t> </a:t>
            </a:r>
            <a:r>
              <a:rPr lang="es-ES" sz="2300" dirty="0" err="1"/>
              <a:t>gorputzean</a:t>
            </a:r>
            <a:r>
              <a:rPr lang="es-ES" sz="2300" dirty="0"/>
              <a:t> </a:t>
            </a:r>
            <a:r>
              <a:rPr lang="es-ES" sz="2300" dirty="0" err="1"/>
              <a:t>kodifikatuko</a:t>
            </a:r>
            <a:r>
              <a:rPr lang="es-ES" sz="2300" dirty="0"/>
              <a:t> </a:t>
            </a:r>
            <a:r>
              <a:rPr lang="es-ES" sz="2300" dirty="0" err="1"/>
              <a:t>diren</a:t>
            </a:r>
            <a:r>
              <a:rPr lang="es-ES" sz="2300" dirty="0"/>
              <a:t> </a:t>
            </a:r>
            <a:r>
              <a:rPr lang="es-ES" sz="2300" dirty="0" err="1"/>
              <a:t>datuak</a:t>
            </a:r>
            <a:r>
              <a:rPr lang="es-ES" sz="2300" dirty="0"/>
              <a:t>: </a:t>
            </a:r>
            <a:endParaRPr lang="es-ES" sz="2300" dirty="0" smtClean="0"/>
          </a:p>
          <a:p>
            <a:pPr marL="360362" lvl="1" indent="0">
              <a:buNone/>
            </a:pPr>
            <a:r>
              <a:rPr lang="es-ES" sz="2300" dirty="0" smtClean="0"/>
              <a:t>	</a:t>
            </a:r>
            <a:r>
              <a:rPr lang="es-ES" sz="2300" dirty="0" err="1" smtClean="0"/>
              <a:t>nombre_apellidos</a:t>
            </a:r>
            <a:r>
              <a:rPr lang="es-ES" sz="2300" dirty="0" smtClean="0"/>
              <a:t>=</a:t>
            </a:r>
            <a:r>
              <a:rPr lang="es-ES" sz="2300" dirty="0"/>
              <a:t>I</a:t>
            </a:r>
            <a:r>
              <a:rPr lang="es-ES" sz="2300" dirty="0">
                <a:solidFill>
                  <a:srgbClr val="FF0000"/>
                </a:solidFill>
              </a:rPr>
              <a:t>%C3%</a:t>
            </a:r>
            <a:r>
              <a:rPr lang="es-ES" sz="2300" dirty="0" smtClean="0">
                <a:solidFill>
                  <a:srgbClr val="FF0000"/>
                </a:solidFill>
              </a:rPr>
              <a:t>B1</a:t>
            </a:r>
            <a:r>
              <a:rPr lang="es-ES" sz="2300" dirty="0" smtClean="0"/>
              <a:t>aki</a:t>
            </a:r>
            <a:r>
              <a:rPr lang="es-ES" sz="2300" b="1" dirty="0" smtClean="0">
                <a:solidFill>
                  <a:srgbClr val="008000"/>
                </a:solidFill>
              </a:rPr>
              <a:t>+</a:t>
            </a:r>
            <a:r>
              <a:rPr lang="es-ES" sz="2300" dirty="0" smtClean="0"/>
              <a:t>P</a:t>
            </a:r>
            <a:r>
              <a:rPr lang="es-ES" sz="2300" dirty="0">
                <a:solidFill>
                  <a:srgbClr val="FF0000"/>
                </a:solidFill>
              </a:rPr>
              <a:t>%C3%A9</a:t>
            </a:r>
            <a:r>
              <a:rPr lang="es-ES" sz="2300" dirty="0"/>
              <a:t>rez</a:t>
            </a:r>
          </a:p>
          <a:p>
            <a:pPr marL="139700" indent="-179388"/>
            <a:r>
              <a:rPr lang="es-ES" sz="2300" dirty="0" smtClean="0"/>
              <a:t>“+</a:t>
            </a:r>
            <a:r>
              <a:rPr lang="es-ES" sz="2300" dirty="0"/>
              <a:t>” </a:t>
            </a:r>
            <a:r>
              <a:rPr lang="es-ES" sz="2300" dirty="0" err="1"/>
              <a:t>izen-balio</a:t>
            </a:r>
            <a:r>
              <a:rPr lang="es-ES" sz="2300" dirty="0"/>
              <a:t> </a:t>
            </a:r>
            <a:r>
              <a:rPr lang="es-ES" sz="2300" dirty="0" err="1"/>
              <a:t>bikotearen</a:t>
            </a:r>
            <a:r>
              <a:rPr lang="es-ES" sz="2300" dirty="0"/>
              <a:t> </a:t>
            </a:r>
            <a:r>
              <a:rPr lang="es-ES" sz="2300" dirty="0" err="1"/>
              <a:t>izen</a:t>
            </a:r>
            <a:r>
              <a:rPr lang="es-ES" sz="2300" dirty="0"/>
              <a:t> eta </a:t>
            </a:r>
            <a:r>
              <a:rPr lang="es-ES" sz="2300" dirty="0" err="1"/>
              <a:t>balio</a:t>
            </a:r>
            <a:r>
              <a:rPr lang="es-ES" sz="2300" dirty="0"/>
              <a:t> </a:t>
            </a:r>
            <a:r>
              <a:rPr lang="es-ES" sz="2300" dirty="0" err="1"/>
              <a:t>kateetan</a:t>
            </a:r>
            <a:r>
              <a:rPr lang="es-ES" sz="2300" dirty="0"/>
              <a:t> </a:t>
            </a:r>
            <a:r>
              <a:rPr lang="es-ES" sz="2300" dirty="0" err="1" smtClean="0"/>
              <a:t>datu</a:t>
            </a:r>
            <a:r>
              <a:rPr lang="es-ES" sz="2300" dirty="0" smtClean="0"/>
              <a:t> </a:t>
            </a:r>
            <a:r>
              <a:rPr lang="es-ES" sz="2300" dirty="0" err="1" smtClean="0"/>
              <a:t>bezela</a:t>
            </a:r>
            <a:r>
              <a:rPr lang="es-ES" sz="2300" dirty="0" smtClean="0"/>
              <a:t> </a:t>
            </a:r>
            <a:r>
              <a:rPr lang="es-ES" sz="2300" dirty="0" err="1" smtClean="0"/>
              <a:t>erabili</a:t>
            </a:r>
            <a:r>
              <a:rPr lang="es-ES" sz="2300" dirty="0" smtClean="0"/>
              <a:t> </a:t>
            </a:r>
            <a:r>
              <a:rPr lang="es-ES" sz="2300" dirty="0" err="1" smtClean="0"/>
              <a:t>nahi</a:t>
            </a:r>
            <a:r>
              <a:rPr lang="es-ES" sz="2300" dirty="0" smtClean="0"/>
              <a:t> </a:t>
            </a:r>
            <a:r>
              <a:rPr lang="es-ES" sz="2300" dirty="0" err="1" smtClean="0"/>
              <a:t>bada</a:t>
            </a:r>
            <a:r>
              <a:rPr lang="es-ES" sz="2300" dirty="0" smtClean="0"/>
              <a:t>, </a:t>
            </a:r>
            <a:r>
              <a:rPr lang="es-ES" sz="2300" dirty="0" err="1" smtClean="0"/>
              <a:t>orduan</a:t>
            </a:r>
            <a:r>
              <a:rPr lang="es-ES" sz="2300" dirty="0" smtClean="0"/>
              <a:t> UTF-8 </a:t>
            </a:r>
            <a:r>
              <a:rPr lang="es-ES" sz="2300" dirty="0"/>
              <a:t>+ % </a:t>
            </a:r>
            <a:r>
              <a:rPr lang="es-ES" sz="2300" dirty="0" err="1" smtClean="0"/>
              <a:t>kodifikazio</a:t>
            </a:r>
            <a:r>
              <a:rPr lang="es-ES" sz="2300" dirty="0" smtClean="0"/>
              <a:t> </a:t>
            </a:r>
            <a:r>
              <a:rPr lang="es-ES" sz="2300" dirty="0" err="1" smtClean="0"/>
              <a:t>prozedura</a:t>
            </a:r>
            <a:r>
              <a:rPr lang="es-ES" sz="2300" dirty="0" smtClean="0"/>
              <a:t> </a:t>
            </a:r>
            <a:r>
              <a:rPr lang="es-ES" sz="2300" dirty="0" err="1" smtClean="0"/>
              <a:t>jarraitu</a:t>
            </a:r>
            <a:r>
              <a:rPr lang="es-ES" sz="2300" dirty="0" smtClean="0"/>
              <a:t> </a:t>
            </a:r>
            <a:r>
              <a:rPr lang="es-ES" sz="2300" dirty="0" err="1" smtClean="0"/>
              <a:t>behar</a:t>
            </a:r>
            <a:r>
              <a:rPr lang="es-ES" sz="2300" smtClean="0"/>
              <a:t> da:</a:t>
            </a:r>
            <a:endParaRPr lang="es-ES" sz="2300" dirty="0"/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bidali</a:t>
            </a:r>
            <a:r>
              <a:rPr lang="es-ES" sz="2300" dirty="0" smtClean="0"/>
              <a:t> </a:t>
            </a:r>
            <a:r>
              <a:rPr lang="es-ES" sz="2300" dirty="0" err="1"/>
              <a:t>nahi</a:t>
            </a:r>
            <a:r>
              <a:rPr lang="es-ES" sz="2300" dirty="0"/>
              <a:t> </a:t>
            </a:r>
            <a:r>
              <a:rPr lang="es-ES" sz="2300" dirty="0" err="1"/>
              <a:t>diren</a:t>
            </a:r>
            <a:r>
              <a:rPr lang="es-ES" sz="2300" dirty="0"/>
              <a:t> </a:t>
            </a:r>
            <a:r>
              <a:rPr lang="es-ES" sz="2300" dirty="0" err="1"/>
              <a:t>datuak</a:t>
            </a:r>
            <a:r>
              <a:rPr lang="es-ES" sz="2300" dirty="0"/>
              <a:t>: </a:t>
            </a:r>
            <a:r>
              <a:rPr lang="es-ES" sz="2300" dirty="0" smtClean="0"/>
              <a:t>num1=2, </a:t>
            </a:r>
            <a:r>
              <a:rPr lang="es-ES" sz="2300" dirty="0" err="1" smtClean="0"/>
              <a:t>num</a:t>
            </a:r>
            <a:r>
              <a:rPr lang="es-ES" sz="2300" dirty="0" smtClean="0"/>
              <a:t>=2 y </a:t>
            </a:r>
            <a:r>
              <a:rPr lang="es-ES" sz="2300" dirty="0" err="1" smtClean="0"/>
              <a:t>operator</a:t>
            </a:r>
            <a:r>
              <a:rPr lang="es-ES" sz="2300" dirty="0" smtClean="0"/>
              <a:t>=</a:t>
            </a:r>
            <a:r>
              <a:rPr lang="es-ES" sz="2300" dirty="0" smtClean="0">
                <a:solidFill>
                  <a:srgbClr val="FF0000"/>
                </a:solidFill>
              </a:rPr>
              <a:t>+</a:t>
            </a:r>
            <a:endParaRPr lang="es-ES" sz="2300" dirty="0">
              <a:solidFill>
                <a:srgbClr val="FF0000"/>
              </a:solidFill>
            </a:endParaRPr>
          </a:p>
          <a:p>
            <a:pPr marL="539750" lvl="1" indent="-179388"/>
            <a:r>
              <a:rPr lang="es-ES" sz="2300" dirty="0" smtClean="0"/>
              <a:t> </a:t>
            </a:r>
            <a:r>
              <a:rPr lang="es-ES" sz="2300" dirty="0" err="1" smtClean="0"/>
              <a:t>mezuaren</a:t>
            </a:r>
            <a:r>
              <a:rPr lang="es-ES" sz="2300" dirty="0" smtClean="0"/>
              <a:t> </a:t>
            </a:r>
            <a:r>
              <a:rPr lang="es-ES" sz="2300" dirty="0" err="1"/>
              <a:t>gorputzean</a:t>
            </a:r>
            <a:r>
              <a:rPr lang="es-ES" sz="2300" dirty="0"/>
              <a:t> </a:t>
            </a:r>
            <a:r>
              <a:rPr lang="es-ES" sz="2300" dirty="0" err="1"/>
              <a:t>kodifikatuko</a:t>
            </a:r>
            <a:r>
              <a:rPr lang="es-ES" sz="2300" dirty="0"/>
              <a:t> </a:t>
            </a:r>
            <a:r>
              <a:rPr lang="es-ES" sz="2300" dirty="0" err="1"/>
              <a:t>diren</a:t>
            </a:r>
            <a:r>
              <a:rPr lang="es-ES" sz="2300" dirty="0"/>
              <a:t> </a:t>
            </a:r>
            <a:r>
              <a:rPr lang="es-ES" sz="2300" dirty="0" err="1"/>
              <a:t>datuak</a:t>
            </a:r>
            <a:r>
              <a:rPr lang="es-ES" sz="2300" dirty="0"/>
              <a:t>: </a:t>
            </a:r>
            <a:r>
              <a:rPr lang="es-ES" sz="2300" dirty="0" smtClean="0"/>
              <a:t>num1=2&amp;num2=2&amp;operator=</a:t>
            </a:r>
            <a:r>
              <a:rPr lang="es-ES" sz="2300" dirty="0" smtClean="0">
                <a:solidFill>
                  <a:srgbClr val="FF0000"/>
                </a:solidFill>
              </a:rPr>
              <a:t>%2B</a:t>
            </a:r>
            <a:endParaRPr lang="es-ES" sz="2300" dirty="0">
              <a:solidFill>
                <a:srgbClr val="FF0000"/>
              </a:solidFill>
            </a:endParaRPr>
          </a:p>
          <a:p>
            <a:pPr marL="760412" lvl="2" indent="0">
              <a:buNone/>
            </a:pPr>
            <a:endParaRPr lang="es-ES" sz="1200" dirty="0"/>
          </a:p>
          <a:p>
            <a:pPr marL="360362" lvl="1" indent="0">
              <a:buNone/>
            </a:pPr>
            <a:endParaRPr lang="es-ES" sz="1600" dirty="0" smtClean="0"/>
          </a:p>
          <a:p>
            <a:pPr marL="760412" lvl="2" indent="0">
              <a:buNone/>
            </a:pPr>
            <a:endParaRPr lang="es-ES" sz="1400" dirty="0"/>
          </a:p>
          <a:p>
            <a:pPr marL="760412" lvl="2" indent="0">
              <a:buNone/>
            </a:pPr>
            <a:endParaRPr lang="es-ES" sz="1400" dirty="0" smtClean="0"/>
          </a:p>
          <a:p>
            <a:pPr marL="579438" lvl="2" indent="-179388"/>
            <a:endParaRPr lang="es-ES" sz="1400" dirty="0"/>
          </a:p>
          <a:p>
            <a:pPr marL="179388" indent="-179388"/>
            <a:endParaRPr lang="es-ES" sz="1600" dirty="0" smtClean="0"/>
          </a:p>
          <a:p>
            <a:pPr marL="179388" indent="-179388"/>
            <a:endParaRPr lang="es-ES" sz="2000" i="1" dirty="0" smtClean="0"/>
          </a:p>
          <a:p>
            <a:pPr marL="539750" indent="-179388"/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err="1" smtClean="0"/>
              <a:t>datuen</a:t>
            </a:r>
            <a:r>
              <a:rPr lang="es-ES" dirty="0" smtClean="0"/>
              <a:t> </a:t>
            </a:r>
            <a:r>
              <a:rPr lang="es-ES" dirty="0" err="1" smtClean="0"/>
              <a:t>kodifikazioa</a:t>
            </a:r>
            <a:r>
              <a:rPr lang="es-ES" dirty="0" smtClean="0"/>
              <a:t> </a:t>
            </a:r>
            <a:r>
              <a:rPr lang="es-ES" dirty="0" err="1" smtClean="0"/>
              <a:t>inprimaki</a:t>
            </a:r>
            <a:r>
              <a:rPr lang="es-ES" dirty="0" smtClean="0"/>
              <a:t> </a:t>
            </a:r>
            <a:r>
              <a:rPr lang="es-ES" dirty="0" err="1" smtClean="0"/>
              <a:t>formatuan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4A626D-7FAA-4A4B-80FF-2ED52E2A512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13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179388" indent="-179388"/>
            <a:r>
              <a:rPr lang="es-ES" sz="1800" dirty="0" err="1" smtClean="0"/>
              <a:t>Izen-Balio</a:t>
            </a:r>
            <a:r>
              <a:rPr lang="es-ES" sz="1800" dirty="0" smtClean="0"/>
              <a:t> </a:t>
            </a:r>
            <a:r>
              <a:rPr lang="es-ES" sz="1800" dirty="0" err="1" smtClean="0"/>
              <a:t>bikoteak</a:t>
            </a:r>
            <a:r>
              <a:rPr lang="es-ES" sz="1800" dirty="0" smtClean="0"/>
              <a:t> </a:t>
            </a:r>
            <a:r>
              <a:rPr lang="es-ES" sz="1800" dirty="0" err="1" smtClean="0"/>
              <a:t>mezuaren</a:t>
            </a:r>
            <a:r>
              <a:rPr lang="es-ES" sz="1800" dirty="0" smtClean="0"/>
              <a:t> </a:t>
            </a:r>
            <a:r>
              <a:rPr lang="es-ES" sz="1800" dirty="0" err="1" smtClean="0"/>
              <a:t>gorputzean</a:t>
            </a:r>
            <a:r>
              <a:rPr lang="es-ES" sz="1800" dirty="0" smtClean="0"/>
              <a:t> </a:t>
            </a:r>
            <a:r>
              <a:rPr lang="es-ES" sz="1800" dirty="0" err="1" smtClean="0"/>
              <a:t>bidali</a:t>
            </a:r>
            <a:r>
              <a:rPr lang="es-ES" sz="1800" dirty="0" smtClean="0"/>
              <a:t> </a:t>
            </a:r>
            <a:r>
              <a:rPr lang="es-ES" sz="1800" dirty="0" err="1" smtClean="0"/>
              <a:t>beharrean</a:t>
            </a:r>
            <a:r>
              <a:rPr lang="es-ES" sz="1800" dirty="0" smtClean="0"/>
              <a:t>, URI-</a:t>
            </a:r>
            <a:r>
              <a:rPr lang="es-ES" sz="1800" dirty="0" err="1" smtClean="0"/>
              <a:t>an</a:t>
            </a:r>
            <a:r>
              <a:rPr lang="es-ES" sz="1800" dirty="0" smtClean="0"/>
              <a:t> </a:t>
            </a:r>
            <a:r>
              <a:rPr lang="es-ES" sz="1800" dirty="0" err="1" smtClean="0"/>
              <a:t>bertan</a:t>
            </a:r>
            <a:r>
              <a:rPr lang="es-ES" sz="1800" dirty="0" smtClean="0"/>
              <a:t> </a:t>
            </a:r>
            <a:r>
              <a:rPr lang="es-ES" sz="1800" dirty="0" err="1" smtClean="0"/>
              <a:t>bidali</a:t>
            </a:r>
            <a:r>
              <a:rPr lang="es-ES" sz="1800" dirty="0" smtClean="0"/>
              <a:t> </a:t>
            </a:r>
            <a:r>
              <a:rPr lang="es-ES" sz="1800" dirty="0" err="1" smtClean="0"/>
              <a:t>daitezke</a:t>
            </a:r>
            <a:r>
              <a:rPr lang="es-ES" sz="1800" dirty="0" smtClean="0"/>
              <a:t> “?” </a:t>
            </a:r>
            <a:r>
              <a:rPr lang="es-ES" sz="1800" dirty="0" err="1" smtClean="0"/>
              <a:t>karakterea</a:t>
            </a:r>
            <a:r>
              <a:rPr lang="es-ES" sz="1800" dirty="0" smtClean="0"/>
              <a:t> </a:t>
            </a:r>
            <a:r>
              <a:rPr lang="es-ES" sz="1800" dirty="0" err="1" smtClean="0"/>
              <a:t>juntagailu</a:t>
            </a:r>
            <a:r>
              <a:rPr lang="es-ES" sz="1800" dirty="0" smtClean="0"/>
              <a:t> </a:t>
            </a:r>
            <a:r>
              <a:rPr lang="es-ES" sz="1800" dirty="0" err="1" smtClean="0"/>
              <a:t>bezela</a:t>
            </a:r>
            <a:r>
              <a:rPr lang="es-ES" sz="1800" dirty="0" smtClean="0"/>
              <a:t> </a:t>
            </a:r>
            <a:r>
              <a:rPr lang="es-ES" sz="1800" dirty="0" err="1" smtClean="0"/>
              <a:t>erabiliz</a:t>
            </a:r>
            <a:r>
              <a:rPr lang="es-ES" sz="1800" dirty="0"/>
              <a:t> </a:t>
            </a:r>
            <a:r>
              <a:rPr lang="es-ES" sz="1800" dirty="0" smtClean="0">
                <a:sym typeface="Wingdings"/>
              </a:rPr>
              <a:t> </a:t>
            </a:r>
            <a:r>
              <a:rPr lang="es-ES" sz="1800" i="1" dirty="0" err="1" smtClean="0">
                <a:sym typeface="Wingdings"/>
              </a:rPr>
              <a:t>query</a:t>
            </a:r>
            <a:r>
              <a:rPr lang="es-ES" sz="1800" i="1" dirty="0" smtClean="0">
                <a:sym typeface="Wingdings"/>
              </a:rPr>
              <a:t> </a:t>
            </a:r>
            <a:r>
              <a:rPr lang="es-ES" sz="1800" i="1" dirty="0" err="1" smtClean="0">
                <a:sym typeface="Wingdings"/>
              </a:rPr>
              <a:t>string</a:t>
            </a:r>
            <a:endParaRPr lang="es-ES" sz="1800" i="1" dirty="0" smtClean="0"/>
          </a:p>
          <a:p>
            <a:pPr marL="579438" lvl="1" indent="-179388"/>
            <a:r>
              <a:rPr lang="es-ES" sz="1800" dirty="0" err="1" smtClean="0"/>
              <a:t>Metodoa</a:t>
            </a:r>
            <a:r>
              <a:rPr lang="es-ES" sz="1800" dirty="0" smtClean="0"/>
              <a:t>: GET</a:t>
            </a:r>
          </a:p>
          <a:p>
            <a:pPr marL="579438" lvl="1" indent="-179388"/>
            <a:r>
              <a:rPr lang="es-ES" sz="1800" dirty="0" smtClean="0"/>
              <a:t>Ez </a:t>
            </a:r>
            <a:r>
              <a:rPr lang="es-ES" sz="1800" dirty="0" err="1" smtClean="0"/>
              <a:t>dira</a:t>
            </a:r>
            <a:r>
              <a:rPr lang="es-ES" sz="1800" dirty="0" smtClean="0"/>
              <a:t> </a:t>
            </a:r>
            <a:r>
              <a:rPr lang="es-ES" sz="1800" i="1" dirty="0" smtClean="0"/>
              <a:t>Content-</a:t>
            </a:r>
            <a:r>
              <a:rPr lang="es-ES" sz="1800" i="1" dirty="0" err="1" smtClean="0"/>
              <a:t>Type</a:t>
            </a:r>
            <a:r>
              <a:rPr lang="es-ES" sz="1800" dirty="0" smtClean="0"/>
              <a:t> eta </a:t>
            </a:r>
            <a:r>
              <a:rPr lang="es-ES" sz="1800" i="1" dirty="0" smtClean="0"/>
              <a:t>Content-</a:t>
            </a:r>
            <a:r>
              <a:rPr lang="es-ES" sz="1800" i="1" dirty="0" err="1" smtClean="0"/>
              <a:t>Length</a:t>
            </a:r>
            <a:r>
              <a:rPr lang="es-ES" sz="1800" i="1" dirty="0" smtClean="0"/>
              <a:t> </a:t>
            </a:r>
            <a:r>
              <a:rPr lang="es-ES" sz="1800" dirty="0" err="1" smtClean="0"/>
              <a:t>goiburuak</a:t>
            </a:r>
            <a:r>
              <a:rPr lang="es-ES" sz="1800" dirty="0" smtClean="0"/>
              <a:t> </a:t>
            </a:r>
            <a:r>
              <a:rPr lang="es-ES" sz="1800" dirty="0" err="1" smtClean="0"/>
              <a:t>erabili</a:t>
            </a:r>
            <a:r>
              <a:rPr lang="es-ES" sz="1800" dirty="0" smtClean="0"/>
              <a:t> </a:t>
            </a:r>
            <a:r>
              <a:rPr lang="es-ES" sz="1800" dirty="0" err="1" smtClean="0"/>
              <a:t>behar</a:t>
            </a:r>
            <a:endParaRPr lang="es-ES" sz="1800" dirty="0" smtClean="0"/>
          </a:p>
          <a:p>
            <a:pPr marL="979488" lvl="2" indent="-179388"/>
            <a:r>
              <a:rPr lang="es-ES" sz="1800" dirty="0" err="1" smtClean="0"/>
              <a:t>Query</a:t>
            </a:r>
            <a:r>
              <a:rPr lang="es-ES" sz="1800" dirty="0" smtClean="0"/>
              <a:t> </a:t>
            </a:r>
            <a:r>
              <a:rPr lang="es-ES" sz="1800" dirty="0" err="1" smtClean="0"/>
              <a:t>String-ean</a:t>
            </a:r>
            <a:r>
              <a:rPr lang="es-ES" sz="1800" dirty="0" smtClean="0"/>
              <a:t> </a:t>
            </a:r>
            <a:r>
              <a:rPr lang="es-ES" sz="1800" dirty="0" err="1" smtClean="0"/>
              <a:t>inprimaki</a:t>
            </a:r>
            <a:r>
              <a:rPr lang="es-ES" sz="1800" dirty="0" smtClean="0"/>
              <a:t> </a:t>
            </a:r>
            <a:r>
              <a:rPr lang="es-ES" sz="1800" dirty="0" err="1" smtClean="0"/>
              <a:t>formatudun</a:t>
            </a:r>
            <a:r>
              <a:rPr lang="es-ES" sz="1800" dirty="0" smtClean="0"/>
              <a:t> </a:t>
            </a:r>
            <a:r>
              <a:rPr lang="es-ES" sz="1800" dirty="0" err="1" smtClean="0"/>
              <a:t>datuak</a:t>
            </a:r>
            <a:r>
              <a:rPr lang="es-ES" sz="1800" dirty="0" smtClean="0"/>
              <a:t> </a:t>
            </a:r>
            <a:r>
              <a:rPr lang="es-ES" sz="1800" dirty="0" err="1" smtClean="0"/>
              <a:t>bakarrik</a:t>
            </a:r>
            <a:r>
              <a:rPr lang="es-ES" sz="1800" dirty="0" smtClean="0"/>
              <a:t> </a:t>
            </a:r>
            <a:r>
              <a:rPr lang="es-ES" sz="1800" dirty="0" err="1" smtClean="0"/>
              <a:t>bidali</a:t>
            </a:r>
            <a:r>
              <a:rPr lang="es-ES" sz="1800" dirty="0" smtClean="0"/>
              <a:t> </a:t>
            </a:r>
            <a:r>
              <a:rPr lang="es-ES" sz="1800" dirty="0" err="1" smtClean="0"/>
              <a:t>daitezke</a:t>
            </a:r>
            <a:r>
              <a:rPr lang="es-ES" sz="1800" dirty="0" smtClean="0"/>
              <a:t>.</a:t>
            </a:r>
          </a:p>
          <a:p>
            <a:pPr marL="979488" lvl="2" indent="-179388"/>
            <a:r>
              <a:rPr lang="es-ES" sz="1800" dirty="0" smtClean="0"/>
              <a:t>HTTP </a:t>
            </a:r>
            <a:r>
              <a:rPr lang="es-ES" sz="1800" dirty="0" err="1" smtClean="0"/>
              <a:t>eskeraren</a:t>
            </a:r>
            <a:r>
              <a:rPr lang="es-ES" sz="1800" dirty="0" smtClean="0"/>
              <a:t> </a:t>
            </a:r>
            <a:r>
              <a:rPr lang="es-ES" sz="1800" dirty="0" err="1" smtClean="0"/>
              <a:t>egiturak</a:t>
            </a:r>
            <a:r>
              <a:rPr lang="es-ES" sz="1800" dirty="0" smtClean="0"/>
              <a:t> </a:t>
            </a:r>
            <a:r>
              <a:rPr lang="es-ES" sz="1800" dirty="0" err="1" smtClean="0"/>
              <a:t>query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-a </a:t>
            </a:r>
            <a:r>
              <a:rPr lang="es-ES" sz="1800" dirty="0" err="1" smtClean="0"/>
              <a:t>mugatzen</a:t>
            </a:r>
            <a:r>
              <a:rPr lang="es-ES" sz="1800" dirty="0" smtClean="0"/>
              <a:t> du: </a:t>
            </a:r>
            <a:r>
              <a:rPr lang="es-ES" sz="1800" dirty="0" err="1" smtClean="0"/>
              <a:t>izen-balio</a:t>
            </a:r>
            <a:r>
              <a:rPr lang="es-ES" sz="1800" dirty="0" smtClean="0"/>
              <a:t> </a:t>
            </a:r>
            <a:r>
              <a:rPr lang="es-ES" sz="1800" dirty="0" err="1" smtClean="0"/>
              <a:t>bikoteen</a:t>
            </a:r>
            <a:r>
              <a:rPr lang="es-ES" sz="1800" dirty="0" smtClean="0"/>
              <a:t> </a:t>
            </a:r>
            <a:r>
              <a:rPr lang="es-ES" sz="1800" dirty="0" err="1" smtClean="0"/>
              <a:t>katea</a:t>
            </a:r>
            <a:r>
              <a:rPr lang="es-ES" sz="1800" dirty="0" smtClean="0"/>
              <a:t> “?” </a:t>
            </a:r>
            <a:r>
              <a:rPr lang="es-ES" sz="1800" dirty="0" err="1" smtClean="0"/>
              <a:t>karakterearen</a:t>
            </a:r>
            <a:r>
              <a:rPr lang="es-ES" sz="1800" dirty="0" smtClean="0"/>
              <a:t> eta “</a:t>
            </a:r>
            <a:r>
              <a:rPr lang="es-ES" sz="1800" i="1" dirty="0"/>
              <a:t> </a:t>
            </a:r>
            <a:r>
              <a:rPr lang="es-ES" sz="1800" dirty="0" smtClean="0"/>
              <a:t>HTTP</a:t>
            </a:r>
            <a:r>
              <a:rPr lang="es-ES" sz="1800" dirty="0"/>
              <a:t>/</a:t>
            </a:r>
            <a:r>
              <a:rPr lang="es-ES" sz="1800" dirty="0" smtClean="0"/>
              <a:t>1.1” </a:t>
            </a:r>
            <a:r>
              <a:rPr lang="es-ES" sz="1800" dirty="0" err="1" smtClean="0"/>
              <a:t>katearen</a:t>
            </a:r>
            <a:r>
              <a:rPr lang="es-ES" sz="1800" dirty="0" smtClean="0"/>
              <a:t> </a:t>
            </a:r>
            <a:r>
              <a:rPr lang="es-ES" sz="1800" dirty="0" err="1" smtClean="0"/>
              <a:t>tartean</a:t>
            </a:r>
            <a:r>
              <a:rPr lang="es-ES" sz="1800" dirty="0" smtClean="0"/>
              <a:t> </a:t>
            </a:r>
            <a:r>
              <a:rPr lang="es-ES" sz="1800" dirty="0" err="1" smtClean="0"/>
              <a:t>kokatzen</a:t>
            </a:r>
            <a:r>
              <a:rPr lang="es-ES" sz="1800" dirty="0" smtClean="0"/>
              <a:t> da.</a:t>
            </a:r>
          </a:p>
          <a:p>
            <a:pPr marL="579438" lvl="1" indent="-179388"/>
            <a:r>
              <a:rPr lang="es-ES" sz="1800" dirty="0" err="1" smtClean="0"/>
              <a:t>Datuen</a:t>
            </a:r>
            <a:r>
              <a:rPr lang="es-ES" sz="1800" dirty="0" smtClean="0"/>
              <a:t> </a:t>
            </a:r>
            <a:r>
              <a:rPr lang="es-ES" sz="1800" dirty="0" err="1" smtClean="0"/>
              <a:t>kodifikazioa</a:t>
            </a:r>
            <a:r>
              <a:rPr lang="es-ES" sz="1800" dirty="0" smtClean="0"/>
              <a:t> eta </a:t>
            </a:r>
            <a:r>
              <a:rPr lang="es-ES" sz="1800" dirty="0" err="1" smtClean="0"/>
              <a:t>formatua</a:t>
            </a:r>
            <a:r>
              <a:rPr lang="es-ES" sz="1800" dirty="0" smtClean="0"/>
              <a:t> </a:t>
            </a:r>
            <a:r>
              <a:rPr lang="es-ES" sz="1800" dirty="0" err="1" smtClean="0"/>
              <a:t>lehengo</a:t>
            </a:r>
            <a:r>
              <a:rPr lang="es-ES" sz="1800" dirty="0" smtClean="0"/>
              <a:t> </a:t>
            </a:r>
            <a:r>
              <a:rPr lang="es-ES" sz="1800" dirty="0" err="1" smtClean="0"/>
              <a:t>moduan</a:t>
            </a:r>
            <a:r>
              <a:rPr lang="es-ES" sz="1800" dirty="0" smtClean="0"/>
              <a:t> </a:t>
            </a:r>
            <a:r>
              <a:rPr lang="es-ES" sz="1800" dirty="0" err="1" smtClean="0"/>
              <a:t>egiten</a:t>
            </a:r>
            <a:r>
              <a:rPr lang="es-ES" sz="1800" dirty="0" smtClean="0"/>
              <a:t> da.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inprimakiak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71600" y="4638035"/>
            <a:ext cx="2952328" cy="1169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</a:t>
            </a:r>
            <a:r>
              <a:rPr lang="es-ES" sz="1400" dirty="0"/>
              <a:t>/</a:t>
            </a:r>
            <a:r>
              <a:rPr lang="es-ES" sz="1400" dirty="0" err="1"/>
              <a:t>recurso</a:t>
            </a:r>
            <a:r>
              <a:rPr lang="es-ES" sz="1400" dirty="0" err="1" smtClean="0"/>
              <a:t>?dni</a:t>
            </a:r>
            <a:r>
              <a:rPr lang="es-ES" sz="1400" dirty="0"/>
              <a:t>=</a:t>
            </a:r>
            <a:r>
              <a:rPr lang="es-ES" sz="1400" dirty="0" smtClean="0"/>
              <a:t>12345678 HTTP/1.1 </a:t>
            </a:r>
          </a:p>
          <a:p>
            <a:r>
              <a:rPr lang="es-ES" sz="1400" dirty="0" smtClean="0"/>
              <a:t>Host: sw2016.com 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plain</a:t>
            </a:r>
            <a:endParaRPr lang="es-ES" sz="1400" dirty="0" smtClean="0"/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Cliente </a:t>
            </a:r>
            <a:r>
              <a:rPr lang="es-ES" sz="1400" dirty="0" err="1" smtClean="0"/>
              <a:t>Python</a:t>
            </a:r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971600" y="4365104"/>
            <a:ext cx="2952328" cy="2009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Petición de ejemplo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932040" y="4638035"/>
            <a:ext cx="3240360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1</a:t>
            </a:r>
          </a:p>
          <a:p>
            <a:r>
              <a:rPr lang="en-US" sz="1400" dirty="0" smtClean="0"/>
              <a:t>Content-Type: text/plain</a:t>
            </a:r>
            <a:endParaRPr lang="es-ES_tradnl" sz="1400" dirty="0" smtClean="0"/>
          </a:p>
          <a:p>
            <a:endParaRPr lang="es-ES_tradnl" sz="1400" dirty="0"/>
          </a:p>
          <a:p>
            <a:r>
              <a:rPr lang="es-ES" sz="1400" dirty="0" smtClean="0"/>
              <a:t>Z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932040" y="4365685"/>
            <a:ext cx="3240360" cy="2003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Respuesta de ejemplo</a:t>
            </a:r>
            <a:endParaRPr lang="es-ES" sz="1600" b="1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4A626D-7FAA-4A4B-80FF-2ED52E2A5127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85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smtClean="0"/>
              <a:t>HTML </a:t>
            </a:r>
            <a:r>
              <a:rPr lang="es-ES" dirty="0" err="1" smtClean="0"/>
              <a:t>inprimakiak</a:t>
            </a:r>
            <a:endParaRPr lang="es-ES" dirty="0"/>
          </a:p>
        </p:txBody>
      </p:sp>
      <p:pic>
        <p:nvPicPr>
          <p:cNvPr id="3" name="Picture 2" descr="http://www.freedback.com/new/images/homepage/fo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78421"/>
            <a:ext cx="4200525" cy="4714875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-180528" y="6093296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(*) </a:t>
            </a:r>
            <a:r>
              <a:rPr lang="es-ES" sz="1600" dirty="0" err="1" smtClean="0"/>
              <a:t>image</a:t>
            </a:r>
            <a:r>
              <a:rPr lang="es-ES" sz="1600" dirty="0" smtClean="0"/>
              <a:t> </a:t>
            </a:r>
            <a:r>
              <a:rPr lang="es-ES" sz="1600" dirty="0" err="1" smtClean="0"/>
              <a:t>extracted</a:t>
            </a:r>
            <a:r>
              <a:rPr lang="es-ES" sz="1600" dirty="0" smtClean="0"/>
              <a:t> </a:t>
            </a:r>
            <a:r>
              <a:rPr lang="es-ES" sz="1600" dirty="0" err="1" smtClean="0"/>
              <a:t>from</a:t>
            </a:r>
            <a:r>
              <a:rPr lang="es-ES" sz="1600" dirty="0" smtClean="0"/>
              <a:t> http://www.freedback.com/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644008" y="1772816"/>
            <a:ext cx="4427984" cy="3970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     &lt;head&gt;</a:t>
            </a:r>
          </a:p>
          <a:p>
            <a:r>
              <a:rPr lang="es-ES" sz="1200" dirty="0" smtClean="0"/>
              <a:t>          &lt;</a:t>
            </a:r>
            <a:r>
              <a:rPr lang="es-ES" sz="1200" dirty="0" err="1" smtClean="0"/>
              <a:t>title</a:t>
            </a:r>
            <a:r>
              <a:rPr lang="es-ES" sz="1200" dirty="0" smtClean="0"/>
              <a:t>&gt;</a:t>
            </a:r>
            <a:r>
              <a:rPr lang="es-ES" sz="1200" dirty="0" err="1" smtClean="0"/>
              <a:t>Formularioa</a:t>
            </a:r>
            <a:r>
              <a:rPr lang="es-ES" sz="1200" dirty="0" smtClean="0"/>
              <a:t>&lt;/</a:t>
            </a:r>
            <a:r>
              <a:rPr lang="es-ES" sz="1200" dirty="0" err="1" smtClean="0"/>
              <a:t>title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     &lt;/head&gt;</a:t>
            </a:r>
          </a:p>
          <a:p>
            <a:r>
              <a:rPr lang="es-ES" sz="1200" dirty="0" smtClean="0"/>
              <a:t>     &lt;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          &lt;p&gt;</a:t>
            </a:r>
          </a:p>
          <a:p>
            <a:r>
              <a:rPr lang="es-ES" sz="1200" dirty="0" smtClean="0"/>
              <a:t>               &lt;</a:t>
            </a:r>
            <a:r>
              <a:rPr lang="es-ES" sz="1200" dirty="0" err="1" smtClean="0"/>
              <a:t>form</a:t>
            </a:r>
            <a:r>
              <a:rPr lang="es-ES" sz="1200" dirty="0" smtClean="0"/>
              <a:t> </a:t>
            </a:r>
            <a:r>
              <a:rPr lang="es-ES" sz="1200" dirty="0" err="1" smtClean="0"/>
              <a:t>method</a:t>
            </a:r>
            <a:r>
              <a:rPr lang="es-ES" sz="1200" dirty="0" smtClean="0"/>
              <a:t>="</a:t>
            </a:r>
            <a:r>
              <a:rPr lang="es-ES" sz="1200" dirty="0"/>
              <a:t>GET" </a:t>
            </a:r>
            <a:r>
              <a:rPr lang="es-ES" sz="1200" dirty="0" err="1" smtClean="0"/>
              <a:t>action</a:t>
            </a:r>
            <a:r>
              <a:rPr lang="es-ES" sz="1200" dirty="0" smtClean="0"/>
              <a:t>="/</a:t>
            </a:r>
            <a:r>
              <a:rPr lang="es-ES" sz="1200" dirty="0" err="1" smtClean="0"/>
              <a:t>app</a:t>
            </a:r>
            <a:r>
              <a:rPr lang="es-ES" sz="1200" dirty="0" smtClean="0"/>
              <a:t>/</a:t>
            </a:r>
            <a:r>
              <a:rPr lang="es-ES" sz="1200" dirty="0" err="1" smtClean="0"/>
              <a:t>servlet</a:t>
            </a:r>
            <a:r>
              <a:rPr lang="es-ES" sz="1200" dirty="0" smtClean="0"/>
              <a:t>/</a:t>
            </a:r>
            <a:r>
              <a:rPr lang="es-ES" sz="1200" dirty="0" err="1" smtClean="0"/>
              <a:t>contactUs</a:t>
            </a:r>
            <a:r>
              <a:rPr lang="es-ES" sz="1200" dirty="0" smtClean="0"/>
              <a:t>"&gt;</a:t>
            </a:r>
          </a:p>
          <a:p>
            <a:r>
              <a:rPr lang="es-ES" sz="1200" dirty="0" smtClean="0"/>
              <a:t>                    &lt;b&gt;</a:t>
            </a:r>
            <a:r>
              <a:rPr lang="es-ES" sz="1200" dirty="0" err="1" smtClean="0"/>
              <a:t>Izena</a:t>
            </a:r>
            <a:r>
              <a:rPr lang="es-ES" sz="1200" dirty="0" smtClean="0"/>
              <a:t>: &lt;/b&gt;</a:t>
            </a:r>
          </a:p>
          <a:p>
            <a:r>
              <a:rPr lang="es-ES" sz="1200" dirty="0" smtClean="0"/>
              <a:t>                    &lt;input </a:t>
            </a:r>
            <a:r>
              <a:rPr lang="es-ES" sz="1200" dirty="0" err="1" smtClean="0"/>
              <a:t>type</a:t>
            </a:r>
            <a:r>
              <a:rPr lang="es-ES" sz="1200" dirty="0" smtClean="0"/>
              <a:t>="</a:t>
            </a:r>
            <a:r>
              <a:rPr lang="es-ES" sz="1200" dirty="0" err="1" smtClean="0"/>
              <a:t>text</a:t>
            </a:r>
            <a:r>
              <a:rPr lang="es-ES" sz="1200" dirty="0" smtClean="0"/>
              <a:t>" </a:t>
            </a:r>
            <a:r>
              <a:rPr lang="es-ES" sz="1200" dirty="0" err="1" smtClean="0"/>
              <a:t>name</a:t>
            </a:r>
            <a:r>
              <a:rPr lang="es-ES" sz="1200" dirty="0"/>
              <a:t>="</a:t>
            </a:r>
            <a:r>
              <a:rPr lang="es-ES" sz="1200" dirty="0" err="1"/>
              <a:t>name</a:t>
            </a:r>
            <a:r>
              <a:rPr lang="es-ES" sz="1200" dirty="0" smtClean="0"/>
              <a:t>"&gt;</a:t>
            </a:r>
          </a:p>
          <a:p>
            <a:r>
              <a:rPr lang="es-ES" sz="1200" dirty="0" smtClean="0"/>
              <a:t>                    &lt;</a:t>
            </a:r>
            <a:r>
              <a:rPr lang="es-ES" sz="1200" dirty="0" err="1" smtClean="0"/>
              <a:t>br</a:t>
            </a:r>
            <a:r>
              <a:rPr lang="es-ES" sz="1200" dirty="0" smtClean="0"/>
              <a:t>/&gt;</a:t>
            </a:r>
          </a:p>
          <a:p>
            <a:r>
              <a:rPr lang="es-ES" sz="1200" dirty="0" smtClean="0"/>
              <a:t>                    &lt;b&gt;Posta </a:t>
            </a:r>
            <a:r>
              <a:rPr lang="es-ES" sz="1200" dirty="0" err="1" smtClean="0"/>
              <a:t>elektronikoa</a:t>
            </a:r>
            <a:r>
              <a:rPr lang="es-ES" sz="1200" dirty="0" smtClean="0"/>
              <a:t>: &lt;/b&gt;</a:t>
            </a:r>
          </a:p>
          <a:p>
            <a:r>
              <a:rPr lang="es-ES" sz="1200" dirty="0" smtClean="0"/>
              <a:t>                    &lt;input </a:t>
            </a:r>
            <a:r>
              <a:rPr lang="es-ES" sz="1200" dirty="0" err="1" smtClean="0"/>
              <a:t>type</a:t>
            </a:r>
            <a:r>
              <a:rPr lang="es-ES" sz="1200" dirty="0" smtClean="0"/>
              <a:t>="</a:t>
            </a:r>
            <a:r>
              <a:rPr lang="es-ES" sz="1200" dirty="0" err="1" smtClean="0"/>
              <a:t>text</a:t>
            </a:r>
            <a:r>
              <a:rPr lang="es-ES" sz="1200" dirty="0" smtClean="0"/>
              <a:t>" </a:t>
            </a:r>
            <a:r>
              <a:rPr lang="es-ES" sz="1200" dirty="0" err="1" smtClean="0"/>
              <a:t>name</a:t>
            </a:r>
            <a:r>
              <a:rPr lang="es-ES" sz="1200" dirty="0"/>
              <a:t>="email</a:t>
            </a:r>
            <a:r>
              <a:rPr lang="es-ES" sz="1200" dirty="0" smtClean="0"/>
              <a:t>"&gt;</a:t>
            </a:r>
          </a:p>
          <a:p>
            <a:r>
              <a:rPr lang="es-ES" sz="1200" dirty="0" smtClean="0"/>
              <a:t>                    &lt;</a:t>
            </a:r>
            <a:r>
              <a:rPr lang="es-ES" sz="1200" dirty="0" err="1" smtClean="0"/>
              <a:t>br</a:t>
            </a:r>
            <a:r>
              <a:rPr lang="es-ES" sz="1200" dirty="0" smtClean="0"/>
              <a:t>/&gt;</a:t>
            </a:r>
          </a:p>
          <a:p>
            <a:r>
              <a:rPr lang="es-ES" sz="1200" dirty="0" smtClean="0"/>
              <a:t>                    &lt;b&gt;</a:t>
            </a:r>
            <a:r>
              <a:rPr lang="es-ES" sz="1200" dirty="0" err="1" smtClean="0"/>
              <a:t>Mezua</a:t>
            </a:r>
            <a:r>
              <a:rPr lang="es-ES" sz="1200" dirty="0" smtClean="0"/>
              <a:t>: &lt;/b&gt;</a:t>
            </a:r>
          </a:p>
          <a:p>
            <a:r>
              <a:rPr lang="es-ES" sz="1200" dirty="0" smtClean="0"/>
              <a:t>                    &lt;input </a:t>
            </a:r>
            <a:r>
              <a:rPr lang="es-ES" sz="1200" dirty="0" err="1" smtClean="0"/>
              <a:t>type</a:t>
            </a:r>
            <a:r>
              <a:rPr lang="es-ES" sz="1200" dirty="0" smtClean="0"/>
              <a:t>="</a:t>
            </a:r>
            <a:r>
              <a:rPr lang="es-ES" sz="1200" dirty="0" err="1" smtClean="0"/>
              <a:t>text</a:t>
            </a:r>
            <a:r>
              <a:rPr lang="es-ES" sz="1200" dirty="0" smtClean="0"/>
              <a:t>" </a:t>
            </a:r>
            <a:r>
              <a:rPr lang="es-ES" sz="1200" dirty="0" err="1" smtClean="0"/>
              <a:t>name</a:t>
            </a:r>
            <a:r>
              <a:rPr lang="es-ES" sz="1200" dirty="0"/>
              <a:t>="</a:t>
            </a:r>
            <a:r>
              <a:rPr lang="es-ES" sz="1200" dirty="0" err="1"/>
              <a:t>message</a:t>
            </a:r>
            <a:r>
              <a:rPr lang="es-ES" sz="1200" dirty="0" smtClean="0"/>
              <a:t>"&gt;</a:t>
            </a:r>
          </a:p>
          <a:p>
            <a:r>
              <a:rPr lang="es-ES" sz="1200" dirty="0" smtClean="0"/>
              <a:t>                    &lt;</a:t>
            </a:r>
            <a:r>
              <a:rPr lang="es-ES" sz="1200" dirty="0" err="1" smtClean="0"/>
              <a:t>br</a:t>
            </a:r>
            <a:r>
              <a:rPr lang="es-ES" sz="1200" dirty="0" smtClean="0"/>
              <a:t>/&gt;&lt;</a:t>
            </a:r>
            <a:r>
              <a:rPr lang="es-ES" sz="1200" dirty="0" err="1" smtClean="0"/>
              <a:t>br</a:t>
            </a:r>
            <a:r>
              <a:rPr lang="es-ES" sz="1200" dirty="0" smtClean="0"/>
              <a:t>/&gt;</a:t>
            </a:r>
          </a:p>
          <a:p>
            <a:r>
              <a:rPr lang="es-ES" sz="1200" dirty="0" smtClean="0"/>
              <a:t>                    &lt;input </a:t>
            </a:r>
            <a:r>
              <a:rPr lang="es-ES" sz="1200" dirty="0" err="1" smtClean="0"/>
              <a:t>type</a:t>
            </a:r>
            <a:r>
              <a:rPr lang="es-ES" sz="1200" dirty="0" smtClean="0"/>
              <a:t>="</a:t>
            </a:r>
            <a:r>
              <a:rPr lang="es-ES" sz="1200" dirty="0" err="1" smtClean="0"/>
              <a:t>submit</a:t>
            </a:r>
            <a:r>
              <a:rPr lang="es-ES" sz="1200" dirty="0" smtClean="0"/>
              <a:t>"&gt;</a:t>
            </a:r>
          </a:p>
          <a:p>
            <a:r>
              <a:rPr lang="es-ES" sz="1200" dirty="0" smtClean="0"/>
              <a:t>               &lt;/</a:t>
            </a:r>
            <a:r>
              <a:rPr lang="es-ES" sz="1200" dirty="0" err="1" smtClean="0"/>
              <a:t>form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          &lt;/p&gt;</a:t>
            </a:r>
          </a:p>
          <a:p>
            <a:r>
              <a:rPr lang="es-ES" sz="1200" dirty="0" smtClean="0"/>
              <a:t>     &lt;/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&lt;/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</a:t>
            </a:r>
            <a:endParaRPr lang="es-E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D0A46-45E0-44C3-995A-C850B25ABEE2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HTML </a:t>
            </a:r>
            <a:r>
              <a:rPr lang="es-ES" dirty="0" err="1"/>
              <a:t>inprimakiak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1700808"/>
            <a:ext cx="74168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GET /</a:t>
            </a:r>
            <a:r>
              <a:rPr lang="es-ES" dirty="0" err="1" smtClean="0"/>
              <a:t>app</a:t>
            </a:r>
            <a:r>
              <a:rPr lang="es-ES" dirty="0" smtClean="0"/>
              <a:t>/</a:t>
            </a:r>
            <a:r>
              <a:rPr lang="es-ES" dirty="0" err="1" smtClean="0"/>
              <a:t>servlet</a:t>
            </a:r>
            <a:r>
              <a:rPr lang="es-ES" dirty="0" smtClean="0"/>
              <a:t>/</a:t>
            </a:r>
            <a:r>
              <a:rPr lang="es-ES" dirty="0" err="1" smtClean="0"/>
              <a:t>contactUs?</a:t>
            </a:r>
            <a:r>
              <a:rPr lang="es-ES" dirty="0" err="1" smtClean="0">
                <a:solidFill>
                  <a:srgbClr val="FF0000"/>
                </a:solidFill>
              </a:rPr>
              <a:t>name</a:t>
            </a:r>
            <a:r>
              <a:rPr lang="es-ES" dirty="0" smtClean="0"/>
              <a:t>=</a:t>
            </a:r>
            <a:r>
              <a:rPr lang="es-ES" dirty="0" err="1" smtClean="0"/>
              <a:t>XXX&amp;</a:t>
            </a:r>
            <a:r>
              <a:rPr lang="es-ES" dirty="0" err="1" smtClean="0">
                <a:solidFill>
                  <a:srgbClr val="FF0000"/>
                </a:solidFill>
              </a:rPr>
              <a:t>email</a:t>
            </a:r>
            <a:r>
              <a:rPr lang="es-ES" dirty="0" smtClean="0"/>
              <a:t>=</a:t>
            </a:r>
            <a:r>
              <a:rPr lang="es-ES" dirty="0" err="1" smtClean="0"/>
              <a:t>YYY&amp;</a:t>
            </a:r>
            <a:r>
              <a:rPr lang="es-ES" dirty="0" err="1" smtClean="0">
                <a:solidFill>
                  <a:srgbClr val="FF0000"/>
                </a:solidFill>
              </a:rPr>
              <a:t>message</a:t>
            </a:r>
            <a:r>
              <a:rPr lang="es-ES" dirty="0" smtClean="0"/>
              <a:t>=ZZZ HTTP/1.1 </a:t>
            </a:r>
          </a:p>
          <a:p>
            <a:r>
              <a:rPr lang="es-ES" sz="1400" dirty="0" smtClean="0"/>
              <a:t>Host: www.google.es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US,en</a:t>
            </a:r>
            <a:endParaRPr lang="es-ES" sz="1400" dirty="0" smtClean="0"/>
          </a:p>
          <a:p>
            <a:r>
              <a:rPr lang="es-ES" sz="1400" dirty="0" err="1" smtClean="0"/>
              <a:t>Connection</a:t>
            </a:r>
            <a:r>
              <a:rPr lang="es-ES" sz="1400" dirty="0" smtClean="0"/>
              <a:t>: </a:t>
            </a:r>
            <a:r>
              <a:rPr lang="es-ES" sz="1400" dirty="0" err="1" smtClean="0"/>
              <a:t>keep-alive</a:t>
            </a:r>
            <a:endParaRPr lang="es-ES" sz="1400" dirty="0" smtClean="0"/>
          </a:p>
          <a:p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3856399"/>
            <a:ext cx="74168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POST /</a:t>
            </a:r>
            <a:r>
              <a:rPr lang="es-ES" dirty="0" err="1" smtClean="0"/>
              <a:t>app</a:t>
            </a:r>
            <a:r>
              <a:rPr lang="es-ES" dirty="0" smtClean="0"/>
              <a:t>/</a:t>
            </a:r>
            <a:r>
              <a:rPr lang="es-ES" dirty="0" err="1" smtClean="0"/>
              <a:t>servlet</a:t>
            </a:r>
            <a:r>
              <a:rPr lang="es-ES" dirty="0" smtClean="0"/>
              <a:t>/</a:t>
            </a:r>
            <a:r>
              <a:rPr lang="es-ES" dirty="0" err="1" smtClean="0"/>
              <a:t>contactUs</a:t>
            </a:r>
            <a:r>
              <a:rPr lang="es-ES" dirty="0" smtClean="0"/>
              <a:t> HTTP/1.1 </a:t>
            </a:r>
          </a:p>
          <a:p>
            <a:r>
              <a:rPr lang="es-ES" sz="1400" dirty="0" smtClean="0"/>
              <a:t>Host: www.google.es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US,en</a:t>
            </a:r>
            <a:endParaRPr lang="es-ES" sz="1400" dirty="0" smtClean="0"/>
          </a:p>
          <a:p>
            <a:r>
              <a:rPr lang="es-ES" sz="1400" dirty="0" err="1" smtClean="0"/>
              <a:t>Connection</a:t>
            </a:r>
            <a:r>
              <a:rPr lang="es-ES" sz="1400" dirty="0" smtClean="0"/>
              <a:t>: </a:t>
            </a:r>
            <a:r>
              <a:rPr lang="es-ES" sz="1400" dirty="0" err="1" smtClean="0"/>
              <a:t>keep-alive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application</a:t>
            </a:r>
            <a:r>
              <a:rPr lang="es-ES" sz="1400" dirty="0" smtClean="0"/>
              <a:t>/x-</a:t>
            </a:r>
            <a:r>
              <a:rPr lang="es-ES" sz="1400" dirty="0" err="1" smtClean="0"/>
              <a:t>www</a:t>
            </a:r>
            <a:r>
              <a:rPr lang="es-ES" sz="1400" dirty="0" smtClean="0"/>
              <a:t>-</a:t>
            </a:r>
            <a:r>
              <a:rPr lang="es-ES" sz="1400" dirty="0" err="1" smtClean="0"/>
              <a:t>form</a:t>
            </a:r>
            <a:r>
              <a:rPr lang="es-ES" sz="1400" dirty="0" smtClean="0"/>
              <a:t>-</a:t>
            </a:r>
            <a:r>
              <a:rPr lang="es-ES" sz="1400" dirty="0" err="1" smtClean="0"/>
              <a:t>urlencoded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30</a:t>
            </a:r>
          </a:p>
          <a:p>
            <a:endParaRPr lang="es-ES" sz="1400" dirty="0" smtClean="0"/>
          </a:p>
          <a:p>
            <a:r>
              <a:rPr lang="es-ES" sz="1400" dirty="0" err="1" smtClean="0">
                <a:solidFill>
                  <a:srgbClr val="FF0000"/>
                </a:solidFill>
              </a:rPr>
              <a:t>name</a:t>
            </a:r>
            <a:r>
              <a:rPr lang="es-ES" sz="1400" dirty="0" smtClean="0"/>
              <a:t>=</a:t>
            </a:r>
            <a:r>
              <a:rPr lang="es-ES" sz="1400" dirty="0" err="1" smtClean="0"/>
              <a:t>XXX&amp;</a:t>
            </a:r>
            <a:r>
              <a:rPr lang="es-ES" sz="1400" dirty="0" err="1" smtClean="0">
                <a:solidFill>
                  <a:srgbClr val="FF0000"/>
                </a:solidFill>
              </a:rPr>
              <a:t>email</a:t>
            </a:r>
            <a:r>
              <a:rPr lang="es-ES" sz="1400" dirty="0" smtClean="0"/>
              <a:t>=</a:t>
            </a:r>
            <a:r>
              <a:rPr lang="es-ES" sz="1400" dirty="0" err="1" smtClean="0"/>
              <a:t>YYY&amp;</a:t>
            </a:r>
            <a:r>
              <a:rPr lang="es-ES" sz="1400" dirty="0" err="1" smtClean="0">
                <a:solidFill>
                  <a:srgbClr val="FF0000"/>
                </a:solidFill>
              </a:rPr>
              <a:t>message</a:t>
            </a:r>
            <a:r>
              <a:rPr lang="es-ES" sz="1400" dirty="0" smtClean="0"/>
              <a:t>=ZZZ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berhelbideraketak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Zelan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laburtzen</a:t>
            </a:r>
            <a:r>
              <a:rPr lang="es-ES" sz="1300" b="1" dirty="0" smtClean="0">
                <a:solidFill>
                  <a:srgbClr val="FF0000"/>
                </a:solidFill>
              </a:rPr>
              <a:t> da </a:t>
            </a:r>
            <a:r>
              <a:rPr lang="es-ES" sz="1300" b="1" dirty="0" err="1" smtClean="0">
                <a:solidFill>
                  <a:srgbClr val="FF0000"/>
                </a:solidFill>
              </a:rPr>
              <a:t>erantzunen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tamaina</a:t>
            </a:r>
            <a:r>
              <a:rPr lang="es-ES" sz="1300" b="1" dirty="0" smtClean="0">
                <a:solidFill>
                  <a:srgbClr val="FF0000"/>
                </a:solidFill>
              </a:rPr>
              <a:t>? (</a:t>
            </a:r>
            <a:r>
              <a:rPr lang="es-ES" sz="1300" b="1" dirty="0" err="1" smtClean="0">
                <a:solidFill>
                  <a:srgbClr val="FF0000"/>
                </a:solidFill>
              </a:rPr>
              <a:t>Konpresioa</a:t>
            </a:r>
            <a:r>
              <a:rPr lang="es-ES" sz="1300" b="1" dirty="0" smtClean="0">
                <a:solidFill>
                  <a:srgbClr val="FF0000"/>
                </a:solidFill>
              </a:rPr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2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9700" indent="-179388"/>
            <a:r>
              <a:rPr lang="es-ES" b="1" dirty="0" err="1" smtClean="0">
                <a:solidFill>
                  <a:srgbClr val="FF0000"/>
                </a:solidFill>
              </a:rPr>
              <a:t>Zelan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laburtzen</a:t>
            </a:r>
            <a:r>
              <a:rPr lang="es-ES" b="1" dirty="0" smtClean="0">
                <a:solidFill>
                  <a:srgbClr val="FF0000"/>
                </a:solidFill>
              </a:rPr>
              <a:t> da </a:t>
            </a:r>
            <a:r>
              <a:rPr lang="es-ES" b="1" dirty="0" err="1" smtClean="0">
                <a:solidFill>
                  <a:srgbClr val="FF0000"/>
                </a:solidFill>
              </a:rPr>
              <a:t>erantzunen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tamaina</a:t>
            </a:r>
            <a:r>
              <a:rPr lang="es-ES" b="1" dirty="0" smtClean="0">
                <a:solidFill>
                  <a:srgbClr val="FF0000"/>
                </a:solidFill>
              </a:rPr>
              <a:t>?</a:t>
            </a:r>
          </a:p>
          <a:p>
            <a:pPr marL="539750" lvl="1" indent="-179388"/>
            <a:r>
              <a:rPr lang="es-ES" sz="2400" dirty="0" err="1" smtClean="0"/>
              <a:t>Orokorrean</a:t>
            </a:r>
            <a:r>
              <a:rPr lang="es-ES" sz="2400" dirty="0" smtClean="0"/>
              <a:t>, HTTP </a:t>
            </a:r>
            <a:r>
              <a:rPr lang="es-ES" sz="2400" dirty="0" err="1" smtClean="0"/>
              <a:t>erantzun</a:t>
            </a:r>
            <a:r>
              <a:rPr lang="es-ES" sz="2400" dirty="0" smtClean="0"/>
              <a:t> baten </a:t>
            </a:r>
            <a:r>
              <a:rPr lang="es-ES" sz="2400" dirty="0" err="1" smtClean="0"/>
              <a:t>edukia</a:t>
            </a:r>
            <a:r>
              <a:rPr lang="es-ES" sz="2400" dirty="0" smtClean="0"/>
              <a:t> </a:t>
            </a:r>
            <a:r>
              <a:rPr lang="es-ES" sz="2400" dirty="0" err="1" smtClean="0"/>
              <a:t>testua</a:t>
            </a:r>
            <a:r>
              <a:rPr lang="es-ES" sz="2400" dirty="0" smtClean="0"/>
              <a:t> da: HTML, XML, JSON, CSS. </a:t>
            </a:r>
            <a:endParaRPr lang="es-ES" sz="2400" dirty="0" smtClean="0"/>
          </a:p>
          <a:p>
            <a:pPr marL="539750" lvl="1" indent="-179388"/>
            <a:r>
              <a:rPr lang="es-ES" sz="2400" dirty="0" err="1" smtClean="0"/>
              <a:t>Testuak</a:t>
            </a:r>
            <a:r>
              <a:rPr lang="es-ES" sz="2400" dirty="0" smtClean="0"/>
              <a:t> </a:t>
            </a:r>
            <a:r>
              <a:rPr lang="es-ES" sz="2400" dirty="0" err="1" smtClean="0"/>
              <a:t>konpresioarako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</a:t>
            </a:r>
            <a:r>
              <a:rPr lang="es-ES" sz="2400" dirty="0" smtClean="0"/>
              <a:t> </a:t>
            </a:r>
            <a:r>
              <a:rPr lang="es-ES" sz="2400" dirty="0" err="1" smtClean="0"/>
              <a:t>ona</a:t>
            </a:r>
            <a:r>
              <a:rPr lang="es-ES" sz="2400" dirty="0" smtClean="0"/>
              <a:t> </a:t>
            </a:r>
            <a:r>
              <a:rPr lang="es-ES" sz="2400" dirty="0" err="1" smtClean="0"/>
              <a:t>aurkezten</a:t>
            </a:r>
            <a:r>
              <a:rPr lang="es-ES" sz="2400" dirty="0" smtClean="0"/>
              <a:t> du.</a:t>
            </a:r>
          </a:p>
          <a:p>
            <a:pPr marL="539750" lvl="1" indent="-179388"/>
            <a:r>
              <a:rPr lang="es-ES" sz="2400" dirty="0" smtClean="0"/>
              <a:t>HTTP </a:t>
            </a:r>
            <a:r>
              <a:rPr lang="es-ES" sz="2400" dirty="0" err="1" smtClean="0"/>
              <a:t>protokoloak</a:t>
            </a:r>
            <a:r>
              <a:rPr lang="es-ES" sz="2400" dirty="0" smtClean="0"/>
              <a:t> </a:t>
            </a:r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</a:t>
            </a:r>
            <a:r>
              <a:rPr lang="es-ES" sz="2400" dirty="0" smtClean="0"/>
              <a:t> </a:t>
            </a:r>
            <a:r>
              <a:rPr lang="es-ES" sz="2400" dirty="0" err="1" smtClean="0"/>
              <a:t>konprimatzeko</a:t>
            </a:r>
            <a:r>
              <a:rPr lang="es-ES" sz="2400" dirty="0"/>
              <a:t> </a:t>
            </a:r>
            <a:r>
              <a:rPr lang="es-ES" sz="2400" dirty="0" err="1" smtClean="0"/>
              <a:t>aukera</a:t>
            </a:r>
            <a:r>
              <a:rPr lang="es-ES" sz="2400" dirty="0" smtClean="0"/>
              <a:t> </a:t>
            </a:r>
            <a:r>
              <a:rPr lang="es-ES" sz="2400" dirty="0" err="1" smtClean="0"/>
              <a:t>ematen</a:t>
            </a:r>
            <a:r>
              <a:rPr lang="es-ES" sz="2400" dirty="0" smtClean="0"/>
              <a:t> du, </a:t>
            </a:r>
            <a:r>
              <a:rPr lang="es-ES" sz="2400" dirty="0" err="1" smtClean="0"/>
              <a:t>horretarako</a:t>
            </a:r>
            <a:r>
              <a:rPr lang="es-ES" sz="2400" dirty="0" smtClean="0"/>
              <a:t> </a:t>
            </a:r>
            <a:r>
              <a:rPr lang="es-ES" sz="2400" i="1" dirty="0" err="1" smtClean="0"/>
              <a:t>gzip</a:t>
            </a:r>
            <a:r>
              <a:rPr lang="es-ES" sz="2400" dirty="0" smtClean="0"/>
              <a:t> </a:t>
            </a:r>
            <a:r>
              <a:rPr lang="es-ES" sz="2400" dirty="0" err="1" smtClean="0"/>
              <a:t>algoritmorik</a:t>
            </a:r>
            <a:r>
              <a:rPr lang="es-ES" sz="2400" dirty="0" smtClean="0"/>
              <a:t> </a:t>
            </a:r>
            <a:r>
              <a:rPr lang="es-ES" sz="2400" dirty="0" err="1" smtClean="0"/>
              <a:t>erabiliena</a:t>
            </a:r>
            <a:r>
              <a:rPr lang="es-ES" sz="2400" dirty="0" smtClean="0"/>
              <a:t> </a:t>
            </a:r>
            <a:r>
              <a:rPr lang="es-ES" sz="2400" dirty="0" err="1" smtClean="0"/>
              <a:t>delarik</a:t>
            </a:r>
            <a:r>
              <a:rPr lang="es-ES" sz="2400" dirty="0" smtClean="0"/>
              <a:t>.</a:t>
            </a:r>
          </a:p>
          <a:p>
            <a:pPr marL="539750" lvl="1" indent="-179388"/>
            <a:r>
              <a:rPr lang="es-ES" sz="2400" dirty="0" err="1" smtClean="0"/>
              <a:t>Konpresio</a:t>
            </a:r>
            <a:r>
              <a:rPr lang="es-ES" sz="2400" dirty="0" smtClean="0"/>
              <a:t> </a:t>
            </a:r>
            <a:r>
              <a:rPr lang="es-ES" sz="2400" dirty="0" err="1" smtClean="0"/>
              <a:t>algoritmoa</a:t>
            </a:r>
            <a:r>
              <a:rPr lang="es-ES" sz="2400" dirty="0" smtClean="0"/>
              <a:t> </a:t>
            </a:r>
            <a:r>
              <a:rPr lang="es-ES" sz="2400" dirty="0" err="1" smtClean="0"/>
              <a:t>bi</a:t>
            </a:r>
            <a:r>
              <a:rPr lang="es-ES" sz="2400" dirty="0" smtClean="0"/>
              <a:t> </a:t>
            </a:r>
            <a:r>
              <a:rPr lang="es-ES" sz="2400" dirty="0" err="1" smtClean="0"/>
              <a:t>goibururen</a:t>
            </a:r>
            <a:r>
              <a:rPr lang="es-ES" sz="2400" dirty="0" smtClean="0"/>
              <a:t> </a:t>
            </a:r>
            <a:r>
              <a:rPr lang="es-ES" sz="2400" dirty="0" err="1" smtClean="0"/>
              <a:t>bitartez</a:t>
            </a:r>
            <a:r>
              <a:rPr lang="es-ES" sz="2400" dirty="0" smtClean="0"/>
              <a:t> </a:t>
            </a:r>
            <a:r>
              <a:rPr lang="es-ES" sz="2400" dirty="0" err="1" smtClean="0"/>
              <a:t>adierazten</a:t>
            </a:r>
            <a:r>
              <a:rPr lang="es-ES" sz="2400" dirty="0" smtClean="0"/>
              <a:t> da:</a:t>
            </a:r>
          </a:p>
          <a:p>
            <a:pPr marL="793750" lvl="2" indent="-177800">
              <a:lnSpc>
                <a:spcPct val="110000"/>
              </a:lnSpc>
              <a:tabLst>
                <a:tab pos="1250950" algn="l"/>
              </a:tabLst>
            </a:pPr>
            <a:r>
              <a:rPr lang="es-ES" sz="2100" dirty="0" err="1" smtClean="0"/>
              <a:t>Eskaeran</a:t>
            </a:r>
            <a:r>
              <a:rPr lang="es-ES" sz="2100" dirty="0" smtClean="0"/>
              <a:t>: </a:t>
            </a:r>
            <a:r>
              <a:rPr lang="es-ES" sz="2100" dirty="0"/>
              <a:t>“</a:t>
            </a:r>
            <a:r>
              <a:rPr lang="es-ES" sz="2100" dirty="0" err="1"/>
              <a:t>Accept-Encoding</a:t>
            </a:r>
            <a:r>
              <a:rPr lang="es-ES" sz="2100" dirty="0" smtClean="0"/>
              <a:t>”</a:t>
            </a:r>
          </a:p>
          <a:p>
            <a:pPr marL="1250950" lvl="3" indent="-177800">
              <a:lnSpc>
                <a:spcPct val="110000"/>
              </a:lnSpc>
              <a:tabLst>
                <a:tab pos="1250950" algn="l"/>
              </a:tabLst>
            </a:pPr>
            <a:r>
              <a:rPr lang="es-ES" sz="2100" dirty="0" err="1" smtClean="0"/>
              <a:t>Bezeroak</a:t>
            </a:r>
            <a:r>
              <a:rPr lang="es-ES" sz="2100" dirty="0" smtClean="0"/>
              <a:t> </a:t>
            </a:r>
            <a:r>
              <a:rPr lang="es-ES" sz="2100" dirty="0" err="1" smtClean="0"/>
              <a:t>konprimatutako</a:t>
            </a:r>
            <a:r>
              <a:rPr lang="es-ES" sz="2100" dirty="0" smtClean="0"/>
              <a:t> </a:t>
            </a:r>
            <a:r>
              <a:rPr lang="es-ES" sz="2100" dirty="0" err="1" smtClean="0"/>
              <a:t>eduki</a:t>
            </a:r>
            <a:r>
              <a:rPr lang="es-ES" sz="2100" dirty="0" smtClean="0"/>
              <a:t> </a:t>
            </a:r>
            <a:r>
              <a:rPr lang="es-ES" sz="2100" dirty="0" err="1" smtClean="0"/>
              <a:t>bat</a:t>
            </a:r>
            <a:r>
              <a:rPr lang="es-ES" sz="2100" dirty="0" smtClean="0"/>
              <a:t> </a:t>
            </a:r>
            <a:r>
              <a:rPr lang="es-ES" sz="2100" dirty="0" err="1" smtClean="0"/>
              <a:t>deskonprimatzeko</a:t>
            </a:r>
            <a:r>
              <a:rPr lang="es-ES" sz="2100" dirty="0" smtClean="0"/>
              <a:t> </a:t>
            </a:r>
            <a:r>
              <a:rPr lang="es-ES" sz="2100" dirty="0" err="1" smtClean="0"/>
              <a:t>gaitasunik</a:t>
            </a:r>
            <a:r>
              <a:rPr lang="es-ES" sz="2100" dirty="0" smtClean="0"/>
              <a:t> </a:t>
            </a:r>
            <a:r>
              <a:rPr lang="es-ES" sz="2100" dirty="0" err="1" smtClean="0"/>
              <a:t>ez</a:t>
            </a:r>
            <a:r>
              <a:rPr lang="es-ES" sz="2100" dirty="0" smtClean="0"/>
              <a:t> </a:t>
            </a:r>
            <a:r>
              <a:rPr lang="es-ES" sz="2100" dirty="0" err="1" smtClean="0"/>
              <a:t>badu</a:t>
            </a:r>
            <a:r>
              <a:rPr lang="es-ES" sz="2100" dirty="0" smtClean="0"/>
              <a:t>, </a:t>
            </a:r>
            <a:r>
              <a:rPr lang="es-ES" sz="2100" dirty="0" err="1" smtClean="0"/>
              <a:t>goiburuk</a:t>
            </a:r>
            <a:r>
              <a:rPr lang="es-ES" sz="2100" dirty="0" smtClean="0"/>
              <a:t> </a:t>
            </a:r>
            <a:r>
              <a:rPr lang="es-ES" sz="2100" dirty="0" err="1" smtClean="0"/>
              <a:t>honek</a:t>
            </a:r>
            <a:r>
              <a:rPr lang="es-ES" sz="2100" dirty="0" smtClean="0"/>
              <a:t> “</a:t>
            </a:r>
            <a:r>
              <a:rPr lang="es-ES" sz="2100" dirty="0" err="1" smtClean="0"/>
              <a:t>identity</a:t>
            </a:r>
            <a:r>
              <a:rPr lang="es-ES" sz="2100" dirty="0" smtClean="0"/>
              <a:t>” </a:t>
            </a:r>
            <a:r>
              <a:rPr lang="es-ES" sz="2100" dirty="0" err="1" smtClean="0"/>
              <a:t>balioa</a:t>
            </a:r>
            <a:r>
              <a:rPr lang="es-ES" sz="2100" dirty="0" smtClean="0"/>
              <a:t> </a:t>
            </a:r>
            <a:r>
              <a:rPr lang="es-ES" sz="2100" dirty="0" err="1" smtClean="0"/>
              <a:t>hartu</a:t>
            </a:r>
            <a:r>
              <a:rPr lang="es-ES" sz="2100" dirty="0" smtClean="0"/>
              <a:t> </a:t>
            </a:r>
            <a:r>
              <a:rPr lang="es-ES" sz="2100" dirty="0" err="1" smtClean="0"/>
              <a:t>behar</a:t>
            </a:r>
            <a:r>
              <a:rPr lang="es-ES" sz="2100" dirty="0" smtClean="0"/>
              <a:t> du.</a:t>
            </a:r>
            <a:endParaRPr lang="es-ES" sz="2100" dirty="0"/>
          </a:p>
          <a:p>
            <a:pPr marL="793750" lvl="2" indent="-177800">
              <a:lnSpc>
                <a:spcPct val="110000"/>
              </a:lnSpc>
              <a:tabLst>
                <a:tab pos="1250950" algn="l"/>
              </a:tabLst>
            </a:pPr>
            <a:r>
              <a:rPr lang="es-ES" sz="2100" dirty="0" err="1" smtClean="0"/>
              <a:t>Erantzunean</a:t>
            </a:r>
            <a:r>
              <a:rPr lang="es-ES" sz="2100" dirty="0" smtClean="0"/>
              <a:t>: </a:t>
            </a:r>
            <a:r>
              <a:rPr lang="es-ES" sz="2100" dirty="0"/>
              <a:t>“Content-</a:t>
            </a:r>
            <a:r>
              <a:rPr lang="es-ES" sz="2100" dirty="0" err="1" smtClean="0"/>
              <a:t>Encoding</a:t>
            </a:r>
            <a:r>
              <a:rPr lang="es-ES" sz="2100" dirty="0" smtClean="0"/>
              <a:t>”</a:t>
            </a:r>
          </a:p>
          <a:p>
            <a:pPr marL="1250950" lvl="3" indent="-177800">
              <a:lnSpc>
                <a:spcPct val="110000"/>
              </a:lnSpc>
              <a:tabLst>
                <a:tab pos="1250950" algn="l"/>
              </a:tabLst>
            </a:pPr>
            <a:r>
              <a:rPr lang="es-ES" sz="2100" dirty="0" err="1" smtClean="0"/>
              <a:t>Mezuaren</a:t>
            </a:r>
            <a:r>
              <a:rPr lang="es-ES" sz="2100" dirty="0" smtClean="0"/>
              <a:t> </a:t>
            </a:r>
            <a:r>
              <a:rPr lang="es-ES" sz="2100" dirty="0" err="1" smtClean="0"/>
              <a:t>gorputza</a:t>
            </a:r>
            <a:r>
              <a:rPr lang="es-ES" sz="2100" dirty="0" smtClean="0"/>
              <a:t> </a:t>
            </a:r>
            <a:r>
              <a:rPr lang="es-ES" sz="2100" dirty="0" err="1" smtClean="0"/>
              <a:t>konprimatu</a:t>
            </a:r>
            <a:r>
              <a:rPr lang="es-ES" sz="2100" dirty="0" smtClean="0"/>
              <a:t> </a:t>
            </a:r>
            <a:r>
              <a:rPr lang="es-ES" sz="2100" dirty="0" err="1" smtClean="0"/>
              <a:t>gabe</a:t>
            </a:r>
            <a:r>
              <a:rPr lang="es-ES" sz="2100" dirty="0" smtClean="0"/>
              <a:t> </a:t>
            </a:r>
            <a:r>
              <a:rPr lang="es-ES" sz="2100" dirty="0" err="1" smtClean="0"/>
              <a:t>bidaltzen</a:t>
            </a:r>
            <a:r>
              <a:rPr lang="es-ES" sz="2100" dirty="0" smtClean="0"/>
              <a:t> </a:t>
            </a:r>
            <a:r>
              <a:rPr lang="es-ES" sz="2100" dirty="0" err="1" smtClean="0"/>
              <a:t>bada</a:t>
            </a:r>
            <a:r>
              <a:rPr lang="es-ES" sz="2100" dirty="0" smtClean="0"/>
              <a:t>, </a:t>
            </a:r>
            <a:r>
              <a:rPr lang="es-ES" sz="2100" dirty="0" err="1" smtClean="0"/>
              <a:t>ez</a:t>
            </a:r>
            <a:r>
              <a:rPr lang="es-ES" sz="2100" dirty="0" smtClean="0"/>
              <a:t> da </a:t>
            </a:r>
            <a:r>
              <a:rPr lang="es-ES" sz="2100" dirty="0" err="1" smtClean="0"/>
              <a:t>goiburu</a:t>
            </a:r>
            <a:r>
              <a:rPr lang="es-ES" sz="2100" dirty="0" smtClean="0"/>
              <a:t> </a:t>
            </a:r>
            <a:r>
              <a:rPr lang="es-ES" sz="2100" dirty="0" err="1" smtClean="0"/>
              <a:t>hau</a:t>
            </a:r>
            <a:r>
              <a:rPr lang="es-ES" sz="2100" dirty="0" smtClean="0"/>
              <a:t> </a:t>
            </a:r>
            <a:r>
              <a:rPr lang="es-ES" sz="2100" dirty="0" err="1" smtClean="0"/>
              <a:t>adierazten</a:t>
            </a:r>
            <a:r>
              <a:rPr lang="es-ES" sz="21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r>
              <a:rPr lang="es-ES" dirty="0" err="1" smtClean="0"/>
              <a:t>konpresioa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1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Demagun</a:t>
            </a:r>
            <a:r>
              <a:rPr lang="es-ES" sz="2000" dirty="0" smtClean="0"/>
              <a:t> </a:t>
            </a:r>
            <a:r>
              <a:rPr lang="es-ES" sz="2000" dirty="0" err="1" smtClean="0"/>
              <a:t>eduki</a:t>
            </a:r>
            <a:r>
              <a:rPr lang="es-ES" sz="2000" dirty="0" smtClean="0"/>
              <a:t> </a:t>
            </a:r>
            <a:r>
              <a:rPr lang="es-ES" sz="2000" dirty="0" err="1" smtClean="0"/>
              <a:t>konprimatuekin</a:t>
            </a:r>
            <a:r>
              <a:rPr lang="es-ES" sz="2000" dirty="0" smtClean="0"/>
              <a:t> </a:t>
            </a:r>
            <a:r>
              <a:rPr lang="es-ES" sz="2000" dirty="0" err="1" smtClean="0"/>
              <a:t>lan</a:t>
            </a:r>
            <a:r>
              <a:rPr lang="es-ES" sz="2000" dirty="0" smtClean="0"/>
              <a:t> </a:t>
            </a:r>
            <a:r>
              <a:rPr lang="es-ES" sz="2000" dirty="0" err="1" smtClean="0"/>
              <a:t>egiteko</a:t>
            </a:r>
            <a:r>
              <a:rPr lang="es-ES" sz="2000" dirty="0" smtClean="0"/>
              <a:t> </a:t>
            </a:r>
            <a:r>
              <a:rPr lang="es-ES" sz="2000" dirty="0" err="1" smtClean="0"/>
              <a:t>gai</a:t>
            </a:r>
            <a:r>
              <a:rPr lang="es-ES" sz="2000" dirty="0" smtClean="0"/>
              <a:t> den </a:t>
            </a:r>
            <a:r>
              <a:rPr lang="es-ES" sz="2000" dirty="0" err="1" smtClean="0"/>
              <a:t>bezero</a:t>
            </a:r>
            <a:r>
              <a:rPr lang="es-ES" sz="2000" dirty="0" smtClean="0"/>
              <a:t> </a:t>
            </a:r>
            <a:r>
              <a:rPr lang="es-ES" sz="2000" dirty="0" err="1" smtClean="0"/>
              <a:t>batek</a:t>
            </a:r>
            <a:r>
              <a:rPr lang="es-ES" sz="2000" dirty="0" smtClean="0"/>
              <a:t> </a:t>
            </a:r>
            <a:r>
              <a:rPr lang="es-ES" sz="2000" dirty="0" err="1" smtClean="0"/>
              <a:t>ondorengo</a:t>
            </a:r>
            <a:r>
              <a:rPr lang="es-ES" sz="2000" dirty="0" smtClean="0"/>
              <a:t> URI-a </a:t>
            </a:r>
            <a:r>
              <a:rPr lang="es-ES" sz="2000" dirty="0" err="1" smtClean="0"/>
              <a:t>duen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baliabidea</a:t>
            </a:r>
            <a:r>
              <a:rPr lang="es-ES" sz="2000" dirty="0" smtClean="0"/>
              <a:t> </a:t>
            </a:r>
            <a:r>
              <a:rPr lang="es-ES" sz="2000" dirty="0" err="1" smtClean="0"/>
              <a:t>eskatzen</a:t>
            </a:r>
            <a:r>
              <a:rPr lang="es-ES" sz="2000" dirty="0" smtClean="0"/>
              <a:t> duela: </a:t>
            </a:r>
            <a:r>
              <a:rPr lang="es-ES" sz="2000" dirty="0" smtClean="0">
                <a:hlinkClick r:id="rId3"/>
              </a:rPr>
              <a:t>http://www.google.es/</a:t>
            </a:r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endParaRPr lang="es-ES" sz="2000" dirty="0" smtClean="0"/>
          </a:p>
          <a:p>
            <a:pPr marL="358775" indent="-184150"/>
            <a:r>
              <a:rPr lang="es-ES" sz="2000" dirty="0" smtClean="0"/>
              <a:t>61.22% </a:t>
            </a:r>
            <a:r>
              <a:rPr lang="es-ES" sz="2000" dirty="0" err="1" smtClean="0"/>
              <a:t>aurrezpena</a:t>
            </a:r>
            <a:r>
              <a:rPr lang="es-ES" sz="2000" dirty="0" smtClean="0"/>
              <a:t> </a:t>
            </a:r>
            <a:r>
              <a:rPr lang="es-ES" sz="2000" dirty="0" err="1" smtClean="0"/>
              <a:t>mezuaren</a:t>
            </a:r>
            <a:r>
              <a:rPr lang="es-ES" sz="2000" dirty="0" smtClean="0"/>
              <a:t> </a:t>
            </a:r>
            <a:r>
              <a:rPr lang="es-ES" sz="2000" dirty="0" err="1" smtClean="0"/>
              <a:t>gorputzaren</a:t>
            </a:r>
            <a:r>
              <a:rPr lang="es-ES" sz="2000" dirty="0" smtClean="0"/>
              <a:t> </a:t>
            </a:r>
            <a:r>
              <a:rPr lang="es-ES" sz="2000" dirty="0" err="1" smtClean="0"/>
              <a:t>bidalketan</a:t>
            </a:r>
            <a:r>
              <a:rPr lang="es-ES" sz="2000" dirty="0" smtClean="0"/>
              <a:t>:</a:t>
            </a:r>
          </a:p>
          <a:p>
            <a:pPr marL="758825" lvl="1" indent="-184150"/>
            <a:r>
              <a:rPr lang="es-ES" sz="2000" dirty="0" err="1" smtClean="0"/>
              <a:t>Konprimatutako</a:t>
            </a:r>
            <a:r>
              <a:rPr lang="es-ES" sz="2000" dirty="0" smtClean="0"/>
              <a:t> </a:t>
            </a:r>
            <a:r>
              <a:rPr lang="es-ES" sz="2000" dirty="0" err="1" smtClean="0"/>
              <a:t>edukiaren</a:t>
            </a:r>
            <a:r>
              <a:rPr lang="es-ES" sz="2000" dirty="0" smtClean="0"/>
              <a:t> </a:t>
            </a:r>
            <a:r>
              <a:rPr lang="es-ES" sz="2000" dirty="0" err="1" smtClean="0"/>
              <a:t>luzeera</a:t>
            </a:r>
            <a:r>
              <a:rPr lang="es-ES" sz="2000" dirty="0" smtClean="0"/>
              <a:t>: </a:t>
            </a:r>
            <a:r>
              <a:rPr lang="en-US" sz="2000" dirty="0" smtClean="0"/>
              <a:t>7819 </a:t>
            </a:r>
            <a:r>
              <a:rPr lang="en-US" sz="2000" dirty="0" err="1" smtClean="0"/>
              <a:t>zortzikote</a:t>
            </a:r>
            <a:endParaRPr lang="en-US" sz="2000" dirty="0" smtClean="0"/>
          </a:p>
          <a:p>
            <a:pPr marL="758825" lvl="1" indent="-184150"/>
            <a:r>
              <a:rPr lang="en-US" sz="2000" dirty="0" err="1" smtClean="0"/>
              <a:t>Konprimatutako</a:t>
            </a:r>
            <a:r>
              <a:rPr lang="en-US" sz="2000" dirty="0" smtClean="0"/>
              <a:t> </a:t>
            </a:r>
            <a:r>
              <a:rPr lang="en-US" sz="2000" dirty="0" err="1" smtClean="0"/>
              <a:t>gabeko</a:t>
            </a:r>
            <a:r>
              <a:rPr lang="en-US" sz="2000" dirty="0" smtClean="0"/>
              <a:t> </a:t>
            </a:r>
            <a:r>
              <a:rPr lang="en-US" sz="2000" dirty="0" err="1" smtClean="0"/>
              <a:t>edukiaren</a:t>
            </a:r>
            <a:r>
              <a:rPr lang="en-US" sz="2000" dirty="0" smtClean="0"/>
              <a:t> </a:t>
            </a:r>
            <a:r>
              <a:rPr lang="en-US" sz="2000" dirty="0" err="1" smtClean="0"/>
              <a:t>luzeera</a:t>
            </a:r>
            <a:r>
              <a:rPr lang="en-US" sz="2000" dirty="0" smtClean="0"/>
              <a:t>: 20164 </a:t>
            </a:r>
            <a:r>
              <a:rPr lang="en-US" sz="2000" dirty="0" err="1" smtClean="0"/>
              <a:t>zortzikote</a:t>
            </a:r>
            <a:endParaRPr lang="en-US" sz="2000" dirty="0" smtClean="0"/>
          </a:p>
          <a:p>
            <a:pPr marL="358775" indent="-184150"/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 smtClean="0"/>
              <a:t>konpresioa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2764666"/>
            <a:ext cx="3096344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/ HTTP/1.1 </a:t>
            </a:r>
          </a:p>
          <a:p>
            <a:r>
              <a:rPr lang="es-ES" sz="1400" dirty="0" smtClean="0"/>
              <a:t>Host: www.google.es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gzip,identity;q</a:t>
            </a:r>
            <a:r>
              <a:rPr lang="es-ES" sz="1400" dirty="0" smtClean="0"/>
              <a:t>=0.5</a:t>
            </a:r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Desktop</a:t>
            </a:r>
          </a:p>
          <a:p>
            <a:endParaRPr lang="es-ES" sz="14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755576" y="2476634"/>
            <a:ext cx="309634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Eskaera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932040" y="2764666"/>
            <a:ext cx="3456384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fr-FR" sz="1400" dirty="0" smtClean="0"/>
              <a:t>Date: Mon, 30 </a:t>
            </a:r>
            <a:r>
              <a:rPr lang="fr-FR" sz="1400" dirty="0" err="1" smtClean="0"/>
              <a:t>Nov</a:t>
            </a:r>
            <a:r>
              <a:rPr lang="fr-FR" sz="1400" dirty="0" smtClean="0"/>
              <a:t> 2015 21:03:14 GMT</a:t>
            </a:r>
          </a:p>
          <a:p>
            <a:r>
              <a:rPr lang="en-US" sz="1400" dirty="0" smtClean="0"/>
              <a:t>Content-Encoding: </a:t>
            </a:r>
            <a:r>
              <a:rPr lang="en-US" sz="1400" dirty="0" err="1" smtClean="0"/>
              <a:t>gzip</a:t>
            </a:r>
            <a:endParaRPr lang="en-US" sz="1400" dirty="0" smtClean="0"/>
          </a:p>
          <a:p>
            <a:r>
              <a:rPr lang="en-US" sz="1400" dirty="0" smtClean="0"/>
              <a:t>Content-Length: 7819</a:t>
            </a:r>
          </a:p>
          <a:p>
            <a:r>
              <a:rPr lang="en-US" sz="1400" dirty="0" smtClean="0"/>
              <a:t>Content-Type: text/html;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=ISO-8859-1</a:t>
            </a:r>
          </a:p>
          <a:p>
            <a:endParaRPr lang="en-US" sz="1400" dirty="0" smtClean="0"/>
          </a:p>
          <a:p>
            <a:r>
              <a:rPr lang="en-US" sz="1400" dirty="0" smtClean="0"/>
              <a:t>KONPRIMATUTAKO EDUKIA</a:t>
            </a:r>
            <a:endParaRPr lang="es-ES" sz="1400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4932040" y="2476634"/>
            <a:ext cx="345638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12713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/>
              <a:t>Konprimatutako</a:t>
            </a:r>
            <a:r>
              <a:rPr lang="es-ES" sz="2000" dirty="0"/>
              <a:t> </a:t>
            </a:r>
            <a:r>
              <a:rPr lang="es-ES" sz="2000" dirty="0" err="1" smtClean="0"/>
              <a:t>edukia</a:t>
            </a:r>
            <a:r>
              <a:rPr lang="es-ES" sz="2000" dirty="0" smtClean="0"/>
              <a:t> (</a:t>
            </a:r>
            <a:r>
              <a:rPr lang="es-ES" sz="2000" dirty="0" err="1" smtClean="0"/>
              <a:t>luzeera</a:t>
            </a:r>
            <a:r>
              <a:rPr lang="es-ES" sz="2000" dirty="0" smtClean="0"/>
              <a:t>: </a:t>
            </a:r>
            <a:r>
              <a:rPr lang="en-US" sz="2000" dirty="0" smtClean="0"/>
              <a:t>7819 </a:t>
            </a:r>
            <a:r>
              <a:rPr lang="en-US" sz="2000" dirty="0" err="1" smtClean="0"/>
              <a:t>zortzikote</a:t>
            </a:r>
            <a:r>
              <a:rPr lang="en-US" sz="2000" dirty="0" smtClean="0"/>
              <a:t>)</a:t>
            </a:r>
            <a:r>
              <a:rPr lang="es-ES" sz="2000" dirty="0" smtClean="0"/>
              <a:t>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konpresioa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2816"/>
            <a:ext cx="7560840" cy="4489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23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184150"/>
            <a:r>
              <a:rPr lang="es-ES" sz="2000" dirty="0" err="1" smtClean="0"/>
              <a:t>Deskonprimatutako</a:t>
            </a:r>
            <a:r>
              <a:rPr lang="es-ES" sz="2000" dirty="0" smtClean="0"/>
              <a:t> </a:t>
            </a:r>
            <a:r>
              <a:rPr lang="es-ES" sz="2000" dirty="0" err="1" smtClean="0"/>
              <a:t>edukia</a:t>
            </a:r>
            <a:r>
              <a:rPr lang="es-ES" sz="2000" dirty="0" smtClean="0"/>
              <a:t> (</a:t>
            </a:r>
            <a:r>
              <a:rPr lang="es-ES" sz="2000" dirty="0" err="1" smtClean="0"/>
              <a:t>luzeera</a:t>
            </a:r>
            <a:r>
              <a:rPr lang="es-ES" sz="2000" dirty="0" smtClean="0"/>
              <a:t>: </a:t>
            </a:r>
            <a:r>
              <a:rPr lang="en-US" sz="2000" dirty="0" smtClean="0"/>
              <a:t>20164 </a:t>
            </a:r>
            <a:r>
              <a:rPr lang="en-US" sz="2000" dirty="0" err="1" smtClean="0"/>
              <a:t>zortzikote</a:t>
            </a:r>
            <a:r>
              <a:rPr lang="en-US" sz="2000" dirty="0" smtClean="0"/>
              <a:t>)</a:t>
            </a:r>
            <a:r>
              <a:rPr lang="es-ES" sz="2000" dirty="0" smtClean="0"/>
              <a:t>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konpresioa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1376"/>
            <a:ext cx="720000" cy="2520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1772816"/>
            <a:ext cx="7560003" cy="4488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59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berhelbideraketak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Zelan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bidaltzen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dira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datuak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bezerotik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zerbitzarira</a:t>
            </a:r>
            <a:r>
              <a:rPr lang="es-ES" sz="1300" b="1" dirty="0" smtClean="0">
                <a:solidFill>
                  <a:srgbClr val="FF0000"/>
                </a:solidFill>
              </a:rPr>
              <a:t>? (</a:t>
            </a:r>
            <a:r>
              <a:rPr lang="es-ES" sz="1300" b="1" dirty="0" err="1" smtClean="0">
                <a:solidFill>
                  <a:srgbClr val="FF0000"/>
                </a:solidFill>
              </a:rPr>
              <a:t>Inprimakiak</a:t>
            </a:r>
            <a:r>
              <a:rPr lang="es-ES" sz="1300" b="1" dirty="0" smtClean="0">
                <a:solidFill>
                  <a:srgbClr val="FF0000"/>
                </a:solidFill>
              </a:rPr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83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177800" indent="-177800"/>
            <a:r>
              <a:rPr lang="es-ES" sz="2400" b="1" dirty="0" err="1" smtClean="0">
                <a:solidFill>
                  <a:srgbClr val="FF0000"/>
                </a:solidFill>
              </a:rPr>
              <a:t>Zelan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bidaltzen</a:t>
            </a:r>
            <a:r>
              <a:rPr lang="es-ES" sz="2400" b="1" dirty="0" smtClean="0">
                <a:solidFill>
                  <a:srgbClr val="FF0000"/>
                </a:solidFill>
              </a:rPr>
              <a:t> da </a:t>
            </a:r>
            <a:r>
              <a:rPr lang="es-ES" sz="2400" b="1" dirty="0" err="1" smtClean="0">
                <a:solidFill>
                  <a:srgbClr val="FF0000"/>
                </a:solidFill>
              </a:rPr>
              <a:t>informazioa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bezerotik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zerbitzarira</a:t>
            </a:r>
            <a:r>
              <a:rPr lang="es-ES" sz="2400" b="1" dirty="0" smtClean="0">
                <a:solidFill>
                  <a:srgbClr val="FF0000"/>
                </a:solidFill>
              </a:rPr>
              <a:t>? (</a:t>
            </a:r>
            <a:r>
              <a:rPr lang="es-ES" sz="2400" b="1" dirty="0" err="1" smtClean="0">
                <a:solidFill>
                  <a:srgbClr val="FF0000"/>
                </a:solidFill>
              </a:rPr>
              <a:t>Inprimakiak</a:t>
            </a:r>
            <a:r>
              <a:rPr lang="es-ES" sz="2400" b="1" dirty="0" smtClean="0">
                <a:solidFill>
                  <a:srgbClr val="FF0000"/>
                </a:solidFill>
              </a:rPr>
              <a:t>)</a:t>
            </a:r>
            <a:endParaRPr lang="es-ES" sz="2400" b="1" dirty="0">
              <a:solidFill>
                <a:srgbClr val="FF0000"/>
              </a:solidFill>
            </a:endParaRPr>
          </a:p>
          <a:p>
            <a:pPr marL="577850" lvl="1" indent="-177800"/>
            <a:r>
              <a:rPr lang="es-ES" sz="2400" dirty="0" smtClean="0"/>
              <a:t>HTTP </a:t>
            </a:r>
            <a:r>
              <a:rPr lang="es-ES" sz="2400" dirty="0" err="1" smtClean="0"/>
              <a:t>bezero</a:t>
            </a:r>
            <a:r>
              <a:rPr lang="es-ES" sz="2400" dirty="0" smtClean="0"/>
              <a:t> </a:t>
            </a:r>
            <a:r>
              <a:rPr lang="es-ES" sz="2400" dirty="0" err="1" smtClean="0"/>
              <a:t>batek</a:t>
            </a:r>
            <a:r>
              <a:rPr lang="es-ES" sz="2400" dirty="0" smtClean="0"/>
              <a:t> web </a:t>
            </a:r>
            <a:r>
              <a:rPr lang="es-ES" sz="2400" dirty="0" err="1" smtClean="0"/>
              <a:t>zerbitzari</a:t>
            </a:r>
            <a:r>
              <a:rPr lang="es-ES" sz="2400" dirty="0" smtClean="0"/>
              <a:t> </a:t>
            </a:r>
            <a:r>
              <a:rPr lang="es-ES" sz="2400" dirty="0" err="1" smtClean="0"/>
              <a:t>bati</a:t>
            </a:r>
            <a:r>
              <a:rPr lang="es-ES" sz="2400" dirty="0" smtClean="0"/>
              <a:t> </a:t>
            </a:r>
            <a:r>
              <a:rPr lang="es-ES" sz="2400" dirty="0" err="1" smtClean="0"/>
              <a:t>datu</a:t>
            </a:r>
            <a:r>
              <a:rPr lang="es-ES" sz="2400" dirty="0" smtClean="0"/>
              <a:t> mota </a:t>
            </a:r>
            <a:r>
              <a:rPr lang="es-ES" sz="2400" dirty="0" err="1" smtClean="0"/>
              <a:t>ezberdinak</a:t>
            </a:r>
            <a:r>
              <a:rPr lang="es-ES" sz="2400" dirty="0" smtClean="0"/>
              <a:t> </a:t>
            </a:r>
            <a:r>
              <a:rPr lang="es-ES" sz="2400" dirty="0" err="1" smtClean="0"/>
              <a:t>bidali</a:t>
            </a:r>
            <a:r>
              <a:rPr lang="es-ES" sz="2400" dirty="0" smtClean="0"/>
              <a:t> </a:t>
            </a:r>
            <a:r>
              <a:rPr lang="es-ES" sz="2400" dirty="0" err="1" smtClean="0"/>
              <a:t>diezazkioke</a:t>
            </a:r>
            <a:r>
              <a:rPr lang="es-ES" sz="2400" dirty="0" smtClean="0"/>
              <a:t>:</a:t>
            </a:r>
          </a:p>
          <a:p>
            <a:pPr marL="977900" lvl="2" indent="-177800"/>
            <a:r>
              <a:rPr lang="es-ES" sz="2000" dirty="0" err="1" smtClean="0"/>
              <a:t>datuak</a:t>
            </a:r>
            <a:r>
              <a:rPr lang="es-ES" sz="2000" dirty="0" smtClean="0"/>
              <a:t> </a:t>
            </a:r>
            <a:r>
              <a:rPr lang="es-ES" sz="2000" dirty="0" err="1" smtClean="0"/>
              <a:t>formatu</a:t>
            </a:r>
            <a:r>
              <a:rPr lang="es-ES" sz="2000" dirty="0" smtClean="0"/>
              <a:t> </a:t>
            </a:r>
            <a:r>
              <a:rPr lang="es-ES" sz="2000" dirty="0" err="1" smtClean="0"/>
              <a:t>binarioan</a:t>
            </a:r>
            <a:r>
              <a:rPr lang="es-ES" sz="2000" dirty="0" smtClean="0"/>
              <a:t> (</a:t>
            </a:r>
            <a:r>
              <a:rPr lang="es-ES" sz="2000" dirty="0" err="1" smtClean="0"/>
              <a:t>adibidez</a:t>
            </a:r>
            <a:r>
              <a:rPr lang="es-ES" sz="2000" dirty="0"/>
              <a:t>:</a:t>
            </a:r>
            <a:r>
              <a:rPr lang="es-ES" sz="2000" dirty="0" smtClean="0"/>
              <a:t> </a:t>
            </a:r>
            <a:r>
              <a:rPr lang="es-ES" sz="2000" dirty="0" err="1" smtClean="0"/>
              <a:t>irudiak</a:t>
            </a:r>
            <a:r>
              <a:rPr lang="es-ES" sz="2000" dirty="0" smtClean="0"/>
              <a:t>)</a:t>
            </a:r>
          </a:p>
          <a:p>
            <a:pPr marL="977900" lvl="2" indent="-177800"/>
            <a:r>
              <a:rPr lang="es-ES" sz="2000" dirty="0" err="1" smtClean="0"/>
              <a:t>datuak</a:t>
            </a:r>
            <a:r>
              <a:rPr lang="es-ES" sz="2000" dirty="0" smtClean="0"/>
              <a:t> </a:t>
            </a:r>
            <a:r>
              <a:rPr lang="es-ES" sz="2000" dirty="0" smtClean="0"/>
              <a:t>JSON </a:t>
            </a:r>
            <a:r>
              <a:rPr lang="es-ES" sz="2000" dirty="0" err="1" smtClean="0"/>
              <a:t>edo</a:t>
            </a:r>
            <a:r>
              <a:rPr lang="es-ES" sz="2000" dirty="0" smtClean="0"/>
              <a:t> XML </a:t>
            </a:r>
            <a:r>
              <a:rPr lang="es-ES" sz="2000" dirty="0" err="1" smtClean="0"/>
              <a:t>formatuetan</a:t>
            </a:r>
            <a:endParaRPr lang="es-ES" sz="2000" dirty="0"/>
          </a:p>
          <a:p>
            <a:pPr marL="977900" lvl="2" indent="-177800"/>
            <a:r>
              <a:rPr lang="es-ES" sz="2000" b="1" dirty="0" err="1" smtClean="0">
                <a:solidFill>
                  <a:srgbClr val="FF0000"/>
                </a:solidFill>
              </a:rPr>
              <a:t>datuak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s-ES" sz="2000" b="1" dirty="0" err="1" smtClean="0">
                <a:solidFill>
                  <a:srgbClr val="FF0000"/>
                </a:solidFill>
              </a:rPr>
              <a:t>inprimaki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s-ES" sz="2000" b="1" dirty="0" err="1" smtClean="0">
                <a:solidFill>
                  <a:srgbClr val="FF0000"/>
                </a:solidFill>
              </a:rPr>
              <a:t>formatuan</a:t>
            </a:r>
            <a:endParaRPr lang="es-ES" sz="2000" b="1" dirty="0" smtClean="0">
              <a:solidFill>
                <a:srgbClr val="FF0000"/>
              </a:solidFill>
            </a:endParaRPr>
          </a:p>
          <a:p>
            <a:pPr marL="177800" lvl="2" indent="-177800"/>
            <a:r>
              <a:rPr lang="es-ES" sz="2400" dirty="0" err="1" smtClean="0"/>
              <a:t>Orain</a:t>
            </a:r>
            <a:r>
              <a:rPr lang="es-ES" sz="2400" dirty="0" smtClean="0"/>
              <a:t> </a:t>
            </a:r>
            <a:r>
              <a:rPr lang="es-ES" sz="2400" dirty="0" err="1" smtClean="0"/>
              <a:t>datuen</a:t>
            </a:r>
            <a:r>
              <a:rPr lang="es-ES" sz="2400" dirty="0" smtClean="0"/>
              <a:t> </a:t>
            </a:r>
            <a:r>
              <a:rPr lang="es-ES" sz="2400" dirty="0" err="1" smtClean="0"/>
              <a:t>bidalketa</a:t>
            </a:r>
            <a:r>
              <a:rPr lang="es-ES" sz="2400" dirty="0" smtClean="0"/>
              <a:t> </a:t>
            </a:r>
            <a:r>
              <a:rPr lang="es-ES" sz="2400" dirty="0" err="1" smtClean="0"/>
              <a:t>inprimaketa</a:t>
            </a:r>
            <a:r>
              <a:rPr lang="es-ES" sz="2400" dirty="0" smtClean="0"/>
              <a:t> </a:t>
            </a:r>
            <a:r>
              <a:rPr lang="es-ES" sz="2400" dirty="0" err="1" smtClean="0"/>
              <a:t>formatuan</a:t>
            </a:r>
            <a:r>
              <a:rPr lang="es-ES" sz="2400" dirty="0" smtClean="0"/>
              <a:t> </a:t>
            </a:r>
            <a:r>
              <a:rPr lang="es-ES" sz="2400" dirty="0" err="1" smtClean="0"/>
              <a:t>egiten</a:t>
            </a:r>
            <a:r>
              <a:rPr lang="es-ES" sz="2400" dirty="0" smtClean="0"/>
              <a:t> </a:t>
            </a:r>
            <a:r>
              <a:rPr lang="es-ES" sz="2400" dirty="0" err="1" smtClean="0"/>
              <a:t>ikasiko</a:t>
            </a:r>
            <a:r>
              <a:rPr lang="es-ES" sz="2400" dirty="0" smtClean="0"/>
              <a:t> </a:t>
            </a:r>
            <a:r>
              <a:rPr lang="es-ES" sz="2400" dirty="0" err="1" smtClean="0"/>
              <a:t>dugu</a:t>
            </a:r>
            <a:r>
              <a:rPr lang="es-ES" sz="2400" dirty="0" smtClean="0"/>
              <a:t>, </a:t>
            </a:r>
            <a:r>
              <a:rPr lang="es-ES" sz="2400" dirty="0" err="1" smtClean="0"/>
              <a:t>hau</a:t>
            </a:r>
            <a:r>
              <a:rPr lang="es-ES" sz="2400" dirty="0" smtClean="0"/>
              <a:t> da, </a:t>
            </a:r>
            <a:r>
              <a:rPr lang="es-ES" sz="2400" dirty="0" err="1" smtClean="0"/>
              <a:t>izen-balio</a:t>
            </a:r>
            <a:r>
              <a:rPr lang="es-ES" sz="2400" dirty="0" smtClean="0"/>
              <a:t> </a:t>
            </a:r>
            <a:r>
              <a:rPr lang="es-ES" sz="2400" dirty="0" err="1" smtClean="0"/>
              <a:t>bikote</a:t>
            </a:r>
            <a:r>
              <a:rPr lang="es-ES" sz="2400" dirty="0" smtClean="0"/>
              <a:t> </a:t>
            </a:r>
            <a:r>
              <a:rPr lang="es-ES" sz="2400" dirty="0" err="1" smtClean="0"/>
              <a:t>moduan</a:t>
            </a:r>
            <a:r>
              <a:rPr lang="es-ES" sz="2400" dirty="0" smtClean="0"/>
              <a:t> </a:t>
            </a:r>
            <a:r>
              <a:rPr lang="es-ES" sz="2400" dirty="0" err="1" smtClean="0"/>
              <a:t>bidaltzen</a:t>
            </a:r>
            <a:r>
              <a:rPr lang="es-ES" sz="2400" dirty="0" smtClean="0"/>
              <a:t> </a:t>
            </a:r>
            <a:r>
              <a:rPr lang="es-ES" sz="2400" dirty="0" err="1" smtClean="0"/>
              <a:t>diren</a:t>
            </a:r>
            <a:r>
              <a:rPr lang="es-ES" sz="2400" dirty="0" smtClean="0"/>
              <a:t> </a:t>
            </a:r>
            <a:r>
              <a:rPr lang="es-ES" sz="2400" dirty="0" err="1" smtClean="0"/>
              <a:t>datu</a:t>
            </a:r>
            <a:r>
              <a:rPr lang="es-ES" sz="2400" dirty="0" smtClean="0"/>
              <a:t> </a:t>
            </a:r>
            <a:r>
              <a:rPr lang="es-ES" sz="2400" dirty="0" err="1" smtClean="0"/>
              <a:t>kate</a:t>
            </a:r>
            <a:r>
              <a:rPr lang="es-ES" sz="2400" dirty="0" smtClean="0"/>
              <a:t> </a:t>
            </a:r>
            <a:r>
              <a:rPr lang="es-ES" sz="2400" dirty="0" err="1" smtClean="0"/>
              <a:t>laburrak</a:t>
            </a:r>
            <a:r>
              <a:rPr lang="es-ES" sz="2400" dirty="0" smtClean="0"/>
              <a:t>, </a:t>
            </a:r>
            <a:r>
              <a:rPr lang="es-ES" sz="2400" dirty="0" err="1" smtClean="0"/>
              <a:t>alegia</a:t>
            </a:r>
            <a:r>
              <a:rPr lang="es-ES" sz="2400" dirty="0" smtClean="0"/>
              <a:t>.</a:t>
            </a:r>
          </a:p>
          <a:p>
            <a:pPr marL="635000" lvl="3" indent="-177800"/>
            <a:r>
              <a:rPr lang="es-ES" sz="2000" dirty="0" err="1" smtClean="0"/>
              <a:t>Eredu</a:t>
            </a:r>
            <a:r>
              <a:rPr lang="es-ES" sz="2000" dirty="0" smtClean="0"/>
              <a:t> </a:t>
            </a:r>
            <a:r>
              <a:rPr lang="es-ES" sz="2000" dirty="0" err="1" smtClean="0"/>
              <a:t>orokorra</a:t>
            </a:r>
            <a:r>
              <a:rPr lang="es-ES" sz="2000" dirty="0" smtClean="0"/>
              <a:t>: </a:t>
            </a:r>
            <a:r>
              <a:rPr lang="es-ES" sz="2000" dirty="0" smtClean="0"/>
              <a:t>name1=value1&amp;name2=value2&amp;name3=value3</a:t>
            </a:r>
          </a:p>
          <a:p>
            <a:pPr marL="635000" lvl="3" indent="-177800"/>
            <a:r>
              <a:rPr lang="es-ES" sz="2000" dirty="0" err="1" smtClean="0"/>
              <a:t>Ereduaren</a:t>
            </a:r>
            <a:r>
              <a:rPr lang="es-ES" sz="2000" dirty="0" smtClean="0"/>
              <a:t> </a:t>
            </a:r>
            <a:r>
              <a:rPr lang="es-ES" sz="2000" dirty="0" err="1" smtClean="0"/>
              <a:t>adibidea</a:t>
            </a:r>
            <a:r>
              <a:rPr lang="es-ES" sz="2000" dirty="0" smtClean="0"/>
              <a:t>: </a:t>
            </a:r>
            <a:r>
              <a:rPr lang="es-ES" sz="2000" dirty="0" err="1" smtClean="0"/>
              <a:t>nan</a:t>
            </a:r>
            <a:r>
              <a:rPr lang="es-ES" sz="2000" dirty="0" smtClean="0"/>
              <a:t>=12345678Z&amp;izena=</a:t>
            </a:r>
            <a:r>
              <a:rPr lang="es-ES" sz="2000" dirty="0" err="1" smtClean="0"/>
              <a:t>oskar&amp;abizena</a:t>
            </a:r>
            <a:r>
              <a:rPr lang="es-ES" sz="2000" dirty="0" smtClean="0"/>
              <a:t>=casquero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 smtClean="0"/>
              <a:t>funtzionamendua</a:t>
            </a:r>
            <a:r>
              <a:rPr lang="es-ES" dirty="0" smtClean="0"/>
              <a:t>: </a:t>
            </a:r>
            <a:r>
              <a:rPr lang="es-ES" dirty="0" err="1" smtClean="0"/>
              <a:t>inprimakiak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05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179388" indent="-179388"/>
            <a:r>
              <a:rPr lang="es-ES" sz="1800" dirty="0" err="1" smtClean="0"/>
              <a:t>Demagun</a:t>
            </a:r>
            <a:r>
              <a:rPr lang="es-ES" sz="1800" dirty="0" smtClean="0"/>
              <a:t> web </a:t>
            </a:r>
            <a:r>
              <a:rPr lang="es-ES" sz="1800" dirty="0" err="1" smtClean="0"/>
              <a:t>zerbitzari</a:t>
            </a:r>
            <a:r>
              <a:rPr lang="es-ES" sz="1800" dirty="0" smtClean="0"/>
              <a:t> batean NAN letra </a:t>
            </a:r>
            <a:r>
              <a:rPr lang="es-ES" sz="1800" dirty="0" err="1" smtClean="0"/>
              <a:t>kalkulatzen</a:t>
            </a:r>
            <a:r>
              <a:rPr lang="es-ES" sz="1800" dirty="0" smtClean="0"/>
              <a:t> </a:t>
            </a:r>
            <a:r>
              <a:rPr lang="es-ES" sz="1800" dirty="0" err="1" smtClean="0"/>
              <a:t>duen</a:t>
            </a:r>
            <a:r>
              <a:rPr lang="es-ES" sz="1800" dirty="0" smtClean="0"/>
              <a:t> </a:t>
            </a:r>
            <a:r>
              <a:rPr lang="es-ES" sz="1800" dirty="0" err="1" smtClean="0"/>
              <a:t>baliabide</a:t>
            </a:r>
            <a:r>
              <a:rPr lang="es-ES" sz="1800" dirty="0" smtClean="0"/>
              <a:t> </a:t>
            </a:r>
            <a:r>
              <a:rPr lang="es-ES" sz="1800" dirty="0" err="1" smtClean="0"/>
              <a:t>bat</a:t>
            </a:r>
            <a:r>
              <a:rPr lang="es-ES" sz="1800" dirty="0" smtClean="0"/>
              <a:t> </a:t>
            </a:r>
            <a:r>
              <a:rPr lang="es-ES" sz="1800" dirty="0" err="1" smtClean="0"/>
              <a:t>dagoela</a:t>
            </a:r>
            <a:r>
              <a:rPr lang="es-ES" sz="1800" dirty="0" smtClean="0"/>
              <a:t>. </a:t>
            </a:r>
            <a:r>
              <a:rPr lang="es-ES" sz="1800" dirty="0" err="1" smtClean="0"/>
              <a:t>Baliabide</a:t>
            </a:r>
            <a:r>
              <a:rPr lang="es-ES" sz="1800" dirty="0" smtClean="0"/>
              <a:t> </a:t>
            </a:r>
            <a:r>
              <a:rPr lang="es-ES" sz="1800" dirty="0" err="1" smtClean="0"/>
              <a:t>horri</a:t>
            </a:r>
            <a:r>
              <a:rPr lang="es-ES" sz="1800" dirty="0" smtClean="0"/>
              <a:t> </a:t>
            </a:r>
            <a:r>
              <a:rPr lang="es-ES" sz="1800" i="1" dirty="0" err="1" smtClean="0"/>
              <a:t>nan</a:t>
            </a:r>
            <a:r>
              <a:rPr lang="es-ES" sz="1800" dirty="0" smtClean="0"/>
              <a:t> </a:t>
            </a:r>
            <a:r>
              <a:rPr lang="es-ES" sz="1800" dirty="0" err="1" smtClean="0"/>
              <a:t>izeneko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parametroan</a:t>
            </a:r>
            <a:r>
              <a:rPr lang="es-ES" sz="1800" dirty="0" smtClean="0"/>
              <a:t> NAN </a:t>
            </a:r>
            <a:r>
              <a:rPr lang="es-ES" sz="1800" dirty="0" err="1" smtClean="0"/>
              <a:t>zenbakia</a:t>
            </a:r>
            <a:r>
              <a:rPr lang="es-ES" sz="1800" dirty="0" smtClean="0"/>
              <a:t> </a:t>
            </a:r>
            <a:r>
              <a:rPr lang="es-ES" sz="1800" dirty="0" err="1" smtClean="0"/>
              <a:t>duen</a:t>
            </a:r>
            <a:r>
              <a:rPr lang="es-ES" sz="1800" dirty="0" smtClean="0"/>
              <a:t> HTTP </a:t>
            </a:r>
            <a:r>
              <a:rPr lang="es-ES" sz="1800" dirty="0" err="1" smtClean="0"/>
              <a:t>eskaera</a:t>
            </a:r>
            <a:r>
              <a:rPr lang="es-ES" sz="1800" dirty="0" smtClean="0"/>
              <a:t> </a:t>
            </a:r>
            <a:r>
              <a:rPr lang="es-ES" sz="1800" dirty="0" err="1" smtClean="0"/>
              <a:t>bat</a:t>
            </a:r>
            <a:r>
              <a:rPr lang="es-ES" sz="1800" dirty="0" smtClean="0"/>
              <a:t> </a:t>
            </a:r>
            <a:r>
              <a:rPr lang="es-ES" sz="1800" dirty="0" err="1" smtClean="0"/>
              <a:t>bidaltzen</a:t>
            </a:r>
            <a:r>
              <a:rPr lang="es-ES" sz="1800" dirty="0" smtClean="0"/>
              <a:t> </a:t>
            </a:r>
            <a:r>
              <a:rPr lang="es-ES" sz="1800" dirty="0" err="1" smtClean="0"/>
              <a:t>bazaio</a:t>
            </a:r>
            <a:r>
              <a:rPr lang="es-ES" sz="1800" dirty="0" smtClean="0"/>
              <a:t>, </a:t>
            </a:r>
            <a:r>
              <a:rPr lang="es-ES" sz="1800" dirty="0" err="1" smtClean="0"/>
              <a:t>baliabideak</a:t>
            </a:r>
            <a:r>
              <a:rPr lang="es-ES" sz="1800" dirty="0" smtClean="0"/>
              <a:t> NAN letra </a:t>
            </a:r>
            <a:r>
              <a:rPr lang="es-ES" sz="1800" dirty="0" err="1" smtClean="0"/>
              <a:t>duen</a:t>
            </a:r>
            <a:r>
              <a:rPr lang="es-ES" sz="1800" dirty="0" smtClean="0"/>
              <a:t> HTTP </a:t>
            </a:r>
            <a:r>
              <a:rPr lang="es-ES" sz="1800" dirty="0" err="1" smtClean="0"/>
              <a:t>erantzun</a:t>
            </a:r>
            <a:r>
              <a:rPr lang="es-ES" sz="1800" dirty="0" smtClean="0"/>
              <a:t> </a:t>
            </a:r>
            <a:r>
              <a:rPr lang="es-ES" sz="1800" dirty="0" err="1" smtClean="0"/>
              <a:t>bat</a:t>
            </a:r>
            <a:r>
              <a:rPr lang="es-ES" sz="1800" dirty="0" smtClean="0"/>
              <a:t> </a:t>
            </a:r>
            <a:r>
              <a:rPr lang="es-ES" sz="1800" dirty="0" err="1" smtClean="0"/>
              <a:t>itzultzen</a:t>
            </a:r>
            <a:r>
              <a:rPr lang="es-ES" sz="1800" dirty="0" smtClean="0"/>
              <a:t> du.</a:t>
            </a:r>
          </a:p>
          <a:p>
            <a:pPr marL="179388" indent="-179388"/>
            <a:r>
              <a:rPr lang="es-ES" sz="1800" dirty="0" err="1" smtClean="0"/>
              <a:t>Datua</a:t>
            </a:r>
            <a:r>
              <a:rPr lang="es-ES" sz="1800" dirty="0" smtClean="0"/>
              <a:t> </a:t>
            </a:r>
            <a:r>
              <a:rPr lang="es-ES" sz="1800" dirty="0" err="1" smtClean="0"/>
              <a:t>inprimaki</a:t>
            </a:r>
            <a:r>
              <a:rPr lang="es-ES" sz="1800" dirty="0" smtClean="0"/>
              <a:t> </a:t>
            </a:r>
            <a:r>
              <a:rPr lang="es-ES" sz="1800" dirty="0" err="1" smtClean="0"/>
              <a:t>formatuan</a:t>
            </a:r>
            <a:r>
              <a:rPr lang="es-ES" sz="1800" dirty="0" smtClean="0"/>
              <a:t> </a:t>
            </a:r>
            <a:r>
              <a:rPr lang="es-ES" sz="1800" dirty="0" err="1" smtClean="0"/>
              <a:t>bidaltzeko</a:t>
            </a:r>
            <a:r>
              <a:rPr lang="es-ES" sz="1800" dirty="0" smtClean="0"/>
              <a:t>, </a:t>
            </a:r>
            <a:r>
              <a:rPr lang="es-ES" sz="1800" dirty="0" err="1" smtClean="0"/>
              <a:t>bezeroak</a:t>
            </a:r>
            <a:r>
              <a:rPr lang="es-ES" sz="1800" dirty="0" smtClean="0"/>
              <a:t> HTTP </a:t>
            </a:r>
            <a:r>
              <a:rPr lang="es-ES" sz="1800" dirty="0" err="1" smtClean="0"/>
              <a:t>eskaera</a:t>
            </a:r>
            <a:r>
              <a:rPr lang="es-ES" sz="1800" dirty="0" smtClean="0"/>
              <a:t> </a:t>
            </a:r>
            <a:r>
              <a:rPr lang="es-ES" sz="1800" dirty="0" err="1" smtClean="0"/>
              <a:t>horrela</a:t>
            </a:r>
            <a:r>
              <a:rPr lang="es-ES" sz="1800" dirty="0" smtClean="0"/>
              <a:t> </a:t>
            </a:r>
            <a:r>
              <a:rPr lang="es-ES" sz="1800" dirty="0" err="1" smtClean="0"/>
              <a:t>definitzen</a:t>
            </a:r>
            <a:r>
              <a:rPr lang="es-ES" sz="1800" dirty="0" smtClean="0"/>
              <a:t> du:</a:t>
            </a:r>
          </a:p>
          <a:p>
            <a:pPr marL="579438" lvl="1" indent="-179388"/>
            <a:r>
              <a:rPr lang="es-ES" sz="1600" dirty="0" err="1" smtClean="0"/>
              <a:t>Metodoa</a:t>
            </a:r>
            <a:r>
              <a:rPr lang="es-ES" sz="1600" dirty="0" smtClean="0"/>
              <a:t>: POST</a:t>
            </a:r>
          </a:p>
          <a:p>
            <a:pPr marL="579438" lvl="1" indent="-179388"/>
            <a:r>
              <a:rPr lang="es-ES" sz="1600" dirty="0" err="1" smtClean="0"/>
              <a:t>Mezuaren</a:t>
            </a:r>
            <a:r>
              <a:rPr lang="es-ES" sz="1600" dirty="0" smtClean="0"/>
              <a:t> </a:t>
            </a:r>
            <a:r>
              <a:rPr lang="es-ES" sz="1600" dirty="0" err="1" smtClean="0"/>
              <a:t>gorputza</a:t>
            </a:r>
            <a:r>
              <a:rPr lang="es-ES" sz="1600" dirty="0" smtClean="0"/>
              <a:t> </a:t>
            </a:r>
            <a:r>
              <a:rPr lang="es-ES" sz="1600" dirty="0" err="1" smtClean="0"/>
              <a:t>bereizteko</a:t>
            </a:r>
            <a:r>
              <a:rPr lang="es-ES" sz="1600" dirty="0" smtClean="0"/>
              <a:t> </a:t>
            </a:r>
            <a:r>
              <a:rPr lang="es-ES" sz="1600" dirty="0" err="1" smtClean="0"/>
              <a:t>goiburuak</a:t>
            </a:r>
            <a:r>
              <a:rPr lang="es-ES" sz="1600" dirty="0" smtClean="0"/>
              <a:t>:</a:t>
            </a:r>
          </a:p>
          <a:p>
            <a:pPr marL="979488" lvl="2" indent="-179388"/>
            <a:r>
              <a:rPr lang="es-ES" sz="1200" dirty="0" smtClean="0">
                <a:solidFill>
                  <a:srgbClr val="FF0000"/>
                </a:solidFill>
              </a:rPr>
              <a:t>Content-</a:t>
            </a:r>
            <a:r>
              <a:rPr lang="es-ES" sz="1200" dirty="0" err="1" smtClean="0">
                <a:solidFill>
                  <a:srgbClr val="FF0000"/>
                </a:solidFill>
              </a:rPr>
              <a:t>Type</a:t>
            </a:r>
            <a:r>
              <a:rPr lang="es-ES" sz="1200" dirty="0" smtClean="0">
                <a:solidFill>
                  <a:srgbClr val="FF0000"/>
                </a:solidFill>
              </a:rPr>
              <a:t>: </a:t>
            </a:r>
            <a:r>
              <a:rPr lang="es-ES" sz="1200" dirty="0" err="1">
                <a:solidFill>
                  <a:srgbClr val="FF0000"/>
                </a:solidFill>
              </a:rPr>
              <a:t>application</a:t>
            </a:r>
            <a:r>
              <a:rPr lang="es-ES" sz="1200" dirty="0">
                <a:solidFill>
                  <a:srgbClr val="FF0000"/>
                </a:solidFill>
              </a:rPr>
              <a:t>/x-</a:t>
            </a:r>
            <a:r>
              <a:rPr lang="es-ES" sz="1200" dirty="0" err="1">
                <a:solidFill>
                  <a:srgbClr val="FF0000"/>
                </a:solidFill>
              </a:rPr>
              <a:t>www</a:t>
            </a:r>
            <a:r>
              <a:rPr lang="es-ES" sz="1200" dirty="0">
                <a:solidFill>
                  <a:srgbClr val="FF0000"/>
                </a:solidFill>
              </a:rPr>
              <a:t>-</a:t>
            </a:r>
            <a:r>
              <a:rPr lang="es-ES" sz="1200" dirty="0" err="1" smtClean="0">
                <a:solidFill>
                  <a:srgbClr val="FF0000"/>
                </a:solidFill>
              </a:rPr>
              <a:t>form-urlencoded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</a:p>
          <a:p>
            <a:pPr marL="979488" lvl="2" indent="-179388"/>
            <a:r>
              <a:rPr lang="es-ES" sz="1200" dirty="0" smtClean="0"/>
              <a:t>Content-</a:t>
            </a:r>
            <a:r>
              <a:rPr lang="es-ES" sz="1200" dirty="0" err="1" smtClean="0"/>
              <a:t>Length</a:t>
            </a:r>
            <a:endParaRPr lang="es-ES" sz="1200" dirty="0" smtClean="0"/>
          </a:p>
          <a:p>
            <a:pPr marL="579438" lvl="1" indent="-179388"/>
            <a:r>
              <a:rPr lang="es-ES" sz="1600" dirty="0" err="1" smtClean="0"/>
              <a:t>Izen-balio</a:t>
            </a:r>
            <a:r>
              <a:rPr lang="es-ES" sz="1600" dirty="0" smtClean="0"/>
              <a:t> </a:t>
            </a:r>
            <a:r>
              <a:rPr lang="es-ES" sz="1600" dirty="0" err="1" smtClean="0"/>
              <a:t>bikoteak</a:t>
            </a:r>
            <a:r>
              <a:rPr lang="es-ES" sz="1600" dirty="0" smtClean="0"/>
              <a:t> era </a:t>
            </a:r>
            <a:r>
              <a:rPr lang="es-ES" sz="1600" dirty="0" err="1" smtClean="0"/>
              <a:t>jakin</a:t>
            </a:r>
            <a:r>
              <a:rPr lang="es-ES" sz="1600" dirty="0" smtClean="0"/>
              <a:t> batean </a:t>
            </a:r>
            <a:r>
              <a:rPr lang="es-ES" sz="1600" dirty="0" err="1" smtClean="0"/>
              <a:t>kodifikatu</a:t>
            </a:r>
            <a:r>
              <a:rPr lang="es-ES" sz="1600" dirty="0" smtClean="0"/>
              <a:t> (UTF-8 + </a:t>
            </a:r>
            <a:r>
              <a:rPr lang="es-ES" sz="1600" dirty="0" err="1" smtClean="0"/>
              <a:t>ehuneko</a:t>
            </a:r>
            <a:r>
              <a:rPr lang="es-ES" sz="1600" dirty="0" smtClean="0"/>
              <a:t> </a:t>
            </a:r>
            <a:r>
              <a:rPr lang="es-ES" sz="1600" dirty="0" err="1" smtClean="0"/>
              <a:t>kodifikazioa</a:t>
            </a:r>
            <a:r>
              <a:rPr lang="es-ES" sz="1600" dirty="0" smtClean="0"/>
              <a:t>) eta </a:t>
            </a:r>
            <a:r>
              <a:rPr lang="es-ES" sz="1600" dirty="0" err="1" smtClean="0"/>
              <a:t>formateatu</a:t>
            </a:r>
            <a:r>
              <a:rPr lang="es-ES" sz="1600" dirty="0"/>
              <a:t> (</a:t>
            </a:r>
            <a:r>
              <a:rPr lang="es-ES" sz="1600" dirty="0" err="1"/>
              <a:t>izena</a:t>
            </a:r>
            <a:r>
              <a:rPr lang="es-ES" sz="1600" dirty="0"/>
              <a:t>=</a:t>
            </a:r>
            <a:r>
              <a:rPr lang="es-ES" sz="1600" dirty="0" err="1"/>
              <a:t>balioa</a:t>
            </a:r>
            <a:r>
              <a:rPr lang="es-ES" sz="1600" dirty="0"/>
              <a:t> eta “&amp;” </a:t>
            </a:r>
            <a:r>
              <a:rPr lang="es-ES" sz="1600" dirty="0" err="1"/>
              <a:t>bikoteen</a:t>
            </a:r>
            <a:r>
              <a:rPr lang="es-ES" sz="1600" dirty="0"/>
              <a:t> </a:t>
            </a:r>
            <a:r>
              <a:rPr lang="es-ES" sz="1600" dirty="0" err="1"/>
              <a:t>arteko</a:t>
            </a:r>
            <a:r>
              <a:rPr lang="es-ES" sz="1600" dirty="0"/>
              <a:t> </a:t>
            </a:r>
            <a:r>
              <a:rPr lang="es-ES" sz="1600" dirty="0" err="1"/>
              <a:t>bereizle</a:t>
            </a:r>
            <a:r>
              <a:rPr lang="es-ES" sz="1600" dirty="0"/>
              <a:t> </a:t>
            </a:r>
            <a:r>
              <a:rPr lang="es-ES" sz="1600" dirty="0" err="1"/>
              <a:t>bezala</a:t>
            </a:r>
            <a:r>
              <a:rPr lang="es-ES" sz="1600" dirty="0" smtClean="0"/>
              <a:t>) </a:t>
            </a:r>
            <a:r>
              <a:rPr lang="es-ES" sz="1600" dirty="0" err="1" smtClean="0"/>
              <a:t>egin</a:t>
            </a:r>
            <a:r>
              <a:rPr lang="es-ES" sz="1600" dirty="0" smtClean="0"/>
              <a:t> </a:t>
            </a:r>
            <a:r>
              <a:rPr lang="es-ES" sz="1600" dirty="0" err="1" smtClean="0"/>
              <a:t>behar</a:t>
            </a:r>
            <a:r>
              <a:rPr lang="es-ES" sz="1600" dirty="0" smtClean="0"/>
              <a:t> </a:t>
            </a:r>
            <a:r>
              <a:rPr lang="es-ES" sz="1600" dirty="0" err="1" smtClean="0"/>
              <a:t>dira</a:t>
            </a:r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err="1"/>
              <a:t>inprimakiak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4493438"/>
            <a:ext cx="396044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/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HTTP/1.1 </a:t>
            </a:r>
          </a:p>
          <a:p>
            <a:r>
              <a:rPr lang="es-ES" sz="1400" dirty="0" smtClean="0"/>
              <a:t>Host: sw2016.com 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plain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application</a:t>
            </a:r>
            <a:r>
              <a:rPr lang="es-ES" sz="1400" dirty="0" smtClean="0"/>
              <a:t>/x-</a:t>
            </a:r>
            <a:r>
              <a:rPr lang="es-ES" sz="1400" dirty="0" err="1" smtClean="0"/>
              <a:t>www</a:t>
            </a:r>
            <a:r>
              <a:rPr lang="es-ES" sz="1400" dirty="0" smtClean="0"/>
              <a:t>-</a:t>
            </a:r>
            <a:r>
              <a:rPr lang="es-ES" sz="1400" dirty="0" err="1" smtClean="0"/>
              <a:t>form-urlencoded</a:t>
            </a:r>
            <a:endParaRPr lang="es-ES" sz="1400" dirty="0" smtClean="0"/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12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</a:t>
            </a:r>
            <a:r>
              <a:rPr lang="es-ES" sz="1400" dirty="0" err="1" smtClean="0"/>
              <a:t>Python</a:t>
            </a:r>
            <a:r>
              <a:rPr lang="es-ES" sz="1400" dirty="0" smtClean="0"/>
              <a:t> </a:t>
            </a:r>
            <a:r>
              <a:rPr lang="es-ES" sz="1400" dirty="0" err="1" smtClean="0"/>
              <a:t>bezeroa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s-ES" sz="1400" dirty="0" err="1"/>
              <a:t>d</a:t>
            </a:r>
            <a:r>
              <a:rPr lang="es-ES" sz="1400" dirty="0" err="1" smtClean="0"/>
              <a:t>ni</a:t>
            </a:r>
            <a:r>
              <a:rPr lang="es-ES" sz="1400" dirty="0" smtClean="0"/>
              <a:t>=12345678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55576" y="4205406"/>
            <a:ext cx="3960440" cy="21602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Eskaera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48064" y="4493438"/>
            <a:ext cx="3240360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n-US" sz="1400" dirty="0" smtClean="0"/>
              <a:t>Date: Wed, 25 Nov 2015 08:07:43 GMT</a:t>
            </a:r>
          </a:p>
          <a:p>
            <a:r>
              <a:rPr lang="en-US" sz="1400" dirty="0" smtClean="0"/>
              <a:t>Content-Length: 1</a:t>
            </a:r>
          </a:p>
          <a:p>
            <a:r>
              <a:rPr lang="en-US" sz="1400" dirty="0" smtClean="0"/>
              <a:t>Content-Type: text/plain</a:t>
            </a:r>
            <a:endParaRPr lang="es-ES_tradnl" sz="1400" dirty="0" smtClean="0"/>
          </a:p>
          <a:p>
            <a:endParaRPr lang="es-ES_tradnl" sz="1400" dirty="0"/>
          </a:p>
          <a:p>
            <a:r>
              <a:rPr lang="es-ES" sz="1400" dirty="0" smtClean="0"/>
              <a:t>Z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148064" y="4205406"/>
            <a:ext cx="3240360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4A626D-7FAA-4A4B-80FF-2ED52E2A5127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082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1268</Words>
  <Application>Microsoft Office PowerPoint</Application>
  <PresentationFormat>Presentación en pantalla (4:3)</PresentationFormat>
  <Paragraphs>245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HTTP HyperText Transfer Protocol</vt:lpstr>
      <vt:lpstr>Helburuak</vt:lpstr>
      <vt:lpstr>HTTP-ren Funtzionamendua: konpresioa </vt:lpstr>
      <vt:lpstr>HTTP-ren Funtzionamendua: konpresioa</vt:lpstr>
      <vt:lpstr>HTTP-ren Funtzionamendua: konpresioa</vt:lpstr>
      <vt:lpstr>HTTP-ren Funtzionamendua: konpresioa</vt:lpstr>
      <vt:lpstr>Helburuak</vt:lpstr>
      <vt:lpstr>HTTP-ren funtzionamendua: inprimakiak</vt:lpstr>
      <vt:lpstr>HTTP-ren funtzionamendua: inprimakiak</vt:lpstr>
      <vt:lpstr>HTTP-ren funtzionamendua:    datuen kodifikazioa inprimaki formatuan</vt:lpstr>
      <vt:lpstr>HTTP-ren funtzionamendua:    datuen kodifikazioa inprimaki formatuan</vt:lpstr>
      <vt:lpstr>HTTP-ren funtzionamendua: inprimakiak</vt:lpstr>
      <vt:lpstr>HTTP-ren funtzionamendua: HTML inprimakiak</vt:lpstr>
      <vt:lpstr>HTTP-ren funtzionamendua: HTML inprimakiak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Luz Alvarez</dc:creator>
  <cp:lastModifiedBy>Oskar Casquero</cp:lastModifiedBy>
  <cp:revision>903</cp:revision>
  <dcterms:created xsi:type="dcterms:W3CDTF">2015-09-18T07:32:12Z</dcterms:created>
  <dcterms:modified xsi:type="dcterms:W3CDTF">2016-02-16T17:15:41Z</dcterms:modified>
</cp:coreProperties>
</file>