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521" r:id="rId3"/>
    <p:sldId id="510" r:id="rId4"/>
    <p:sldId id="349" r:id="rId5"/>
    <p:sldId id="445" r:id="rId6"/>
    <p:sldId id="350" r:id="rId7"/>
    <p:sldId id="352" r:id="rId8"/>
    <p:sldId id="353" r:id="rId9"/>
    <p:sldId id="522" r:id="rId10"/>
    <p:sldId id="449" r:id="rId11"/>
    <p:sldId id="447" r:id="rId12"/>
    <p:sldId id="452" r:id="rId13"/>
    <p:sldId id="448" r:id="rId14"/>
    <p:sldId id="450" r:id="rId15"/>
    <p:sldId id="523" r:id="rId16"/>
    <p:sldId id="442" r:id="rId17"/>
    <p:sldId id="443" r:id="rId18"/>
    <p:sldId id="524" r:id="rId19"/>
    <p:sldId id="428" r:id="rId20"/>
    <p:sldId id="438" r:id="rId21"/>
    <p:sldId id="426" r:id="rId22"/>
    <p:sldId id="425" r:id="rId23"/>
    <p:sldId id="424" r:id="rId24"/>
    <p:sldId id="412" r:id="rId25"/>
    <p:sldId id="429" r:id="rId26"/>
    <p:sldId id="432" r:id="rId27"/>
    <p:sldId id="525" r:id="rId28"/>
    <p:sldId id="436" r:id="rId29"/>
    <p:sldId id="451" r:id="rId30"/>
    <p:sldId id="453" r:id="rId31"/>
    <p:sldId id="454" r:id="rId32"/>
    <p:sldId id="455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3149" autoAdjust="0"/>
  </p:normalViewPr>
  <p:slideViewPr>
    <p:cSldViewPr>
      <p:cViewPr varScale="1">
        <p:scale>
          <a:sx n="120" d="100"/>
          <a:sy n="120" d="100"/>
        </p:scale>
        <p:origin x="13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9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417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72CFF-0B0F-44D1-82BF-1F468202E313}" type="datetimeFigureOut">
              <a:rPr lang="es-ES" smtClean="0"/>
              <a:pPr/>
              <a:t>23/02/2016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75F8F-8F48-4962-856A-F2FC9A911B8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04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8DF40-9271-41A1-854B-5A37B4526291}" type="datetimeFigureOut">
              <a:rPr lang="es-ES" smtClean="0"/>
              <a:pPr/>
              <a:t>23/02/2016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70AD7-B18D-48BD-AEDA-C947801886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77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176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92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05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9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2000" y="1267199"/>
            <a:ext cx="4248000" cy="50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480" y="1267199"/>
            <a:ext cx="4248000" cy="507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4" y="1268760"/>
            <a:ext cx="42480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4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1268760"/>
            <a:ext cx="42480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2" name="5 Marcador de contenido"/>
          <p:cNvSpPr>
            <a:spLocks noGrp="1"/>
          </p:cNvSpPr>
          <p:nvPr>
            <p:ph sz="quarter" idx="14"/>
          </p:nvPr>
        </p:nvSpPr>
        <p:spPr>
          <a:xfrm>
            <a:off x="251520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s-E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2000" y="260648"/>
            <a:ext cx="864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7682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0" y="119675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Marcador de pie de página"/>
          <p:cNvSpPr txBox="1">
            <a:spLocks/>
          </p:cNvSpPr>
          <p:nvPr userDrawn="1"/>
        </p:nvSpPr>
        <p:spPr>
          <a:xfrm>
            <a:off x="251520" y="6520259"/>
            <a:ext cx="338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Oskar Casquero y María Luz Álvarez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Dpto. Ingeniería de Sistemas y Automática</a:t>
            </a:r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 userDrawn="1"/>
        </p:nvCxnSpPr>
        <p:spPr>
          <a:xfrm>
            <a:off x="0" y="6480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istemak.appspo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http://ehu-gcis.org/curriculum.php?idmiembro=27" TargetMode="External"/><Relationship Id="rId4" Type="http://schemas.openxmlformats.org/officeDocument/2006/relationships/hyperlink" Target="http://twitter.com/ocasquer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e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61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drive/web/handle-erro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twitter.com/articles/15364" TargetMode="External"/><Relationship Id="rId5" Type="http://schemas.openxmlformats.org/officeDocument/2006/relationships/hyperlink" Target="https://dev.twitter.com/rest/reference/get/statuses/retweets/:id" TargetMode="External"/><Relationship Id="rId4" Type="http://schemas.openxmlformats.org/officeDocument/2006/relationships/hyperlink" Target="https://dev.twitter.com/overview/api/response-cod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drive/v2/reference/files/lis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398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ichardvannoy.info/labs/lab-10/images/asciifull.gi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39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tf8-chartable.de/" TargetMode="External"/><Relationship Id="rId4" Type="http://schemas.openxmlformats.org/officeDocument/2006/relationships/hyperlink" Target="http://www.richardvannoy.info/labs/lab-10/images/asciifull.gi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5/form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61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u.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u.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iew-source:http://www.ehu.es/AVCustom/r01gLangSelectorVA/scripts/PortalLanguagePreHome.js" TargetMode="External"/><Relationship Id="rId2" Type="http://schemas.openxmlformats.org/officeDocument/2006/relationships/hyperlink" Target="view-source:http://www.ehu.es/AVCustom/styles/prehome.cs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view-source:http://www.ehu.es/AVCustom/images/bullet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ew-source:http://www.ehu.es/AVCustom/styles/prehome.css" TargetMode="External"/><Relationship Id="rId2" Type="http://schemas.openxmlformats.org/officeDocument/2006/relationships/hyperlink" Target="http://www.ehu.e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view-source:http://www.ehu.es/AVCustom/images/bullet.jpg" TargetMode="External"/><Relationship Id="rId5" Type="http://schemas.openxmlformats.org/officeDocument/2006/relationships/hyperlink" Target="view-source:http://www.ehu.es/AVCustom/r01gLangSelectorVA/scripts/PortalLanguagePreHome.j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 smtClean="0"/>
              <a:t>HTTP</a:t>
            </a:r>
            <a:br>
              <a:rPr lang="es-ES" sz="4400" dirty="0" smtClean="0"/>
            </a:br>
            <a:r>
              <a:rPr lang="es-ES" sz="4400" dirty="0" err="1" smtClean="0"/>
              <a:t>HyperText</a:t>
            </a:r>
            <a:r>
              <a:rPr lang="es-ES" sz="4400" dirty="0" smtClean="0"/>
              <a:t> Transfer </a:t>
            </a:r>
            <a:r>
              <a:rPr lang="es-ES" sz="4400" dirty="0" err="1" smtClean="0"/>
              <a:t>Protocol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Web </a:t>
            </a:r>
            <a:r>
              <a:rPr lang="es-ES" dirty="0" err="1" smtClean="0">
                <a:solidFill>
                  <a:schemeClr val="tx1"/>
                </a:solidFill>
              </a:rPr>
              <a:t>Sistemak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4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  <a:r>
              <a:rPr lang="es-ES" dirty="0">
                <a:solidFill>
                  <a:schemeClr val="tx1"/>
                </a:solidFill>
              </a:rPr>
              <a:t>ASTEA (</a:t>
            </a:r>
            <a:r>
              <a:rPr lang="es-ES" dirty="0" smtClean="0">
                <a:solidFill>
                  <a:schemeClr val="tx1"/>
                </a:solidFill>
              </a:rPr>
              <a:t>2016/02/16)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070175"/>
            <a:ext cx="838200" cy="295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31640" y="5374957"/>
            <a:ext cx="6770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3"/>
              </a:rPr>
              <a:t>Web </a:t>
            </a:r>
            <a:r>
              <a:rPr lang="es-ES" dirty="0" err="1">
                <a:hlinkClick r:id="rId3"/>
              </a:rPr>
              <a:t>Sistemak</a:t>
            </a:r>
            <a:r>
              <a:rPr lang="es-ES" dirty="0"/>
              <a:t> </a:t>
            </a:r>
            <a:r>
              <a:rPr lang="es-ES" dirty="0" err="1"/>
              <a:t>by</a:t>
            </a:r>
            <a:r>
              <a:rPr lang="es-ES" dirty="0"/>
              <a:t> </a:t>
            </a:r>
            <a:r>
              <a:rPr lang="es-ES" dirty="0">
                <a:hlinkClick r:id="rId4"/>
              </a:rPr>
              <a:t>Oskar Casquero</a:t>
            </a:r>
            <a:r>
              <a:rPr lang="es-ES" dirty="0"/>
              <a:t> &amp; </a:t>
            </a:r>
            <a:r>
              <a:rPr lang="es-ES" dirty="0">
                <a:hlinkClick r:id="rId5"/>
              </a:rPr>
              <a:t>María Luz Álvarez</a:t>
            </a:r>
            <a:r>
              <a:rPr lang="es-ES" dirty="0"/>
              <a:t> 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licensed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a </a:t>
            </a:r>
            <a:r>
              <a:rPr lang="es-ES" dirty="0" err="1">
                <a:hlinkClick r:id="rId6"/>
              </a:rPr>
              <a:t>Creative</a:t>
            </a:r>
            <a:r>
              <a:rPr lang="es-ES" dirty="0">
                <a:hlinkClick r:id="rId6"/>
              </a:rPr>
              <a:t> </a:t>
            </a:r>
            <a:r>
              <a:rPr lang="es-ES" dirty="0" err="1">
                <a:hlinkClick r:id="rId6"/>
              </a:rPr>
              <a:t>Commons</a:t>
            </a:r>
            <a:r>
              <a:rPr lang="es-ES" dirty="0">
                <a:hlinkClick r:id="rId6"/>
              </a:rPr>
              <a:t> Reconocimiento 4.0 Internacional </a:t>
            </a:r>
            <a:r>
              <a:rPr lang="es-ES" dirty="0" err="1" smtClean="0">
                <a:hlinkClick r:id="rId6"/>
              </a:rPr>
              <a:t>License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</a:t>
            </a:r>
            <a:r>
              <a:rPr lang="es-ES" dirty="0" smtClean="0"/>
              <a:t>TCP </a:t>
            </a:r>
            <a:r>
              <a:rPr lang="es-ES" dirty="0" err="1" smtClean="0"/>
              <a:t>konexioaren</a:t>
            </a:r>
            <a:r>
              <a:rPr lang="es-ES" dirty="0" smtClean="0"/>
              <a:t> </a:t>
            </a:r>
            <a:r>
              <a:rPr lang="es-ES" dirty="0" err="1" smtClean="0"/>
              <a:t>kudeaketa</a:t>
            </a:r>
            <a:endParaRPr lang="es-ES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4488" y="1412776"/>
            <a:ext cx="8567992" cy="4860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r>
              <a:rPr lang="es-ES" dirty="0" err="1" smtClean="0"/>
              <a:t>Aurreko</a:t>
            </a:r>
            <a:r>
              <a:rPr lang="es-ES" dirty="0" smtClean="0"/>
              <a:t> </a:t>
            </a:r>
            <a:r>
              <a:rPr lang="es-ES" dirty="0" err="1" smtClean="0"/>
              <a:t>adibideko</a:t>
            </a:r>
            <a:r>
              <a:rPr lang="es-ES" dirty="0" smtClean="0"/>
              <a:t> web </a:t>
            </a:r>
            <a:r>
              <a:rPr lang="es-ES" dirty="0" err="1" smtClean="0"/>
              <a:t>orria</a:t>
            </a:r>
            <a:r>
              <a:rPr lang="es-ES" dirty="0" smtClean="0"/>
              <a:t> </a:t>
            </a:r>
            <a:r>
              <a:rPr lang="es-ES" dirty="0" err="1" smtClean="0"/>
              <a:t>kargatzeko</a:t>
            </a:r>
            <a:r>
              <a:rPr lang="es-ES" dirty="0" smtClean="0"/>
              <a:t> 4 HTTP </a:t>
            </a:r>
            <a:r>
              <a:rPr lang="es-ES" dirty="0" err="1" smtClean="0"/>
              <a:t>transferentzia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behar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:</a:t>
            </a:r>
          </a:p>
          <a:p>
            <a:pPr marL="539750" lvl="3" indent="-179388">
              <a:lnSpc>
                <a:spcPct val="110000"/>
              </a:lnSpc>
              <a:tabLst>
                <a:tab pos="539750" algn="l"/>
              </a:tabLst>
            </a:pPr>
            <a:r>
              <a:rPr lang="es-ES" sz="2100" dirty="0" smtClean="0"/>
              <a:t>HTML </a:t>
            </a:r>
            <a:r>
              <a:rPr lang="es-ES" sz="2100" dirty="0" err="1" smtClean="0"/>
              <a:t>orria</a:t>
            </a:r>
            <a:endParaRPr lang="es-ES" sz="2100" dirty="0"/>
          </a:p>
          <a:p>
            <a:pPr marL="539750" lvl="3" indent="-179388">
              <a:lnSpc>
                <a:spcPct val="110000"/>
              </a:lnSpc>
              <a:tabLst>
                <a:tab pos="539750" algn="l"/>
              </a:tabLst>
            </a:pPr>
            <a:r>
              <a:rPr lang="es-ES" sz="2100" dirty="0" err="1" smtClean="0"/>
              <a:t>irudia</a:t>
            </a:r>
            <a:endParaRPr lang="es-ES" sz="2100" dirty="0"/>
          </a:p>
          <a:p>
            <a:pPr marL="539750" lvl="3" indent="-179388">
              <a:lnSpc>
                <a:spcPct val="110000"/>
              </a:lnSpc>
              <a:tabLst>
                <a:tab pos="539750" algn="l"/>
              </a:tabLst>
            </a:pPr>
            <a:r>
              <a:rPr lang="es-ES" sz="2100" dirty="0" smtClean="0"/>
              <a:t>CSS estilo </a:t>
            </a:r>
            <a:r>
              <a:rPr lang="es-ES" sz="2100" dirty="0" err="1" smtClean="0"/>
              <a:t>orria</a:t>
            </a:r>
            <a:endParaRPr lang="es-ES" sz="2100" dirty="0"/>
          </a:p>
          <a:p>
            <a:pPr marL="539750" lvl="3" indent="-179388">
              <a:lnSpc>
                <a:spcPct val="110000"/>
              </a:lnSpc>
              <a:tabLst>
                <a:tab pos="539750" algn="l"/>
              </a:tabLst>
            </a:pPr>
            <a:r>
              <a:rPr lang="es-ES" sz="2100" dirty="0" smtClean="0"/>
              <a:t>JavaScript </a:t>
            </a:r>
            <a:r>
              <a:rPr lang="es-ES" sz="2100" dirty="0" err="1" smtClean="0"/>
              <a:t>kodea</a:t>
            </a:r>
            <a:endParaRPr lang="es-ES" sz="2100" dirty="0"/>
          </a:p>
          <a:p>
            <a:pPr marL="179388" lvl="1" indent="-179388">
              <a:lnSpc>
                <a:spcPct val="110000"/>
              </a:lnSpc>
              <a:buFont typeface="Arial"/>
              <a:buChar char="•"/>
            </a:pPr>
            <a:endParaRPr lang="es-ES" dirty="0" smtClean="0"/>
          </a:p>
          <a:p>
            <a:pPr marL="179388" lvl="1" indent="-179388">
              <a:lnSpc>
                <a:spcPct val="110000"/>
              </a:lnSpc>
              <a:buFont typeface="Arial"/>
              <a:buChar char="•"/>
            </a:pPr>
            <a:r>
              <a:rPr lang="es-ES" dirty="0" smtClean="0"/>
              <a:t>HTTP </a:t>
            </a:r>
            <a:r>
              <a:rPr lang="es-ES" dirty="0" err="1" smtClean="0"/>
              <a:t>eskaera</a:t>
            </a:r>
            <a:r>
              <a:rPr lang="es-ES" dirty="0" smtClean="0"/>
              <a:t> </a:t>
            </a:r>
            <a:r>
              <a:rPr lang="es-ES" dirty="0" err="1" smtClean="0"/>
              <a:t>bati</a:t>
            </a:r>
            <a:r>
              <a:rPr lang="es-ES" dirty="0" smtClean="0"/>
              <a:t> </a:t>
            </a:r>
            <a:r>
              <a:rPr lang="es-ES" dirty="0" err="1" smtClean="0"/>
              <a:t>lotutako</a:t>
            </a:r>
            <a:r>
              <a:rPr lang="es-ES" dirty="0" smtClean="0"/>
              <a:t> </a:t>
            </a:r>
            <a:r>
              <a:rPr lang="es-ES" dirty="0" err="1" smtClean="0"/>
              <a:t>beste</a:t>
            </a:r>
            <a:r>
              <a:rPr lang="es-ES" dirty="0" smtClean="0"/>
              <a:t> </a:t>
            </a:r>
            <a:r>
              <a:rPr lang="es-ES" dirty="0" err="1" smtClean="0"/>
              <a:t>baliabideen</a:t>
            </a:r>
            <a:r>
              <a:rPr lang="es-ES" dirty="0" smtClean="0"/>
              <a:t> </a:t>
            </a:r>
            <a:r>
              <a:rPr lang="es-ES" dirty="0" err="1" smtClean="0"/>
              <a:t>deskarga</a:t>
            </a:r>
            <a:r>
              <a:rPr lang="es-ES" dirty="0" smtClean="0"/>
              <a:t> </a:t>
            </a:r>
            <a:r>
              <a:rPr lang="es-ES" dirty="0" err="1" smtClean="0"/>
              <a:t>ondorengo</a:t>
            </a:r>
            <a:r>
              <a:rPr lang="es-ES" dirty="0" smtClean="0"/>
              <a:t> </a:t>
            </a:r>
            <a:r>
              <a:rPr lang="es-ES" dirty="0" err="1" smtClean="0"/>
              <a:t>moduetan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daiteke</a:t>
            </a:r>
            <a:r>
              <a:rPr lang="es-ES" dirty="0" smtClean="0"/>
              <a:t>:</a:t>
            </a:r>
          </a:p>
          <a:p>
            <a:pPr marL="539750" lvl="3" indent="-179388">
              <a:lnSpc>
                <a:spcPct val="110000"/>
              </a:lnSpc>
              <a:tabLst>
                <a:tab pos="539750" algn="l"/>
              </a:tabLst>
            </a:pPr>
            <a:r>
              <a:rPr lang="es-ES" sz="2100" dirty="0" smtClean="0"/>
              <a:t>TCP </a:t>
            </a:r>
            <a:r>
              <a:rPr lang="es-ES" sz="2100" dirty="0" err="1" smtClean="0"/>
              <a:t>konexio</a:t>
            </a:r>
            <a:r>
              <a:rPr lang="es-ES" sz="2100" dirty="0" smtClean="0"/>
              <a:t> </a:t>
            </a:r>
            <a:r>
              <a:rPr lang="es-ES" sz="2100" dirty="0" err="1" smtClean="0"/>
              <a:t>berdina</a:t>
            </a:r>
            <a:r>
              <a:rPr lang="es-ES" sz="2100" dirty="0" smtClean="0"/>
              <a:t> </a:t>
            </a:r>
            <a:r>
              <a:rPr lang="es-ES" sz="2100" dirty="0" err="1" smtClean="0"/>
              <a:t>erabilita</a:t>
            </a:r>
            <a:r>
              <a:rPr lang="es-ES" sz="2100" dirty="0" smtClean="0"/>
              <a:t>, </a:t>
            </a:r>
            <a:r>
              <a:rPr lang="es-ES" sz="2100" dirty="0" err="1" smtClean="0"/>
              <a:t>konexio</a:t>
            </a:r>
            <a:r>
              <a:rPr lang="es-ES" sz="2100" dirty="0" smtClean="0"/>
              <a:t> </a:t>
            </a:r>
            <a:r>
              <a:rPr lang="es-ES" sz="2100" dirty="0" err="1" smtClean="0"/>
              <a:t>iraunkorra</a:t>
            </a:r>
            <a:r>
              <a:rPr lang="es-ES" sz="2100" dirty="0" smtClean="0"/>
              <a:t> ere </a:t>
            </a:r>
            <a:r>
              <a:rPr lang="es-ES" sz="2100" dirty="0" err="1" smtClean="0"/>
              <a:t>deitua</a:t>
            </a:r>
            <a:r>
              <a:rPr lang="es-ES" sz="2100" dirty="0" smtClean="0"/>
              <a:t> (</a:t>
            </a:r>
            <a:r>
              <a:rPr lang="es-ES" sz="2100" dirty="0" err="1" smtClean="0"/>
              <a:t>eraginkorra</a:t>
            </a:r>
            <a:r>
              <a:rPr lang="es-ES" sz="2100" dirty="0" smtClean="0"/>
              <a:t>*)</a:t>
            </a:r>
            <a:endParaRPr lang="es-ES" sz="2100" dirty="0"/>
          </a:p>
          <a:p>
            <a:pPr marL="539750" lvl="3" indent="-179388">
              <a:lnSpc>
                <a:spcPct val="110000"/>
              </a:lnSpc>
              <a:tabLst>
                <a:tab pos="539750" algn="l"/>
              </a:tabLst>
            </a:pPr>
            <a:r>
              <a:rPr lang="es-ES" sz="2100" dirty="0" smtClean="0"/>
              <a:t>TCP </a:t>
            </a:r>
            <a:r>
              <a:rPr lang="es-ES" sz="2100" dirty="0" err="1" smtClean="0"/>
              <a:t>konexio</a:t>
            </a:r>
            <a:r>
              <a:rPr lang="es-ES" sz="2100" dirty="0" smtClean="0"/>
              <a:t> </a:t>
            </a:r>
            <a:r>
              <a:rPr lang="es-ES" sz="2100" dirty="0" err="1" smtClean="0"/>
              <a:t>bereizietan</a:t>
            </a:r>
            <a:r>
              <a:rPr lang="es-ES" sz="2100" dirty="0" smtClean="0"/>
              <a:t> (</a:t>
            </a:r>
            <a:r>
              <a:rPr lang="es-ES" sz="2100" dirty="0" err="1" smtClean="0"/>
              <a:t>ez</a:t>
            </a:r>
            <a:r>
              <a:rPr lang="es-ES" sz="2100" dirty="0" smtClean="0"/>
              <a:t> </a:t>
            </a:r>
            <a:r>
              <a:rPr lang="es-ES" sz="2100" dirty="0" err="1" smtClean="0"/>
              <a:t>eraginkorra</a:t>
            </a:r>
            <a:r>
              <a:rPr lang="es-ES" sz="2100" dirty="0" smtClean="0"/>
              <a:t>*) </a:t>
            </a:r>
            <a:endParaRPr lang="es-ES" sz="2100" dirty="0"/>
          </a:p>
          <a:p>
            <a:pPr marL="539750" lvl="3" indent="-179388">
              <a:lnSpc>
                <a:spcPct val="110000"/>
              </a:lnSpc>
              <a:tabLst>
                <a:tab pos="539750" algn="l"/>
              </a:tabLst>
            </a:pPr>
            <a:r>
              <a:rPr lang="es-ES" sz="2100" dirty="0" err="1"/>
              <a:t>e</a:t>
            </a:r>
            <a:r>
              <a:rPr lang="es-ES" sz="2100" dirty="0" err="1" smtClean="0"/>
              <a:t>do</a:t>
            </a:r>
            <a:r>
              <a:rPr lang="es-ES" sz="2100" dirty="0" smtClean="0"/>
              <a:t> </a:t>
            </a:r>
            <a:r>
              <a:rPr lang="es-ES" sz="2100" dirty="0" err="1" smtClean="0"/>
              <a:t>modu</a:t>
            </a:r>
            <a:r>
              <a:rPr lang="es-ES" sz="2100" dirty="0" smtClean="0"/>
              <a:t> </a:t>
            </a:r>
            <a:r>
              <a:rPr lang="es-ES" sz="2100" dirty="0" err="1" smtClean="0"/>
              <a:t>mistoan</a:t>
            </a:r>
            <a:r>
              <a:rPr lang="es-ES" sz="2100" dirty="0" smtClean="0"/>
              <a:t>. </a:t>
            </a:r>
          </a:p>
          <a:p>
            <a:pPr marL="360362" lvl="3" indent="0">
              <a:lnSpc>
                <a:spcPct val="110000"/>
              </a:lnSpc>
              <a:buNone/>
              <a:tabLst>
                <a:tab pos="539750" algn="l"/>
              </a:tabLst>
            </a:pPr>
            <a:endParaRPr lang="es-ES" sz="2100" dirty="0"/>
          </a:p>
          <a:p>
            <a:pPr marL="179388" lvl="1" indent="-179388">
              <a:lnSpc>
                <a:spcPct val="110000"/>
              </a:lnSpc>
              <a:buFont typeface="Arial"/>
              <a:buChar char="•"/>
            </a:pPr>
            <a:r>
              <a:rPr lang="es-ES" dirty="0" err="1" smtClean="0"/>
              <a:t>Azpiko</a:t>
            </a:r>
            <a:r>
              <a:rPr lang="es-ES" dirty="0" smtClean="0"/>
              <a:t> TCP </a:t>
            </a:r>
            <a:r>
              <a:rPr lang="es-ES" dirty="0" err="1" smtClean="0"/>
              <a:t>konexioak</a:t>
            </a:r>
            <a:r>
              <a:rPr lang="es-ES" dirty="0" smtClean="0"/>
              <a:t> </a:t>
            </a:r>
            <a:r>
              <a:rPr lang="es-ES" dirty="0" err="1" smtClean="0"/>
              <a:t>kudeatzeko</a:t>
            </a:r>
            <a:r>
              <a:rPr lang="es-ES" dirty="0" smtClean="0"/>
              <a:t>, HTTP </a:t>
            </a:r>
            <a:r>
              <a:rPr lang="es-ES" dirty="0" err="1" smtClean="0"/>
              <a:t>protokoloak</a:t>
            </a:r>
            <a:r>
              <a:rPr lang="es-ES" dirty="0" smtClean="0"/>
              <a:t> </a:t>
            </a:r>
            <a:r>
              <a:rPr lang="es-ES" dirty="0" err="1" smtClean="0"/>
              <a:t>bi</a:t>
            </a:r>
            <a:r>
              <a:rPr lang="es-ES" dirty="0" smtClean="0"/>
              <a:t> </a:t>
            </a:r>
            <a:r>
              <a:rPr lang="es-ES" dirty="0" err="1" smtClean="0"/>
              <a:t>goiburu</a:t>
            </a:r>
            <a:r>
              <a:rPr lang="es-ES" dirty="0" smtClean="0"/>
              <a:t> </a:t>
            </a:r>
            <a:r>
              <a:rPr lang="es-ES" dirty="0" err="1" smtClean="0"/>
              <a:t>ditu</a:t>
            </a:r>
            <a:r>
              <a:rPr lang="es-ES" dirty="0" smtClean="0"/>
              <a:t>:</a:t>
            </a:r>
          </a:p>
          <a:p>
            <a:pPr marL="539750" lvl="3" indent="-179388">
              <a:lnSpc>
                <a:spcPct val="110000"/>
              </a:lnSpc>
              <a:tabLst>
                <a:tab pos="539750" algn="l"/>
              </a:tabLst>
            </a:pPr>
            <a:r>
              <a:rPr lang="es-ES" sz="2100" dirty="0" err="1" smtClean="0"/>
              <a:t>Eskaeran</a:t>
            </a:r>
            <a:r>
              <a:rPr lang="es-ES" sz="2100" dirty="0" smtClean="0"/>
              <a:t>: </a:t>
            </a:r>
            <a:r>
              <a:rPr lang="es-ES" sz="2100" dirty="0"/>
              <a:t>“</a:t>
            </a:r>
            <a:r>
              <a:rPr lang="es-ES" sz="2100" dirty="0" err="1"/>
              <a:t>Connection</a:t>
            </a:r>
            <a:r>
              <a:rPr lang="es-ES" sz="2100" dirty="0"/>
              <a:t>”</a:t>
            </a:r>
          </a:p>
          <a:p>
            <a:pPr marL="539750" lvl="3" indent="-179388">
              <a:lnSpc>
                <a:spcPct val="110000"/>
              </a:lnSpc>
              <a:tabLst>
                <a:tab pos="539750" algn="l"/>
              </a:tabLst>
            </a:pPr>
            <a:r>
              <a:rPr lang="es-ES" sz="2100" dirty="0" err="1" smtClean="0"/>
              <a:t>Erantzunean</a:t>
            </a:r>
            <a:r>
              <a:rPr lang="es-ES" sz="2100" dirty="0" smtClean="0"/>
              <a:t>: </a:t>
            </a:r>
            <a:r>
              <a:rPr lang="es-ES" sz="2100" dirty="0"/>
              <a:t>“</a:t>
            </a:r>
            <a:r>
              <a:rPr lang="es-ES" sz="2100" dirty="0" err="1"/>
              <a:t>Keep-Alive</a:t>
            </a:r>
            <a:r>
              <a:rPr lang="es-ES" sz="2100" dirty="0"/>
              <a:t>”</a:t>
            </a:r>
          </a:p>
          <a:p>
            <a:pPr marL="82550" lvl="2" indent="-179388">
              <a:lnSpc>
                <a:spcPct val="90000"/>
              </a:lnSpc>
              <a:tabLst>
                <a:tab pos="539750" algn="l"/>
              </a:tabLst>
            </a:pPr>
            <a:endParaRPr lang="es-ES" dirty="0"/>
          </a:p>
          <a:p>
            <a:pPr marL="0" lvl="1" indent="0">
              <a:lnSpc>
                <a:spcPct val="110000"/>
              </a:lnSpc>
              <a:buNone/>
            </a:pPr>
            <a:r>
              <a:rPr lang="es-ES" dirty="0" smtClean="0"/>
              <a:t>* </a:t>
            </a:r>
            <a:r>
              <a:rPr lang="es-ES" dirty="0" err="1" smtClean="0"/>
              <a:t>Eraginkortasuna</a:t>
            </a:r>
            <a:r>
              <a:rPr lang="es-ES" dirty="0" smtClean="0"/>
              <a:t> TCP </a:t>
            </a:r>
            <a:r>
              <a:rPr lang="es-ES" dirty="0" err="1" smtClean="0"/>
              <a:t>konexio</a:t>
            </a:r>
            <a:r>
              <a:rPr lang="es-ES" dirty="0" smtClean="0"/>
              <a:t> </a:t>
            </a:r>
            <a:r>
              <a:rPr lang="es-ES" dirty="0" err="1" smtClean="0"/>
              <a:t>ezarpen</a:t>
            </a:r>
            <a:r>
              <a:rPr lang="es-ES" dirty="0" smtClean="0"/>
              <a:t> (SYN</a:t>
            </a:r>
            <a:r>
              <a:rPr lang="es-ES" dirty="0"/>
              <a:t>, SYN-ACK, ACK</a:t>
            </a:r>
            <a:r>
              <a:rPr lang="es-ES" dirty="0" smtClean="0"/>
              <a:t>) </a:t>
            </a:r>
            <a:r>
              <a:rPr lang="es-ES" dirty="0" err="1" smtClean="0"/>
              <a:t>kopuruaren</a:t>
            </a:r>
            <a:r>
              <a:rPr lang="es-ES" dirty="0" smtClean="0"/>
              <a:t> </a:t>
            </a:r>
            <a:r>
              <a:rPr lang="es-ES" dirty="0" err="1" smtClean="0"/>
              <a:t>arabera</a:t>
            </a:r>
            <a:r>
              <a:rPr lang="es-ES" dirty="0" smtClean="0"/>
              <a:t> </a:t>
            </a:r>
            <a:r>
              <a:rPr lang="es-ES" dirty="0" err="1" smtClean="0"/>
              <a:t>neurtzen</a:t>
            </a:r>
            <a:r>
              <a:rPr lang="es-ES" dirty="0" smtClean="0"/>
              <a:t> da. </a:t>
            </a:r>
          </a:p>
        </p:txBody>
      </p:sp>
    </p:spTree>
    <p:extLst>
      <p:ext uri="{BB962C8B-B14F-4D97-AF65-F5344CB8AC3E}">
        <p14:creationId xmlns:p14="http://schemas.microsoft.com/office/powerpoint/2010/main" val="12534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TCP </a:t>
            </a:r>
            <a:r>
              <a:rPr lang="es-ES" dirty="0" err="1"/>
              <a:t>konexioaren</a:t>
            </a:r>
            <a:r>
              <a:rPr lang="es-ES" dirty="0"/>
              <a:t> </a:t>
            </a:r>
            <a:r>
              <a:rPr lang="es-ES" dirty="0" err="1"/>
              <a:t>kudeaketa</a:t>
            </a:r>
            <a:endParaRPr lang="es-ES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endParaRPr lang="es-ES" dirty="0" smtClean="0"/>
          </a:p>
        </p:txBody>
      </p:sp>
      <p:cxnSp>
        <p:nvCxnSpPr>
          <p:cNvPr id="10" name="4 Conector recto"/>
          <p:cNvCxnSpPr/>
          <p:nvPr/>
        </p:nvCxnSpPr>
        <p:spPr>
          <a:xfrm>
            <a:off x="1376321" y="1423780"/>
            <a:ext cx="5894" cy="4860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5 Conector recto"/>
          <p:cNvCxnSpPr/>
          <p:nvPr/>
        </p:nvCxnSpPr>
        <p:spPr>
          <a:xfrm flipH="1">
            <a:off x="3676977" y="1423780"/>
            <a:ext cx="3600" cy="486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6 Conector recto de flecha"/>
          <p:cNvCxnSpPr/>
          <p:nvPr/>
        </p:nvCxnSpPr>
        <p:spPr>
          <a:xfrm>
            <a:off x="1473106" y="5540734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45 CuadroTexto"/>
          <p:cNvSpPr txBox="1"/>
          <p:nvPr/>
        </p:nvSpPr>
        <p:spPr>
          <a:xfrm>
            <a:off x="862926" y="5378534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00B050"/>
                </a:solidFill>
              </a:rPr>
              <a:t>51739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2" name="54 CuadroTexto"/>
          <p:cNvSpPr txBox="1"/>
          <p:nvPr/>
        </p:nvSpPr>
        <p:spPr>
          <a:xfrm>
            <a:off x="3602941" y="5636602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5" name="18 Conector recto de flecha"/>
          <p:cNvCxnSpPr/>
          <p:nvPr/>
        </p:nvCxnSpPr>
        <p:spPr>
          <a:xfrm flipH="1">
            <a:off x="1478979" y="5878475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45 CuadroTexto"/>
          <p:cNvSpPr txBox="1"/>
          <p:nvPr/>
        </p:nvSpPr>
        <p:spPr>
          <a:xfrm>
            <a:off x="864000" y="5975702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00B050"/>
                </a:solidFill>
              </a:rPr>
              <a:t>51739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42" name="16 Conector recto de flecha"/>
          <p:cNvCxnSpPr/>
          <p:nvPr/>
        </p:nvCxnSpPr>
        <p:spPr>
          <a:xfrm>
            <a:off x="1464488" y="2948302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5 CuadroTexto"/>
          <p:cNvSpPr txBox="1"/>
          <p:nvPr/>
        </p:nvSpPr>
        <p:spPr>
          <a:xfrm>
            <a:off x="864000" y="2771894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44" name="54 CuadroTexto"/>
          <p:cNvSpPr txBox="1"/>
          <p:nvPr/>
        </p:nvSpPr>
        <p:spPr>
          <a:xfrm>
            <a:off x="3594323" y="3044170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5" name="18 Conector recto de flecha"/>
          <p:cNvCxnSpPr/>
          <p:nvPr/>
        </p:nvCxnSpPr>
        <p:spPr>
          <a:xfrm flipH="1">
            <a:off x="1470361" y="3286187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864905" y="3383414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1358708" y="2690790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3194999" y="3266854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358364" y="5283078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194999" y="5859142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95" name="16 Conector recto de flecha"/>
          <p:cNvCxnSpPr/>
          <p:nvPr/>
        </p:nvCxnSpPr>
        <p:spPr>
          <a:xfrm>
            <a:off x="1491815" y="1670288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45 CuadroTexto"/>
          <p:cNvSpPr txBox="1"/>
          <p:nvPr/>
        </p:nvSpPr>
        <p:spPr>
          <a:xfrm>
            <a:off x="856800" y="1493880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97" name="54 CuadroTexto"/>
          <p:cNvSpPr txBox="1"/>
          <p:nvPr/>
        </p:nvSpPr>
        <p:spPr>
          <a:xfrm>
            <a:off x="3600000" y="1766806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1386035" y="1412776"/>
            <a:ext cx="52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(SYN)</a:t>
            </a:r>
            <a:endParaRPr lang="es-ES" sz="1200" dirty="0"/>
          </a:p>
        </p:txBody>
      </p:sp>
      <p:cxnSp>
        <p:nvCxnSpPr>
          <p:cNvPr id="101" name="18 Conector recto de flecha"/>
          <p:cNvCxnSpPr/>
          <p:nvPr/>
        </p:nvCxnSpPr>
        <p:spPr>
          <a:xfrm flipH="1">
            <a:off x="1479600" y="2028969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45 CuadroTexto"/>
          <p:cNvSpPr txBox="1"/>
          <p:nvPr/>
        </p:nvSpPr>
        <p:spPr>
          <a:xfrm>
            <a:off x="864000" y="212619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2843808" y="2038799"/>
            <a:ext cx="86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(SYN-ACK)</a:t>
            </a:r>
            <a:endParaRPr lang="es-ES" sz="1200" dirty="0"/>
          </a:p>
        </p:txBody>
      </p:sp>
      <p:cxnSp>
        <p:nvCxnSpPr>
          <p:cNvPr id="104" name="16 Conector recto de flecha"/>
          <p:cNvCxnSpPr/>
          <p:nvPr/>
        </p:nvCxnSpPr>
        <p:spPr>
          <a:xfrm>
            <a:off x="1513465" y="2429294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54 CuadroTexto"/>
          <p:cNvSpPr txBox="1"/>
          <p:nvPr/>
        </p:nvSpPr>
        <p:spPr>
          <a:xfrm>
            <a:off x="3621650" y="2525812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1368075" y="2398839"/>
            <a:ext cx="539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(ACK)</a:t>
            </a:r>
            <a:endParaRPr lang="es-ES" sz="1200" dirty="0"/>
          </a:p>
        </p:txBody>
      </p:sp>
      <p:cxnSp>
        <p:nvCxnSpPr>
          <p:cNvPr id="107" name="16 Conector recto de flecha"/>
          <p:cNvCxnSpPr/>
          <p:nvPr/>
        </p:nvCxnSpPr>
        <p:spPr>
          <a:xfrm>
            <a:off x="1491815" y="4262576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45 CuadroTexto"/>
          <p:cNvSpPr txBox="1"/>
          <p:nvPr/>
        </p:nvSpPr>
        <p:spPr>
          <a:xfrm>
            <a:off x="856800" y="4086168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00B050"/>
                </a:solidFill>
              </a:rPr>
              <a:t>51739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09" name="54 CuadroTexto"/>
          <p:cNvSpPr txBox="1"/>
          <p:nvPr/>
        </p:nvSpPr>
        <p:spPr>
          <a:xfrm>
            <a:off x="3600000" y="435909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1386035" y="4005064"/>
            <a:ext cx="52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(SYN)</a:t>
            </a:r>
            <a:endParaRPr lang="es-ES" sz="1200" dirty="0"/>
          </a:p>
        </p:txBody>
      </p:sp>
      <p:cxnSp>
        <p:nvCxnSpPr>
          <p:cNvPr id="111" name="18 Conector recto de flecha"/>
          <p:cNvCxnSpPr/>
          <p:nvPr/>
        </p:nvCxnSpPr>
        <p:spPr>
          <a:xfrm flipH="1">
            <a:off x="1479600" y="4621257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45 CuadroTexto"/>
          <p:cNvSpPr txBox="1"/>
          <p:nvPr/>
        </p:nvSpPr>
        <p:spPr>
          <a:xfrm>
            <a:off x="864000" y="4718484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00B050"/>
                </a:solidFill>
              </a:rPr>
              <a:t>51739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2843808" y="4631087"/>
            <a:ext cx="86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(SYN-ACK)</a:t>
            </a:r>
            <a:endParaRPr lang="es-ES" sz="1200" dirty="0"/>
          </a:p>
        </p:txBody>
      </p:sp>
      <p:cxnSp>
        <p:nvCxnSpPr>
          <p:cNvPr id="114" name="16 Conector recto de flecha"/>
          <p:cNvCxnSpPr/>
          <p:nvPr/>
        </p:nvCxnSpPr>
        <p:spPr>
          <a:xfrm>
            <a:off x="1513465" y="5021582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54 CuadroTexto"/>
          <p:cNvSpPr txBox="1"/>
          <p:nvPr/>
        </p:nvSpPr>
        <p:spPr>
          <a:xfrm>
            <a:off x="3621650" y="5118100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1368075" y="4991127"/>
            <a:ext cx="539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(ACK)</a:t>
            </a:r>
            <a:endParaRPr lang="es-ES" sz="1200" dirty="0"/>
          </a:p>
        </p:txBody>
      </p:sp>
      <p:cxnSp>
        <p:nvCxnSpPr>
          <p:cNvPr id="117" name="4 Conector recto"/>
          <p:cNvCxnSpPr/>
          <p:nvPr/>
        </p:nvCxnSpPr>
        <p:spPr>
          <a:xfrm>
            <a:off x="5552785" y="1423780"/>
            <a:ext cx="5894" cy="4860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5 Conector recto"/>
          <p:cNvCxnSpPr/>
          <p:nvPr/>
        </p:nvCxnSpPr>
        <p:spPr>
          <a:xfrm flipH="1">
            <a:off x="7853441" y="1423780"/>
            <a:ext cx="3600" cy="486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6 Conector recto de flecha"/>
          <p:cNvCxnSpPr/>
          <p:nvPr/>
        </p:nvCxnSpPr>
        <p:spPr>
          <a:xfrm>
            <a:off x="5649570" y="5036678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45 CuadroTexto"/>
          <p:cNvSpPr txBox="1"/>
          <p:nvPr/>
        </p:nvSpPr>
        <p:spPr>
          <a:xfrm>
            <a:off x="5039390" y="4874478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21" name="54 CuadroTexto"/>
          <p:cNvSpPr txBox="1"/>
          <p:nvPr/>
        </p:nvSpPr>
        <p:spPr>
          <a:xfrm>
            <a:off x="7779405" y="5132546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22" name="18 Conector recto de flecha"/>
          <p:cNvCxnSpPr/>
          <p:nvPr/>
        </p:nvCxnSpPr>
        <p:spPr>
          <a:xfrm flipH="1">
            <a:off x="5655443" y="5374419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45 CuadroTexto"/>
          <p:cNvSpPr txBox="1"/>
          <p:nvPr/>
        </p:nvSpPr>
        <p:spPr>
          <a:xfrm>
            <a:off x="5040464" y="547164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124" name="16 Conector recto de flecha"/>
          <p:cNvCxnSpPr/>
          <p:nvPr/>
        </p:nvCxnSpPr>
        <p:spPr>
          <a:xfrm>
            <a:off x="5640952" y="3524366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45 CuadroTexto"/>
          <p:cNvSpPr txBox="1"/>
          <p:nvPr/>
        </p:nvSpPr>
        <p:spPr>
          <a:xfrm>
            <a:off x="5040464" y="3347958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26" name="54 CuadroTexto"/>
          <p:cNvSpPr txBox="1"/>
          <p:nvPr/>
        </p:nvSpPr>
        <p:spPr>
          <a:xfrm>
            <a:off x="7770787" y="362023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27" name="18 Conector recto de flecha"/>
          <p:cNvCxnSpPr/>
          <p:nvPr/>
        </p:nvCxnSpPr>
        <p:spPr>
          <a:xfrm flipH="1">
            <a:off x="5646825" y="3862251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45 CuadroTexto"/>
          <p:cNvSpPr txBox="1"/>
          <p:nvPr/>
        </p:nvSpPr>
        <p:spPr>
          <a:xfrm>
            <a:off x="5041369" y="3959478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5535172" y="3266854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7371463" y="3842918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5534828" y="4779022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7371463" y="5355086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133" name="16 Conector recto de flecha"/>
          <p:cNvCxnSpPr/>
          <p:nvPr/>
        </p:nvCxnSpPr>
        <p:spPr>
          <a:xfrm>
            <a:off x="5668279" y="1670288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45 CuadroTexto"/>
          <p:cNvSpPr txBox="1"/>
          <p:nvPr/>
        </p:nvSpPr>
        <p:spPr>
          <a:xfrm>
            <a:off x="5033264" y="1493880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35" name="54 CuadroTexto"/>
          <p:cNvSpPr txBox="1"/>
          <p:nvPr/>
        </p:nvSpPr>
        <p:spPr>
          <a:xfrm>
            <a:off x="7776464" y="1766806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6" name="CuadroTexto 135"/>
          <p:cNvSpPr txBox="1"/>
          <p:nvPr/>
        </p:nvSpPr>
        <p:spPr>
          <a:xfrm>
            <a:off x="5562499" y="1412776"/>
            <a:ext cx="52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(SYN)</a:t>
            </a:r>
            <a:endParaRPr lang="es-ES" sz="1200" dirty="0"/>
          </a:p>
        </p:txBody>
      </p:sp>
      <p:cxnSp>
        <p:nvCxnSpPr>
          <p:cNvPr id="137" name="18 Conector recto de flecha"/>
          <p:cNvCxnSpPr/>
          <p:nvPr/>
        </p:nvCxnSpPr>
        <p:spPr>
          <a:xfrm flipH="1">
            <a:off x="5656064" y="2028969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45 CuadroTexto"/>
          <p:cNvSpPr txBox="1"/>
          <p:nvPr/>
        </p:nvSpPr>
        <p:spPr>
          <a:xfrm>
            <a:off x="5040464" y="212619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7020272" y="2038799"/>
            <a:ext cx="86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(SYN-ACK)</a:t>
            </a:r>
            <a:endParaRPr lang="es-ES" sz="1200" dirty="0"/>
          </a:p>
        </p:txBody>
      </p:sp>
      <p:cxnSp>
        <p:nvCxnSpPr>
          <p:cNvPr id="140" name="16 Conector recto de flecha"/>
          <p:cNvCxnSpPr/>
          <p:nvPr/>
        </p:nvCxnSpPr>
        <p:spPr>
          <a:xfrm>
            <a:off x="5689929" y="2429294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54 CuadroTexto"/>
          <p:cNvSpPr txBox="1"/>
          <p:nvPr/>
        </p:nvSpPr>
        <p:spPr>
          <a:xfrm>
            <a:off x="7798114" y="2525812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5544539" y="2398839"/>
            <a:ext cx="539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(ACK)</a:t>
            </a:r>
            <a:endParaRPr lang="es-ES" sz="1200" dirty="0"/>
          </a:p>
        </p:txBody>
      </p:sp>
      <p:sp>
        <p:nvSpPr>
          <p:cNvPr id="153" name="CuadroTexto 152"/>
          <p:cNvSpPr txBox="1"/>
          <p:nvPr/>
        </p:nvSpPr>
        <p:spPr>
          <a:xfrm>
            <a:off x="467544" y="1556792"/>
            <a:ext cx="492443" cy="46085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2000" dirty="0" smtClean="0"/>
              <a:t>HTTP </a:t>
            </a:r>
            <a:r>
              <a:rPr lang="es-ES" sz="2000" dirty="0" err="1" smtClean="0"/>
              <a:t>mezuak</a:t>
            </a:r>
            <a:r>
              <a:rPr lang="es-ES" sz="2000" dirty="0" smtClean="0"/>
              <a:t> TCP </a:t>
            </a:r>
            <a:r>
              <a:rPr lang="es-ES" sz="2000" dirty="0" err="1" smtClean="0"/>
              <a:t>konexio</a:t>
            </a:r>
            <a:r>
              <a:rPr lang="es-ES" sz="2000" dirty="0" smtClean="0"/>
              <a:t> </a:t>
            </a:r>
            <a:r>
              <a:rPr lang="es-ES" sz="2000" dirty="0" err="1" smtClean="0"/>
              <a:t>bereizietan</a:t>
            </a:r>
            <a:endParaRPr lang="es-ES" sz="2000" dirty="0"/>
          </a:p>
        </p:txBody>
      </p:sp>
      <p:sp>
        <p:nvSpPr>
          <p:cNvPr id="154" name="CuadroTexto 153"/>
          <p:cNvSpPr txBox="1"/>
          <p:nvPr/>
        </p:nvSpPr>
        <p:spPr>
          <a:xfrm rot="10800000">
            <a:off x="8070775" y="1556792"/>
            <a:ext cx="492443" cy="46085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2000" dirty="0" smtClean="0"/>
              <a:t>HTTP </a:t>
            </a:r>
            <a:r>
              <a:rPr lang="es-ES" sz="2000" dirty="0" err="1" smtClean="0"/>
              <a:t>mezuak</a:t>
            </a:r>
            <a:r>
              <a:rPr lang="es-ES" sz="2000" dirty="0" smtClean="0"/>
              <a:t> TCP </a:t>
            </a:r>
            <a:r>
              <a:rPr lang="es-ES" sz="2000" dirty="0" err="1" smtClean="0"/>
              <a:t>konexio</a:t>
            </a:r>
            <a:r>
              <a:rPr lang="es-ES" sz="2000" dirty="0" smtClean="0"/>
              <a:t> </a:t>
            </a:r>
            <a:r>
              <a:rPr lang="es-ES" sz="2000" dirty="0" err="1" smtClean="0"/>
              <a:t>berean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0526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TCP </a:t>
            </a:r>
            <a:r>
              <a:rPr lang="es-ES" dirty="0" err="1"/>
              <a:t>konexioaren</a:t>
            </a:r>
            <a:r>
              <a:rPr lang="es-ES" dirty="0"/>
              <a:t> </a:t>
            </a:r>
            <a:r>
              <a:rPr lang="es-ES" dirty="0" err="1"/>
              <a:t>kudeaketa</a:t>
            </a:r>
            <a:endParaRPr lang="es-ES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24488" y="1412776"/>
            <a:ext cx="8567992" cy="486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10000"/>
              </a:lnSpc>
              <a:buFont typeface="Arial"/>
              <a:buChar char="•"/>
            </a:pPr>
            <a:r>
              <a:rPr lang="es-ES" sz="1800" dirty="0" err="1" smtClean="0"/>
              <a:t>Konexio</a:t>
            </a:r>
            <a:r>
              <a:rPr lang="es-ES" sz="1800" dirty="0" smtClean="0"/>
              <a:t> </a:t>
            </a:r>
            <a:r>
              <a:rPr lang="es-ES" sz="1800" dirty="0" err="1" smtClean="0"/>
              <a:t>iraunkorretan</a:t>
            </a:r>
            <a:r>
              <a:rPr lang="es-ES" sz="1800" dirty="0" smtClean="0"/>
              <a:t>, HTTP </a:t>
            </a:r>
            <a:r>
              <a:rPr lang="es-ES" sz="1800" dirty="0" err="1" smtClean="0"/>
              <a:t>eskaera</a:t>
            </a:r>
            <a:r>
              <a:rPr lang="es-ES" sz="1800" dirty="0" smtClean="0"/>
              <a:t> </a:t>
            </a:r>
            <a:r>
              <a:rPr lang="es-ES" sz="1800" dirty="0" err="1" smtClean="0"/>
              <a:t>bat</a:t>
            </a:r>
            <a:r>
              <a:rPr lang="es-ES" sz="1800" dirty="0" smtClean="0"/>
              <a:t> </a:t>
            </a:r>
            <a:r>
              <a:rPr lang="es-ES" sz="1800" dirty="0" err="1" smtClean="0"/>
              <a:t>bidaltzeko</a:t>
            </a:r>
            <a:r>
              <a:rPr lang="es-ES" sz="1800" dirty="0" smtClean="0"/>
              <a:t> </a:t>
            </a:r>
            <a:r>
              <a:rPr lang="es-ES" sz="1800" dirty="0" err="1" smtClean="0"/>
              <a:t>ez</a:t>
            </a:r>
            <a:r>
              <a:rPr lang="es-ES" sz="1800" dirty="0" smtClean="0"/>
              <a:t> da </a:t>
            </a:r>
            <a:r>
              <a:rPr lang="es-ES" sz="1800" dirty="0" err="1" smtClean="0"/>
              <a:t>aurreko</a:t>
            </a:r>
            <a:r>
              <a:rPr lang="es-ES" sz="1800" dirty="0" smtClean="0"/>
              <a:t> HTTP </a:t>
            </a:r>
            <a:r>
              <a:rPr lang="es-ES" sz="1800" dirty="0" err="1" smtClean="0"/>
              <a:t>eskaeraren</a:t>
            </a:r>
            <a:r>
              <a:rPr lang="es-ES" sz="1800" dirty="0" smtClean="0"/>
              <a:t> </a:t>
            </a:r>
            <a:r>
              <a:rPr lang="es-ES" sz="1800" dirty="0" err="1" smtClean="0"/>
              <a:t>erantzuna</a:t>
            </a:r>
            <a:r>
              <a:rPr lang="es-ES" sz="1800" dirty="0" smtClean="0"/>
              <a:t> </a:t>
            </a:r>
            <a:r>
              <a:rPr lang="es-ES" sz="1800" dirty="0" err="1" smtClean="0"/>
              <a:t>jasotzeari</a:t>
            </a:r>
            <a:r>
              <a:rPr lang="es-ES" sz="1800" dirty="0" smtClean="0"/>
              <a:t> </a:t>
            </a:r>
            <a:r>
              <a:rPr lang="es-ES" sz="1800" dirty="0" err="1" smtClean="0"/>
              <a:t>itxaron</a:t>
            </a:r>
            <a:r>
              <a:rPr lang="es-ES" sz="1800" dirty="0" smtClean="0"/>
              <a:t> </a:t>
            </a:r>
            <a:r>
              <a:rPr lang="es-ES" sz="1800" dirty="0" err="1" smtClean="0"/>
              <a:t>behar</a:t>
            </a:r>
            <a:r>
              <a:rPr lang="es-ES" sz="1800" dirty="0"/>
              <a:t> </a:t>
            </a:r>
            <a:r>
              <a:rPr lang="es-ES" sz="1800" dirty="0" smtClean="0">
                <a:sym typeface="Wingdings" panose="05000000000000000000" pitchFamily="2" charset="2"/>
              </a:rPr>
              <a:t> </a:t>
            </a:r>
            <a:r>
              <a:rPr lang="es-ES" sz="1800" dirty="0" smtClean="0"/>
              <a:t>“</a:t>
            </a:r>
            <a:r>
              <a:rPr lang="es-ES" sz="1800" dirty="0" err="1" smtClean="0"/>
              <a:t>pipelining</a:t>
            </a:r>
            <a:r>
              <a:rPr lang="es-ES" sz="1800" dirty="0" smtClean="0"/>
              <a:t>”</a:t>
            </a:r>
          </a:p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endParaRPr lang="es-ES" dirty="0" smtClean="0"/>
          </a:p>
        </p:txBody>
      </p:sp>
      <p:cxnSp>
        <p:nvCxnSpPr>
          <p:cNvPr id="10" name="4 Conector recto"/>
          <p:cNvCxnSpPr/>
          <p:nvPr/>
        </p:nvCxnSpPr>
        <p:spPr>
          <a:xfrm>
            <a:off x="1376321" y="2392966"/>
            <a:ext cx="5894" cy="36516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5 Conector recto"/>
          <p:cNvCxnSpPr/>
          <p:nvPr/>
        </p:nvCxnSpPr>
        <p:spPr>
          <a:xfrm flipH="1">
            <a:off x="3676977" y="2392966"/>
            <a:ext cx="3600" cy="3651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6 Conector recto de flecha"/>
          <p:cNvCxnSpPr/>
          <p:nvPr/>
        </p:nvCxnSpPr>
        <p:spPr>
          <a:xfrm>
            <a:off x="1473106" y="3830528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45 CuadroTexto"/>
          <p:cNvSpPr txBox="1"/>
          <p:nvPr/>
        </p:nvSpPr>
        <p:spPr>
          <a:xfrm>
            <a:off x="862926" y="3668328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2" name="54 CuadroTexto"/>
          <p:cNvSpPr txBox="1"/>
          <p:nvPr/>
        </p:nvSpPr>
        <p:spPr>
          <a:xfrm>
            <a:off x="3602941" y="3926396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5" name="18 Conector recto de flecha"/>
          <p:cNvCxnSpPr/>
          <p:nvPr/>
        </p:nvCxnSpPr>
        <p:spPr>
          <a:xfrm flipH="1">
            <a:off x="1478979" y="4418774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45 CuadroTexto"/>
          <p:cNvSpPr txBox="1"/>
          <p:nvPr/>
        </p:nvSpPr>
        <p:spPr>
          <a:xfrm>
            <a:off x="864000" y="4516001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29" name="16 Conector recto de flecha"/>
          <p:cNvCxnSpPr/>
          <p:nvPr/>
        </p:nvCxnSpPr>
        <p:spPr>
          <a:xfrm>
            <a:off x="1473858" y="5097509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45 CuadroTexto"/>
          <p:cNvSpPr txBox="1"/>
          <p:nvPr/>
        </p:nvSpPr>
        <p:spPr>
          <a:xfrm>
            <a:off x="863678" y="4935309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31" name="54 CuadroTexto"/>
          <p:cNvSpPr txBox="1"/>
          <p:nvPr/>
        </p:nvSpPr>
        <p:spPr>
          <a:xfrm>
            <a:off x="3603693" y="5193377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34" name="18 Conector recto de flecha"/>
          <p:cNvCxnSpPr/>
          <p:nvPr/>
        </p:nvCxnSpPr>
        <p:spPr>
          <a:xfrm flipH="1">
            <a:off x="1479731" y="5685755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45 CuadroTexto"/>
          <p:cNvSpPr txBox="1"/>
          <p:nvPr/>
        </p:nvSpPr>
        <p:spPr>
          <a:xfrm>
            <a:off x="864000" y="5782982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42" name="16 Conector recto de flecha"/>
          <p:cNvCxnSpPr/>
          <p:nvPr/>
        </p:nvCxnSpPr>
        <p:spPr>
          <a:xfrm>
            <a:off x="1464488" y="2534384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5 CuadroTexto"/>
          <p:cNvSpPr txBox="1"/>
          <p:nvPr/>
        </p:nvSpPr>
        <p:spPr>
          <a:xfrm>
            <a:off x="864000" y="235797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44" name="54 CuadroTexto"/>
          <p:cNvSpPr txBox="1"/>
          <p:nvPr/>
        </p:nvSpPr>
        <p:spPr>
          <a:xfrm>
            <a:off x="3594323" y="2630252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5" name="18 Conector recto de flecha"/>
          <p:cNvCxnSpPr/>
          <p:nvPr/>
        </p:nvCxnSpPr>
        <p:spPr>
          <a:xfrm flipH="1">
            <a:off x="1470361" y="3122630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864905" y="3219857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47" name="4 Conector recto"/>
          <p:cNvCxnSpPr/>
          <p:nvPr/>
        </p:nvCxnSpPr>
        <p:spPr>
          <a:xfrm>
            <a:off x="5364088" y="2392966"/>
            <a:ext cx="5894" cy="36516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5 Conector recto"/>
          <p:cNvCxnSpPr/>
          <p:nvPr/>
        </p:nvCxnSpPr>
        <p:spPr>
          <a:xfrm flipH="1">
            <a:off x="7664744" y="2392966"/>
            <a:ext cx="3600" cy="3651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6 Conector recto de flecha"/>
          <p:cNvCxnSpPr/>
          <p:nvPr/>
        </p:nvCxnSpPr>
        <p:spPr>
          <a:xfrm>
            <a:off x="5460873" y="3352894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5 CuadroTexto"/>
          <p:cNvSpPr txBox="1"/>
          <p:nvPr/>
        </p:nvSpPr>
        <p:spPr>
          <a:xfrm>
            <a:off x="4850693" y="3190694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51" name="54 CuadroTexto"/>
          <p:cNvSpPr txBox="1"/>
          <p:nvPr/>
        </p:nvSpPr>
        <p:spPr>
          <a:xfrm>
            <a:off x="7578379" y="4342822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2" name="18 Conector recto de flecha"/>
          <p:cNvCxnSpPr/>
          <p:nvPr/>
        </p:nvCxnSpPr>
        <p:spPr>
          <a:xfrm flipH="1">
            <a:off x="5466746" y="4877244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45 CuadroTexto"/>
          <p:cNvSpPr txBox="1"/>
          <p:nvPr/>
        </p:nvSpPr>
        <p:spPr>
          <a:xfrm>
            <a:off x="4861290" y="4974471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54" name="16 Conector recto de flecha"/>
          <p:cNvCxnSpPr/>
          <p:nvPr/>
        </p:nvCxnSpPr>
        <p:spPr>
          <a:xfrm>
            <a:off x="5461625" y="3712934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45 CuadroTexto"/>
          <p:cNvSpPr txBox="1"/>
          <p:nvPr/>
        </p:nvSpPr>
        <p:spPr>
          <a:xfrm>
            <a:off x="4851445" y="3550734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57" name="18 Conector recto de flecha"/>
          <p:cNvCxnSpPr/>
          <p:nvPr/>
        </p:nvCxnSpPr>
        <p:spPr>
          <a:xfrm flipH="1">
            <a:off x="5467498" y="5247859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45 CuadroTexto"/>
          <p:cNvSpPr txBox="1"/>
          <p:nvPr/>
        </p:nvSpPr>
        <p:spPr>
          <a:xfrm>
            <a:off x="4862042" y="5350934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59" name="16 Conector recto de flecha"/>
          <p:cNvCxnSpPr/>
          <p:nvPr/>
        </p:nvCxnSpPr>
        <p:spPr>
          <a:xfrm>
            <a:off x="5452255" y="2992854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45 CuadroTexto"/>
          <p:cNvSpPr txBox="1"/>
          <p:nvPr/>
        </p:nvSpPr>
        <p:spPr>
          <a:xfrm>
            <a:off x="4842000" y="2830654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61" name="54 CuadroTexto"/>
          <p:cNvSpPr txBox="1"/>
          <p:nvPr/>
        </p:nvSpPr>
        <p:spPr>
          <a:xfrm>
            <a:off x="7582090" y="3088722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62" name="18 Conector recto de flecha"/>
          <p:cNvCxnSpPr/>
          <p:nvPr/>
        </p:nvCxnSpPr>
        <p:spPr>
          <a:xfrm flipH="1">
            <a:off x="5458128" y="4488041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45 CuadroTexto"/>
          <p:cNvSpPr txBox="1"/>
          <p:nvPr/>
        </p:nvSpPr>
        <p:spPr>
          <a:xfrm>
            <a:off x="4852672" y="4585268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64" name="54 CuadroTexto"/>
          <p:cNvSpPr txBox="1"/>
          <p:nvPr/>
        </p:nvSpPr>
        <p:spPr>
          <a:xfrm>
            <a:off x="7578379" y="3443272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5" name="54 CuadroTexto"/>
          <p:cNvSpPr txBox="1"/>
          <p:nvPr/>
        </p:nvSpPr>
        <p:spPr>
          <a:xfrm>
            <a:off x="7578379" y="3793180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6" name="54 CuadroTexto"/>
          <p:cNvSpPr txBox="1"/>
          <p:nvPr/>
        </p:nvSpPr>
        <p:spPr>
          <a:xfrm>
            <a:off x="7578379" y="472928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7" name="54 CuadroTexto"/>
          <p:cNvSpPr txBox="1"/>
          <p:nvPr/>
        </p:nvSpPr>
        <p:spPr>
          <a:xfrm>
            <a:off x="7578379" y="5062902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1358708" y="2276872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3194999" y="3103297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358364" y="3572872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358364" y="4847272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(3)</a:t>
            </a:r>
            <a:endParaRPr lang="es-ES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194999" y="4399441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3194999" y="5660872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3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5355239" y="2732224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5355239" y="3092264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5355239" y="3452304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3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7155439" y="4235272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7155439" y="4631272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7155439" y="4991272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3</a:t>
            </a:r>
            <a:r>
              <a:rPr lang="es-ES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78678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TCP </a:t>
            </a:r>
            <a:r>
              <a:rPr lang="es-ES" dirty="0" err="1"/>
              <a:t>konexioaren</a:t>
            </a:r>
            <a:r>
              <a:rPr lang="es-ES" dirty="0"/>
              <a:t> </a:t>
            </a:r>
            <a:r>
              <a:rPr lang="es-ES" dirty="0" err="1"/>
              <a:t>kudeaketa</a:t>
            </a:r>
            <a:endParaRPr lang="es-ES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24488" y="1412776"/>
            <a:ext cx="8567992" cy="486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10000"/>
              </a:lnSpc>
              <a:buFont typeface="Arial"/>
              <a:buChar char="•"/>
            </a:pPr>
            <a:r>
              <a:rPr lang="es-ES" sz="1800" dirty="0" err="1" smtClean="0"/>
              <a:t>Pipelining-ek</a:t>
            </a:r>
            <a:r>
              <a:rPr lang="es-ES" sz="1800" dirty="0" smtClean="0"/>
              <a:t> </a:t>
            </a:r>
            <a:r>
              <a:rPr lang="es-ES" sz="1800" dirty="0" err="1" smtClean="0"/>
              <a:t>arazo</a:t>
            </a:r>
            <a:r>
              <a:rPr lang="es-ES" sz="1800" dirty="0" smtClean="0"/>
              <a:t> </a:t>
            </a:r>
            <a:r>
              <a:rPr lang="es-ES" sz="1800" dirty="0" err="1" smtClean="0"/>
              <a:t>bat</a:t>
            </a:r>
            <a:r>
              <a:rPr lang="es-ES" sz="1800" dirty="0" smtClean="0"/>
              <a:t> du: </a:t>
            </a:r>
            <a:r>
              <a:rPr lang="es-ES" sz="1800" dirty="0" err="1" smtClean="0"/>
              <a:t>erantzunak</a:t>
            </a:r>
            <a:r>
              <a:rPr lang="es-ES" sz="1800" dirty="0" smtClean="0"/>
              <a:t> </a:t>
            </a:r>
            <a:r>
              <a:rPr lang="es-ES" sz="1800" dirty="0" err="1" smtClean="0"/>
              <a:t>eskaerak</a:t>
            </a:r>
            <a:r>
              <a:rPr lang="es-ES" sz="1800" dirty="0" smtClean="0"/>
              <a:t> jaso </a:t>
            </a:r>
            <a:r>
              <a:rPr lang="es-ES" sz="1800" dirty="0" err="1" smtClean="0"/>
              <a:t>diren</a:t>
            </a:r>
            <a:r>
              <a:rPr lang="es-ES" sz="1800" dirty="0" smtClean="0"/>
              <a:t> orden </a:t>
            </a:r>
            <a:r>
              <a:rPr lang="es-ES" sz="1800" dirty="0" err="1" smtClean="0"/>
              <a:t>berean</a:t>
            </a:r>
            <a:r>
              <a:rPr lang="es-ES" sz="1800" dirty="0" smtClean="0"/>
              <a:t> </a:t>
            </a:r>
            <a:r>
              <a:rPr lang="es-ES" sz="1800" dirty="0" err="1" smtClean="0"/>
              <a:t>erantzun</a:t>
            </a:r>
            <a:r>
              <a:rPr lang="es-ES" sz="1800" dirty="0" smtClean="0"/>
              <a:t> </a:t>
            </a:r>
            <a:r>
              <a:rPr lang="es-ES" sz="1800" dirty="0" err="1" smtClean="0"/>
              <a:t>behar</a:t>
            </a:r>
            <a:r>
              <a:rPr lang="es-ES" sz="1800" dirty="0" smtClean="0"/>
              <a:t> </a:t>
            </a:r>
            <a:r>
              <a:rPr lang="es-ES" sz="1800" dirty="0" err="1" smtClean="0"/>
              <a:t>dira</a:t>
            </a:r>
            <a:r>
              <a:rPr lang="es-ES" sz="1800" dirty="0" smtClean="0">
                <a:sym typeface="Wingdings"/>
              </a:rPr>
              <a:t> </a:t>
            </a:r>
            <a:r>
              <a:rPr lang="es-ES" sz="1800" dirty="0" err="1" smtClean="0"/>
              <a:t>lerro-buruko</a:t>
            </a:r>
            <a:r>
              <a:rPr lang="es-ES" sz="1800" dirty="0" smtClean="0"/>
              <a:t> </a:t>
            </a:r>
            <a:r>
              <a:rPr lang="es-ES" sz="1800" dirty="0" err="1" smtClean="0"/>
              <a:t>blokeoa</a:t>
            </a:r>
            <a:r>
              <a:rPr lang="es-ES" sz="1800" dirty="0" smtClean="0"/>
              <a:t> (“head-of-line </a:t>
            </a:r>
            <a:r>
              <a:rPr lang="es-ES" sz="1800" dirty="0" err="1" smtClean="0"/>
              <a:t>blocking</a:t>
            </a:r>
            <a:r>
              <a:rPr lang="es-ES" sz="1800" dirty="0" smtClean="0"/>
              <a:t>”) </a:t>
            </a:r>
          </a:p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endParaRPr lang="es-ES" dirty="0" smtClean="0"/>
          </a:p>
        </p:txBody>
      </p:sp>
      <p:cxnSp>
        <p:nvCxnSpPr>
          <p:cNvPr id="47" name="4 Conector recto"/>
          <p:cNvCxnSpPr/>
          <p:nvPr/>
        </p:nvCxnSpPr>
        <p:spPr>
          <a:xfrm>
            <a:off x="557509" y="2348880"/>
            <a:ext cx="5894" cy="36516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5 Conector recto"/>
          <p:cNvCxnSpPr/>
          <p:nvPr/>
        </p:nvCxnSpPr>
        <p:spPr>
          <a:xfrm flipH="1">
            <a:off x="2858165" y="2348880"/>
            <a:ext cx="3600" cy="3651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6 Conector recto de flecha"/>
          <p:cNvCxnSpPr/>
          <p:nvPr/>
        </p:nvCxnSpPr>
        <p:spPr>
          <a:xfrm>
            <a:off x="654294" y="3020776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5 CuadroTexto"/>
          <p:cNvSpPr txBox="1"/>
          <p:nvPr/>
        </p:nvSpPr>
        <p:spPr>
          <a:xfrm>
            <a:off x="44114" y="285857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51" name="54 CuadroTexto"/>
          <p:cNvSpPr txBox="1"/>
          <p:nvPr/>
        </p:nvSpPr>
        <p:spPr>
          <a:xfrm>
            <a:off x="2771800" y="473078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2" name="18 Conector recto de flecha"/>
          <p:cNvCxnSpPr/>
          <p:nvPr/>
        </p:nvCxnSpPr>
        <p:spPr>
          <a:xfrm flipH="1">
            <a:off x="660167" y="5265206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45 CuadroTexto"/>
          <p:cNvSpPr txBox="1"/>
          <p:nvPr/>
        </p:nvSpPr>
        <p:spPr>
          <a:xfrm>
            <a:off x="54711" y="5362433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54" name="16 Conector recto de flecha"/>
          <p:cNvCxnSpPr/>
          <p:nvPr/>
        </p:nvCxnSpPr>
        <p:spPr>
          <a:xfrm>
            <a:off x="655046" y="3380816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45 CuadroTexto"/>
          <p:cNvSpPr txBox="1"/>
          <p:nvPr/>
        </p:nvSpPr>
        <p:spPr>
          <a:xfrm>
            <a:off x="44866" y="321861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57" name="18 Conector recto de flecha"/>
          <p:cNvCxnSpPr/>
          <p:nvPr/>
        </p:nvCxnSpPr>
        <p:spPr>
          <a:xfrm flipH="1">
            <a:off x="660919" y="5635821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45 CuadroTexto"/>
          <p:cNvSpPr txBox="1"/>
          <p:nvPr/>
        </p:nvSpPr>
        <p:spPr>
          <a:xfrm>
            <a:off x="55463" y="573889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59" name="16 Conector recto de flecha"/>
          <p:cNvCxnSpPr/>
          <p:nvPr/>
        </p:nvCxnSpPr>
        <p:spPr>
          <a:xfrm>
            <a:off x="645676" y="2660736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45 CuadroTexto"/>
          <p:cNvSpPr txBox="1"/>
          <p:nvPr/>
        </p:nvSpPr>
        <p:spPr>
          <a:xfrm>
            <a:off x="35496" y="249853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61" name="54 CuadroTexto"/>
          <p:cNvSpPr txBox="1"/>
          <p:nvPr/>
        </p:nvSpPr>
        <p:spPr>
          <a:xfrm>
            <a:off x="2775511" y="275660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62" name="18 Conector recto de flecha"/>
          <p:cNvCxnSpPr/>
          <p:nvPr/>
        </p:nvCxnSpPr>
        <p:spPr>
          <a:xfrm flipH="1">
            <a:off x="651549" y="4876003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45 CuadroTexto"/>
          <p:cNvSpPr txBox="1"/>
          <p:nvPr/>
        </p:nvSpPr>
        <p:spPr>
          <a:xfrm>
            <a:off x="46093" y="4973230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64" name="54 CuadroTexto"/>
          <p:cNvSpPr txBox="1"/>
          <p:nvPr/>
        </p:nvSpPr>
        <p:spPr>
          <a:xfrm>
            <a:off x="2771800" y="311115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5" name="54 CuadroTexto"/>
          <p:cNvSpPr txBox="1"/>
          <p:nvPr/>
        </p:nvSpPr>
        <p:spPr>
          <a:xfrm>
            <a:off x="2771800" y="3461062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6" name="54 CuadroTexto"/>
          <p:cNvSpPr txBox="1"/>
          <p:nvPr/>
        </p:nvSpPr>
        <p:spPr>
          <a:xfrm>
            <a:off x="2771800" y="5117246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7" name="54 CuadroTexto"/>
          <p:cNvSpPr txBox="1"/>
          <p:nvPr/>
        </p:nvSpPr>
        <p:spPr>
          <a:xfrm>
            <a:off x="2771800" y="545086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548660" y="2400106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548660" y="2760146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548660" y="3120186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3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348860" y="4623234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48860" y="5019234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2348860" y="5379234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3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3131840" y="2904162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131840" y="4848378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3131840" y="3264202"/>
            <a:ext cx="72008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3131840" y="3624242"/>
            <a:ext cx="50405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31840" y="4056290"/>
            <a:ext cx="50405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131840" y="4488338"/>
            <a:ext cx="72008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3203848" y="3696250"/>
            <a:ext cx="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>
            <a:off x="3779912" y="3336210"/>
            <a:ext cx="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4139952" y="2976170"/>
            <a:ext cx="0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4 Conector recto"/>
          <p:cNvCxnSpPr/>
          <p:nvPr/>
        </p:nvCxnSpPr>
        <p:spPr>
          <a:xfrm>
            <a:off x="5310037" y="2348880"/>
            <a:ext cx="5894" cy="36516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5 Conector recto"/>
          <p:cNvCxnSpPr/>
          <p:nvPr/>
        </p:nvCxnSpPr>
        <p:spPr>
          <a:xfrm flipH="1">
            <a:off x="7610693" y="2348880"/>
            <a:ext cx="3600" cy="3651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6 Conector recto de flecha"/>
          <p:cNvCxnSpPr/>
          <p:nvPr/>
        </p:nvCxnSpPr>
        <p:spPr>
          <a:xfrm>
            <a:off x="5406822" y="3020776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45 CuadroTexto"/>
          <p:cNvSpPr txBox="1"/>
          <p:nvPr/>
        </p:nvSpPr>
        <p:spPr>
          <a:xfrm>
            <a:off x="4796642" y="285857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93" name="54 CuadroTexto"/>
          <p:cNvSpPr txBox="1"/>
          <p:nvPr/>
        </p:nvSpPr>
        <p:spPr>
          <a:xfrm>
            <a:off x="7524328" y="473078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94" name="18 Conector recto de flecha"/>
          <p:cNvCxnSpPr/>
          <p:nvPr/>
        </p:nvCxnSpPr>
        <p:spPr>
          <a:xfrm flipH="1">
            <a:off x="5412695" y="4489541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45 CuadroTexto"/>
          <p:cNvSpPr txBox="1"/>
          <p:nvPr/>
        </p:nvSpPr>
        <p:spPr>
          <a:xfrm>
            <a:off x="4807239" y="4586768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96" name="16 Conector recto de flecha"/>
          <p:cNvCxnSpPr/>
          <p:nvPr/>
        </p:nvCxnSpPr>
        <p:spPr>
          <a:xfrm>
            <a:off x="5407574" y="3380816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4797394" y="321861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98" name="18 Conector recto de flecha"/>
          <p:cNvCxnSpPr/>
          <p:nvPr/>
        </p:nvCxnSpPr>
        <p:spPr>
          <a:xfrm flipH="1">
            <a:off x="5413447" y="4096853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45 CuadroTexto"/>
          <p:cNvSpPr txBox="1"/>
          <p:nvPr/>
        </p:nvSpPr>
        <p:spPr>
          <a:xfrm>
            <a:off x="4807991" y="4199928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100" name="16 Conector recto de flecha"/>
          <p:cNvCxnSpPr/>
          <p:nvPr/>
        </p:nvCxnSpPr>
        <p:spPr>
          <a:xfrm>
            <a:off x="5398204" y="2660736"/>
            <a:ext cx="2067792" cy="2323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45 CuadroTexto"/>
          <p:cNvSpPr txBox="1"/>
          <p:nvPr/>
        </p:nvSpPr>
        <p:spPr>
          <a:xfrm>
            <a:off x="4788024" y="2498536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02" name="54 CuadroTexto"/>
          <p:cNvSpPr txBox="1"/>
          <p:nvPr/>
        </p:nvSpPr>
        <p:spPr>
          <a:xfrm>
            <a:off x="7528039" y="275660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03" name="18 Conector recto de flecha"/>
          <p:cNvCxnSpPr/>
          <p:nvPr/>
        </p:nvCxnSpPr>
        <p:spPr>
          <a:xfrm flipH="1">
            <a:off x="5404077" y="4876003"/>
            <a:ext cx="2067791" cy="24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45 CuadroTexto"/>
          <p:cNvSpPr txBox="1"/>
          <p:nvPr/>
        </p:nvSpPr>
        <p:spPr>
          <a:xfrm>
            <a:off x="4798621" y="4973230"/>
            <a:ext cx="60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rgbClr val="00B050"/>
                </a:solidFill>
              </a:rPr>
              <a:t>51738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05" name="54 CuadroTexto"/>
          <p:cNvSpPr txBox="1"/>
          <p:nvPr/>
        </p:nvSpPr>
        <p:spPr>
          <a:xfrm>
            <a:off x="7524328" y="3111154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6" name="54 CuadroTexto"/>
          <p:cNvSpPr txBox="1"/>
          <p:nvPr/>
        </p:nvSpPr>
        <p:spPr>
          <a:xfrm>
            <a:off x="7524328" y="3461062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7" name="54 CuadroTexto"/>
          <p:cNvSpPr txBox="1"/>
          <p:nvPr/>
        </p:nvSpPr>
        <p:spPr>
          <a:xfrm>
            <a:off x="7524328" y="4341581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8" name="54 CuadroTexto"/>
          <p:cNvSpPr txBox="1"/>
          <p:nvPr/>
        </p:nvSpPr>
        <p:spPr>
          <a:xfrm>
            <a:off x="7524328" y="3911896"/>
            <a:ext cx="37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80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5301188" y="2400106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5301188" y="2760146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5301188" y="3120186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3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7101388" y="4623234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(1)</a:t>
            </a:r>
            <a:endParaRPr lang="es-ES" sz="1200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7101388" y="4243569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2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7101388" y="3840266"/>
            <a:ext cx="4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(</a:t>
            </a:r>
            <a:r>
              <a:rPr lang="es-ES" sz="1200" dirty="0"/>
              <a:t>3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115" name="Conector recto 114"/>
          <p:cNvCxnSpPr/>
          <p:nvPr/>
        </p:nvCxnSpPr>
        <p:spPr>
          <a:xfrm>
            <a:off x="7884368" y="2904162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7884368" y="4848378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7884368" y="3264202"/>
            <a:ext cx="72008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7884368" y="3624242"/>
            <a:ext cx="50405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7884368" y="4056290"/>
            <a:ext cx="50405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7884368" y="4488338"/>
            <a:ext cx="72008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/>
          <p:nvPr/>
        </p:nvCxnSpPr>
        <p:spPr>
          <a:xfrm>
            <a:off x="7956376" y="3696250"/>
            <a:ext cx="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>
            <a:off x="8532440" y="3336210"/>
            <a:ext cx="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/>
          <p:nvPr/>
        </p:nvCxnSpPr>
        <p:spPr>
          <a:xfrm>
            <a:off x="8892480" y="2976170"/>
            <a:ext cx="0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650914" y="3789040"/>
            <a:ext cx="21208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head-of-line </a:t>
            </a:r>
            <a:r>
              <a:rPr lang="es-ES" sz="900" b="1" dirty="0" err="1" smtClean="0"/>
              <a:t>blocking</a:t>
            </a:r>
            <a:r>
              <a:rPr lang="es-ES" sz="900" b="1" dirty="0" smtClean="0"/>
              <a:t>: </a:t>
            </a:r>
            <a:r>
              <a:rPr lang="es-ES" sz="900" dirty="0" smtClean="0"/>
              <a:t>(3) </a:t>
            </a:r>
            <a:r>
              <a:rPr lang="es-ES" sz="900" dirty="0" err="1" smtClean="0"/>
              <a:t>eskaeraren</a:t>
            </a:r>
            <a:r>
              <a:rPr lang="es-ES" sz="900" dirty="0" smtClean="0"/>
              <a:t> </a:t>
            </a:r>
            <a:r>
              <a:rPr lang="es-ES" sz="900" dirty="0" err="1" smtClean="0"/>
              <a:t>prozesatze</a:t>
            </a:r>
            <a:r>
              <a:rPr lang="es-ES" sz="900" dirty="0" smtClean="0"/>
              <a:t> </a:t>
            </a:r>
            <a:r>
              <a:rPr lang="es-ES" sz="900" dirty="0" err="1" smtClean="0"/>
              <a:t>denbora</a:t>
            </a:r>
            <a:r>
              <a:rPr lang="es-ES" sz="900" dirty="0" smtClean="0"/>
              <a:t> (1) eta (2) </a:t>
            </a:r>
            <a:r>
              <a:rPr lang="es-ES" sz="900" dirty="0" err="1" smtClean="0"/>
              <a:t>eskaerena</a:t>
            </a:r>
            <a:r>
              <a:rPr lang="es-ES" sz="900" dirty="0" smtClean="0"/>
              <a:t> </a:t>
            </a:r>
            <a:r>
              <a:rPr lang="es-ES" sz="900" dirty="0" err="1" smtClean="0"/>
              <a:t>baino</a:t>
            </a:r>
            <a:r>
              <a:rPr lang="es-ES" sz="900" dirty="0" smtClean="0"/>
              <a:t> </a:t>
            </a:r>
            <a:r>
              <a:rPr lang="es-ES" sz="900" dirty="0" err="1" smtClean="0"/>
              <a:t>laburragoa</a:t>
            </a:r>
            <a:r>
              <a:rPr lang="es-ES" sz="900" dirty="0" smtClean="0"/>
              <a:t> </a:t>
            </a:r>
            <a:r>
              <a:rPr lang="es-ES" sz="900" dirty="0" err="1" smtClean="0"/>
              <a:t>bada</a:t>
            </a:r>
            <a:r>
              <a:rPr lang="es-ES" sz="900" dirty="0" smtClean="0"/>
              <a:t> ere, </a:t>
            </a:r>
            <a:r>
              <a:rPr lang="es-ES" sz="900" dirty="0" err="1" smtClean="0"/>
              <a:t>ezin</a:t>
            </a:r>
            <a:r>
              <a:rPr lang="es-ES" sz="900" dirty="0" smtClean="0"/>
              <a:t> da (3) </a:t>
            </a:r>
            <a:r>
              <a:rPr lang="es-ES" sz="900" dirty="0" err="1" smtClean="0"/>
              <a:t>erantzuna</a:t>
            </a:r>
            <a:r>
              <a:rPr lang="es-ES" sz="900" dirty="0" smtClean="0"/>
              <a:t> </a:t>
            </a:r>
            <a:r>
              <a:rPr lang="es-ES" sz="900" dirty="0" err="1" smtClean="0"/>
              <a:t>bidali</a:t>
            </a:r>
            <a:r>
              <a:rPr lang="es-ES" sz="900" dirty="0" smtClean="0"/>
              <a:t> (1) eta (2) </a:t>
            </a:r>
            <a:r>
              <a:rPr lang="es-ES" sz="900" dirty="0" err="1" smtClean="0"/>
              <a:t>erantzunak</a:t>
            </a:r>
            <a:r>
              <a:rPr lang="es-ES" sz="900" dirty="0" smtClean="0"/>
              <a:t> </a:t>
            </a:r>
            <a:r>
              <a:rPr lang="es-ES" sz="900" dirty="0" err="1" smtClean="0"/>
              <a:t>bidaltzen</a:t>
            </a:r>
            <a:r>
              <a:rPr lang="es-ES" sz="900" dirty="0" smtClean="0"/>
              <a:t> </a:t>
            </a:r>
            <a:r>
              <a:rPr lang="es-ES" sz="900" dirty="0" err="1" smtClean="0"/>
              <a:t>direnerarte</a:t>
            </a:r>
            <a:r>
              <a:rPr lang="es-ES" sz="900" dirty="0" smtClean="0"/>
              <a:t>.</a:t>
            </a:r>
            <a:endParaRPr lang="es-ES" sz="9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5234400" y="5430416"/>
            <a:ext cx="2454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HTTP/2 </a:t>
            </a:r>
            <a:r>
              <a:rPr lang="es-ES" sz="900" b="1" dirty="0" err="1" smtClean="0"/>
              <a:t>lerro-buruko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blokeoa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konpontzen</a:t>
            </a:r>
            <a:r>
              <a:rPr lang="es-ES" sz="900" b="1" dirty="0" smtClean="0"/>
              <a:t> du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97874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TCP </a:t>
            </a:r>
            <a:r>
              <a:rPr lang="es-ES" dirty="0" err="1"/>
              <a:t>konexioaren</a:t>
            </a:r>
            <a:r>
              <a:rPr lang="es-ES" dirty="0"/>
              <a:t> </a:t>
            </a:r>
            <a:r>
              <a:rPr lang="es-ES" dirty="0" err="1"/>
              <a:t>kudeaketa</a:t>
            </a:r>
            <a:endParaRPr lang="es-ES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4488" y="1412776"/>
            <a:ext cx="8567992" cy="486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r>
              <a:rPr lang="es-ES" dirty="0" smtClean="0"/>
              <a:t>HTTP/1.1-ek TCP </a:t>
            </a:r>
            <a:r>
              <a:rPr lang="es-ES" dirty="0" err="1" smtClean="0"/>
              <a:t>konexio</a:t>
            </a:r>
            <a:r>
              <a:rPr lang="es-ES" dirty="0" smtClean="0"/>
              <a:t> </a:t>
            </a:r>
            <a:r>
              <a:rPr lang="es-ES" dirty="0" err="1" smtClean="0"/>
              <a:t>iraunkorrak</a:t>
            </a:r>
            <a:r>
              <a:rPr lang="es-ES" dirty="0" smtClean="0"/>
              <a:t> </a:t>
            </a:r>
            <a:r>
              <a:rPr lang="es-ES" dirty="0" err="1" smtClean="0"/>
              <a:t>erabiltzen</a:t>
            </a:r>
            <a:r>
              <a:rPr lang="es-ES" dirty="0" smtClean="0"/>
              <a:t> </a:t>
            </a:r>
            <a:r>
              <a:rPr lang="es-ES" dirty="0" err="1" smtClean="0"/>
              <a:t>dituen</a:t>
            </a:r>
            <a:r>
              <a:rPr lang="es-ES" dirty="0" smtClean="0"/>
              <a:t> </a:t>
            </a:r>
            <a:r>
              <a:rPr lang="es-ES" dirty="0" err="1" smtClean="0"/>
              <a:t>arren</a:t>
            </a:r>
            <a:r>
              <a:rPr lang="es-ES" dirty="0" smtClean="0"/>
              <a:t>, </a:t>
            </a:r>
            <a:r>
              <a:rPr lang="es-ES" dirty="0" err="1" smtClean="0"/>
              <a:t>praktikan</a:t>
            </a:r>
            <a:r>
              <a:rPr lang="es-ES" dirty="0" smtClean="0"/>
              <a:t>, </a:t>
            </a:r>
            <a:r>
              <a:rPr lang="es-ES" dirty="0" err="1" smtClean="0"/>
              <a:t>nabigatzaile</a:t>
            </a:r>
            <a:r>
              <a:rPr lang="es-ES" dirty="0" smtClean="0"/>
              <a:t> </a:t>
            </a:r>
            <a:r>
              <a:rPr lang="es-ES" dirty="0" err="1" smtClean="0"/>
              <a:t>batek</a:t>
            </a:r>
            <a:r>
              <a:rPr lang="es-ES" dirty="0"/>
              <a:t>  </a:t>
            </a:r>
            <a:r>
              <a:rPr lang="es-ES" dirty="0" err="1" smtClean="0"/>
              <a:t>jatorri</a:t>
            </a:r>
            <a:r>
              <a:rPr lang="es-ES" dirty="0" smtClean="0"/>
              <a:t> </a:t>
            </a:r>
            <a:r>
              <a:rPr lang="es-ES" dirty="0" err="1" smtClean="0"/>
              <a:t>bakoitzeko</a:t>
            </a:r>
            <a:r>
              <a:rPr lang="es-ES" dirty="0" smtClean="0"/>
              <a:t> </a:t>
            </a:r>
            <a:r>
              <a:rPr lang="es-ES" dirty="0" err="1" smtClean="0"/>
              <a:t>batazbesteko</a:t>
            </a:r>
            <a:r>
              <a:rPr lang="es-ES" dirty="0" smtClean="0"/>
              <a:t> 4-8 </a:t>
            </a:r>
            <a:r>
              <a:rPr lang="es-ES" dirty="0" err="1" smtClean="0"/>
              <a:t>konexio</a:t>
            </a:r>
            <a:r>
              <a:rPr lang="es-ES" dirty="0" smtClean="0"/>
              <a:t> </a:t>
            </a:r>
            <a:r>
              <a:rPr lang="es-ES" dirty="0" err="1" smtClean="0"/>
              <a:t>zabaltzen</a:t>
            </a:r>
            <a:r>
              <a:rPr lang="es-ES" dirty="0" smtClean="0"/>
              <a:t> </a:t>
            </a:r>
            <a:r>
              <a:rPr lang="es-ES" dirty="0" err="1" smtClean="0"/>
              <a:t>ditu</a:t>
            </a:r>
            <a:r>
              <a:rPr lang="es-ES" dirty="0" smtClean="0"/>
              <a:t>.</a:t>
            </a:r>
            <a:endParaRPr lang="es-ES" dirty="0"/>
          </a:p>
          <a:p>
            <a:pPr marL="179388" lvl="1" indent="-179388">
              <a:lnSpc>
                <a:spcPct val="12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dirty="0"/>
          </a:p>
          <a:p>
            <a:pPr marL="179388" lvl="1" indent="-179388">
              <a:lnSpc>
                <a:spcPct val="120000"/>
              </a:lnSpc>
              <a:buFont typeface="Arial" pitchFamily="34" charset="0"/>
              <a:buChar char="•"/>
              <a:tabLst>
                <a:tab pos="539750" algn="l"/>
              </a:tabLst>
            </a:pPr>
            <a:r>
              <a:rPr lang="es-ES" dirty="0"/>
              <a:t>W</a:t>
            </a:r>
            <a:r>
              <a:rPr lang="es-ES" dirty="0" smtClean="0"/>
              <a:t>eb </a:t>
            </a:r>
            <a:r>
              <a:rPr lang="es-ES" dirty="0" err="1" smtClean="0"/>
              <a:t>orri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jatorri</a:t>
            </a:r>
            <a:r>
              <a:rPr lang="es-ES" dirty="0" smtClean="0"/>
              <a:t> </a:t>
            </a:r>
            <a:r>
              <a:rPr lang="es-ES" dirty="0" err="1" smtClean="0"/>
              <a:t>askotako</a:t>
            </a:r>
            <a:r>
              <a:rPr lang="es-ES" dirty="0" smtClean="0"/>
              <a:t> </a:t>
            </a:r>
            <a:r>
              <a:rPr lang="es-ES" dirty="0" err="1" smtClean="0"/>
              <a:t>edukiak</a:t>
            </a:r>
            <a:r>
              <a:rPr lang="es-ES" dirty="0" smtClean="0"/>
              <a:t> </a:t>
            </a:r>
            <a:r>
              <a:rPr lang="es-ES" dirty="0" err="1" smtClean="0"/>
              <a:t>hartuta</a:t>
            </a:r>
            <a:r>
              <a:rPr lang="es-ES" dirty="0" smtClean="0"/>
              <a:t> </a:t>
            </a:r>
            <a:r>
              <a:rPr lang="es-ES" dirty="0" err="1" smtClean="0"/>
              <a:t>osotzen</a:t>
            </a:r>
            <a:r>
              <a:rPr lang="es-ES" dirty="0" smtClean="0"/>
              <a:t> dela </a:t>
            </a:r>
            <a:r>
              <a:rPr lang="es-ES" dirty="0" err="1" smtClean="0"/>
              <a:t>kontutan</a:t>
            </a:r>
            <a:r>
              <a:rPr lang="es-ES" dirty="0" smtClean="0"/>
              <a:t> </a:t>
            </a:r>
            <a:r>
              <a:rPr lang="es-ES" dirty="0" err="1" smtClean="0"/>
              <a:t>izanda</a:t>
            </a:r>
            <a:r>
              <a:rPr lang="es-ES" dirty="0" smtClean="0"/>
              <a:t>, </a:t>
            </a:r>
            <a:r>
              <a:rPr lang="es-ES" dirty="0" err="1" smtClean="0"/>
              <a:t>ohiko</a:t>
            </a:r>
            <a:r>
              <a:rPr lang="es-ES" dirty="0" smtClean="0"/>
              <a:t> web </a:t>
            </a:r>
            <a:r>
              <a:rPr lang="es-ES" dirty="0" err="1" smtClean="0"/>
              <a:t>orri</a:t>
            </a:r>
            <a:r>
              <a:rPr lang="es-ES" dirty="0" smtClean="0"/>
              <a:t> </a:t>
            </a:r>
            <a:r>
              <a:rPr lang="es-ES" dirty="0" err="1" smtClean="0"/>
              <a:t>batek</a:t>
            </a:r>
            <a:r>
              <a:rPr lang="es-ES" dirty="0" smtClean="0"/>
              <a:t> 30 TCP </a:t>
            </a:r>
            <a:r>
              <a:rPr lang="es-ES" dirty="0" err="1" smtClean="0"/>
              <a:t>konexio</a:t>
            </a:r>
            <a:r>
              <a:rPr lang="es-ES" dirty="0" smtClean="0"/>
              <a:t> </a:t>
            </a:r>
            <a:r>
              <a:rPr lang="es-ES" dirty="0" err="1" smtClean="0"/>
              <a:t>baino</a:t>
            </a:r>
            <a:r>
              <a:rPr lang="es-ES" dirty="0" smtClean="0"/>
              <a:t> </a:t>
            </a:r>
            <a:r>
              <a:rPr lang="es-ES" dirty="0" err="1" smtClean="0"/>
              <a:t>gehiago</a:t>
            </a:r>
            <a:r>
              <a:rPr lang="es-ES" dirty="0" smtClean="0"/>
              <a:t> </a:t>
            </a:r>
            <a:r>
              <a:rPr lang="es-ES" dirty="0" err="1" smtClean="0"/>
              <a:t>ezar</a:t>
            </a:r>
            <a:r>
              <a:rPr lang="es-ES" dirty="0" smtClean="0"/>
              <a:t> </a:t>
            </a:r>
            <a:r>
              <a:rPr lang="es-ES" dirty="0" err="1" smtClean="0"/>
              <a:t>ditzake</a:t>
            </a:r>
            <a:r>
              <a:rPr lang="es-ES" dirty="0" smtClean="0"/>
              <a:t>, </a:t>
            </a:r>
            <a:r>
              <a:rPr lang="es-ES" dirty="0" err="1" smtClean="0"/>
              <a:t>honek</a:t>
            </a:r>
            <a:r>
              <a:rPr lang="es-ES" dirty="0" smtClean="0"/>
              <a:t> </a:t>
            </a:r>
            <a:r>
              <a:rPr lang="es-ES" dirty="0" err="1" smtClean="0"/>
              <a:t>suposatzen</a:t>
            </a:r>
            <a:r>
              <a:rPr lang="es-ES" dirty="0" smtClean="0"/>
              <a:t> </a:t>
            </a:r>
            <a:r>
              <a:rPr lang="es-ES" dirty="0" err="1" smtClean="0"/>
              <a:t>duen</a:t>
            </a:r>
            <a:r>
              <a:rPr lang="es-ES" dirty="0" smtClean="0"/>
              <a:t> </a:t>
            </a:r>
            <a:r>
              <a:rPr lang="es-ES" dirty="0" err="1" smtClean="0"/>
              <a:t>gainkargarekin</a:t>
            </a:r>
            <a:r>
              <a:rPr lang="es-ES" dirty="0" smtClean="0"/>
              <a:t>.</a:t>
            </a:r>
            <a:endParaRPr lang="es-ES" dirty="0"/>
          </a:p>
          <a:p>
            <a:pPr marL="179388" lvl="1" indent="-179388">
              <a:lnSpc>
                <a:spcPct val="120000"/>
              </a:lnSpc>
              <a:buFont typeface="Arial" pitchFamily="34" charset="0"/>
              <a:buChar char="•"/>
              <a:tabLst>
                <a:tab pos="539750" algn="l"/>
              </a:tabLst>
            </a:pPr>
            <a:endParaRPr lang="es-ES" dirty="0"/>
          </a:p>
          <a:p>
            <a:pPr marL="179388" lvl="1" indent="-179388">
              <a:lnSpc>
                <a:spcPct val="120000"/>
              </a:lnSpc>
              <a:buFont typeface="Arial" pitchFamily="34" charset="0"/>
              <a:buChar char="•"/>
              <a:tabLst>
                <a:tab pos="539750" algn="l"/>
              </a:tabLst>
            </a:pPr>
            <a:r>
              <a:rPr lang="es-ES" dirty="0" err="1" smtClean="0"/>
              <a:t>Arazo</a:t>
            </a:r>
            <a:r>
              <a:rPr lang="es-ES" dirty="0" smtClean="0"/>
              <a:t> </a:t>
            </a:r>
            <a:r>
              <a:rPr lang="es-ES" dirty="0" err="1" smtClean="0"/>
              <a:t>hau</a:t>
            </a:r>
            <a:r>
              <a:rPr lang="es-ES" dirty="0" smtClean="0"/>
              <a:t> </a:t>
            </a:r>
            <a:r>
              <a:rPr lang="es-ES" dirty="0" err="1" smtClean="0"/>
              <a:t>ekiditzeko</a:t>
            </a:r>
            <a:r>
              <a:rPr lang="es-ES" dirty="0" smtClean="0"/>
              <a:t>, HTTP/2-k </a:t>
            </a:r>
            <a:r>
              <a:rPr lang="es-ES" dirty="0" err="1" smtClean="0"/>
              <a:t>ondorengoa</a:t>
            </a:r>
            <a:r>
              <a:rPr lang="es-ES" dirty="0" smtClean="0"/>
              <a:t> </a:t>
            </a:r>
            <a:r>
              <a:rPr lang="es-ES" dirty="0" err="1" smtClean="0"/>
              <a:t>zehazten</a:t>
            </a:r>
            <a:r>
              <a:rPr lang="es-ES" dirty="0" smtClean="0"/>
              <a:t> du: </a:t>
            </a:r>
            <a:endParaRPr lang="es-ES" dirty="0"/>
          </a:p>
          <a:p>
            <a:pPr marL="539750" lvl="3" indent="-179388">
              <a:tabLst>
                <a:tab pos="539750" algn="l"/>
              </a:tabLst>
            </a:pPr>
            <a:r>
              <a:rPr lang="es-ES" sz="1700" dirty="0" err="1"/>
              <a:t>J</a:t>
            </a:r>
            <a:r>
              <a:rPr lang="es-ES" sz="1700" dirty="0" err="1" smtClean="0"/>
              <a:t>atorri</a:t>
            </a:r>
            <a:r>
              <a:rPr lang="es-ES" sz="1700" dirty="0" smtClean="0"/>
              <a:t> </a:t>
            </a:r>
            <a:r>
              <a:rPr lang="es-ES" sz="1700" dirty="0" err="1" smtClean="0"/>
              <a:t>bakoitzeko</a:t>
            </a:r>
            <a:r>
              <a:rPr lang="es-ES" sz="1700" dirty="0" smtClean="0"/>
              <a:t> TCP </a:t>
            </a:r>
            <a:r>
              <a:rPr lang="es-ES" sz="1700" dirty="0" err="1" smtClean="0"/>
              <a:t>konexio</a:t>
            </a:r>
            <a:r>
              <a:rPr lang="es-ES" sz="1700" dirty="0" smtClean="0"/>
              <a:t> </a:t>
            </a:r>
            <a:r>
              <a:rPr lang="es-ES" sz="1700" dirty="0" err="1" smtClean="0"/>
              <a:t>bakarra</a:t>
            </a:r>
            <a:r>
              <a:rPr lang="es-ES" sz="1700" dirty="0" smtClean="0"/>
              <a:t> </a:t>
            </a:r>
            <a:r>
              <a:rPr lang="es-ES" sz="1700" dirty="0" err="1" smtClean="0"/>
              <a:t>erabili</a:t>
            </a:r>
            <a:r>
              <a:rPr lang="es-ES" sz="1700" dirty="0" smtClean="0"/>
              <a:t> </a:t>
            </a:r>
            <a:r>
              <a:rPr lang="es-ES" sz="1700" dirty="0" err="1" smtClean="0"/>
              <a:t>behar</a:t>
            </a:r>
            <a:r>
              <a:rPr lang="es-ES" sz="1700" dirty="0" smtClean="0"/>
              <a:t> da.</a:t>
            </a:r>
            <a:endParaRPr lang="es-ES" sz="1700" dirty="0"/>
          </a:p>
          <a:p>
            <a:pPr marL="539750" lvl="3" indent="-179388">
              <a:tabLst>
                <a:tab pos="539750" algn="l"/>
              </a:tabLst>
            </a:pPr>
            <a:r>
              <a:rPr lang="es-ES" sz="1700" dirty="0" err="1" smtClean="0"/>
              <a:t>Eskaera</a:t>
            </a:r>
            <a:r>
              <a:rPr lang="es-ES" sz="1700" dirty="0" smtClean="0"/>
              <a:t> eta </a:t>
            </a:r>
            <a:r>
              <a:rPr lang="es-ES" sz="1700" dirty="0" err="1" smtClean="0"/>
              <a:t>erantzun</a:t>
            </a:r>
            <a:r>
              <a:rPr lang="es-ES" sz="1700" dirty="0" smtClean="0"/>
              <a:t> </a:t>
            </a:r>
            <a:r>
              <a:rPr lang="es-ES" sz="1700" dirty="0" err="1" smtClean="0"/>
              <a:t>anizkunak</a:t>
            </a:r>
            <a:r>
              <a:rPr lang="es-ES" sz="1700" dirty="0" smtClean="0"/>
              <a:t> </a:t>
            </a:r>
            <a:r>
              <a:rPr lang="es-ES" sz="1700" dirty="0" err="1" smtClean="0"/>
              <a:t>multiplexatu</a:t>
            </a:r>
            <a:r>
              <a:rPr lang="es-ES" sz="1700" dirty="0" smtClean="0"/>
              <a:t> </a:t>
            </a:r>
            <a:r>
              <a:rPr lang="es-ES" sz="1700" dirty="0" err="1" smtClean="0"/>
              <a:t>daitezke</a:t>
            </a:r>
            <a:r>
              <a:rPr lang="es-ES" sz="1700" dirty="0" smtClean="0"/>
              <a:t>.</a:t>
            </a:r>
            <a:endParaRPr lang="es-ES" sz="1700" dirty="0"/>
          </a:p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9521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640000" cy="5112568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s-ES" sz="1300" b="1" dirty="0" smtClean="0"/>
              <a:t>TEORIA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1300" dirty="0" smtClean="0"/>
              <a:t>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batek</a:t>
            </a:r>
            <a:r>
              <a:rPr lang="es-ES" sz="1300" dirty="0" smtClean="0"/>
              <a:t> </a:t>
            </a:r>
            <a:r>
              <a:rPr lang="es-ES" sz="1300" dirty="0" err="1" smtClean="0"/>
              <a:t>baliabide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(</a:t>
            </a:r>
            <a:r>
              <a:rPr lang="es-ES" sz="1300" dirty="0" err="1" smtClean="0"/>
              <a:t>adibidez</a:t>
            </a:r>
            <a:r>
              <a:rPr lang="es-ES" sz="1300" dirty="0" smtClean="0"/>
              <a:t>, web </a:t>
            </a:r>
            <a:r>
              <a:rPr lang="es-ES" sz="1300" dirty="0" err="1" smtClean="0"/>
              <a:t>orrialde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) </a:t>
            </a:r>
            <a:r>
              <a:rPr lang="es-ES" sz="1300" dirty="0" err="1" smtClean="0"/>
              <a:t>nabigatzailearen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</a:t>
            </a:r>
            <a:r>
              <a:rPr lang="es-ES" sz="1300" dirty="0" err="1" smtClean="0"/>
              <a:t>eskatzen</a:t>
            </a:r>
            <a:r>
              <a:rPr lang="es-ES" sz="1300" dirty="0" smtClean="0"/>
              <a:t> </a:t>
            </a:r>
            <a:r>
              <a:rPr lang="es-ES" sz="1300" dirty="0" err="1" smtClean="0"/>
              <a:t>duenean</a:t>
            </a:r>
            <a:r>
              <a:rPr lang="es-ES" sz="1300" dirty="0" smtClean="0"/>
              <a:t>? </a:t>
            </a:r>
            <a:endParaRPr lang="es-ES" sz="1300" dirty="0"/>
          </a:p>
          <a:p>
            <a:pPr marL="539750" lvl="1" indent="-179388"/>
            <a:r>
              <a:rPr lang="es-ES" sz="1300" b="1" dirty="0" err="1" smtClean="0">
                <a:solidFill>
                  <a:srgbClr val="FF0000"/>
                </a:solidFill>
              </a:rPr>
              <a:t>Zelan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egiten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dira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berhelbideraketak</a:t>
            </a:r>
            <a:r>
              <a:rPr lang="es-ES" sz="1300" b="1" dirty="0" smtClean="0">
                <a:solidFill>
                  <a:srgbClr val="FF0000"/>
                </a:solidFill>
              </a:rPr>
              <a:t>? (3xx </a:t>
            </a:r>
            <a:r>
              <a:rPr lang="es-ES" sz="1300" b="1" dirty="0" err="1" smtClean="0">
                <a:solidFill>
                  <a:srgbClr val="FF0000"/>
                </a:solidFill>
              </a:rPr>
              <a:t>erantzun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kodeak</a:t>
            </a:r>
            <a:r>
              <a:rPr lang="es-ES" sz="1300" b="1" dirty="0" smtClean="0">
                <a:solidFill>
                  <a:srgbClr val="FF0000"/>
                </a:solidFill>
              </a:rPr>
              <a:t>)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eskaera</a:t>
            </a:r>
            <a:r>
              <a:rPr lang="es-ES" sz="1300" dirty="0" smtClean="0"/>
              <a:t> </a:t>
            </a:r>
            <a:r>
              <a:rPr lang="es-ES" sz="1300" dirty="0" err="1" smtClean="0"/>
              <a:t>bete</a:t>
            </a:r>
            <a:r>
              <a:rPr lang="es-ES" sz="1300" dirty="0" smtClean="0"/>
              <a:t> </a:t>
            </a:r>
            <a:r>
              <a:rPr lang="es-ES" sz="1300" dirty="0" err="1" smtClean="0"/>
              <a:t>ezin</a:t>
            </a:r>
            <a:r>
              <a:rPr lang="es-ES" sz="1300" dirty="0" smtClean="0"/>
              <a:t> </a:t>
            </a:r>
            <a:r>
              <a:rPr lang="es-ES" sz="1300" dirty="0" err="1" smtClean="0"/>
              <a:t>daitekeenean</a:t>
            </a:r>
            <a:r>
              <a:rPr lang="es-ES" sz="1300" dirty="0" smtClean="0"/>
              <a:t>? (4xx </a:t>
            </a:r>
            <a:r>
              <a:rPr lang="es-ES" sz="1300" dirty="0"/>
              <a:t>y </a:t>
            </a:r>
            <a:r>
              <a:rPr lang="es-ES" sz="1300" dirty="0" smtClean="0"/>
              <a:t>5xx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 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laburtzen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erantzunen</a:t>
            </a:r>
            <a:r>
              <a:rPr lang="es-ES" sz="1300" dirty="0" smtClean="0"/>
              <a:t> </a:t>
            </a:r>
            <a:r>
              <a:rPr lang="es-ES" sz="1300" dirty="0" err="1" smtClean="0"/>
              <a:t>tamaina</a:t>
            </a:r>
            <a:r>
              <a:rPr lang="es-ES" sz="1300" dirty="0" smtClean="0"/>
              <a:t>? (</a:t>
            </a:r>
            <a:r>
              <a:rPr lang="es-ES" sz="1300" dirty="0" err="1" smtClean="0"/>
              <a:t>Konpresioa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ekiditzen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beharrezkoa</a:t>
            </a:r>
            <a:r>
              <a:rPr lang="es-ES" sz="1300" dirty="0" smtClean="0"/>
              <a:t> </a:t>
            </a:r>
            <a:r>
              <a:rPr lang="es-ES" sz="1300" dirty="0" err="1" smtClean="0"/>
              <a:t>ez</a:t>
            </a:r>
            <a:r>
              <a:rPr lang="es-ES" sz="1300" dirty="0" smtClean="0"/>
              <a:t> den </a:t>
            </a:r>
            <a:r>
              <a:rPr lang="es-ES" sz="1300" dirty="0" err="1" smtClean="0"/>
              <a:t>trafiko</a:t>
            </a:r>
            <a:r>
              <a:rPr lang="es-ES" sz="1300" dirty="0" smtClean="0"/>
              <a:t> </a:t>
            </a:r>
            <a:r>
              <a:rPr lang="es-ES" sz="1300" dirty="0" err="1" smtClean="0"/>
              <a:t>trukea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Cachea)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bidaltzen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bezerotik</a:t>
            </a:r>
            <a:r>
              <a:rPr lang="es-ES" sz="1300" dirty="0" smtClean="0"/>
              <a:t> </a:t>
            </a:r>
            <a:r>
              <a:rPr lang="es-ES" sz="1300" dirty="0" err="1" smtClean="0"/>
              <a:t>zerbitzarira</a:t>
            </a:r>
            <a:r>
              <a:rPr lang="es-ES" sz="1300" dirty="0" smtClean="0"/>
              <a:t>? (</a:t>
            </a:r>
            <a:r>
              <a:rPr lang="es-ES" sz="1300" dirty="0" err="1" smtClean="0"/>
              <a:t>Inprimakiak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mantentzen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identifikaturik</a:t>
            </a:r>
            <a:r>
              <a:rPr lang="es-ES" sz="1300" dirty="0" smtClean="0"/>
              <a:t>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nabigazio</a:t>
            </a:r>
            <a:r>
              <a:rPr lang="es-ES" sz="1300" dirty="0" smtClean="0"/>
              <a:t> </a:t>
            </a:r>
            <a:r>
              <a:rPr lang="es-ES" sz="1300" dirty="0" err="1" smtClean="0"/>
              <a:t>saio</a:t>
            </a:r>
            <a:r>
              <a:rPr lang="es-ES" sz="1300" dirty="0" smtClean="0"/>
              <a:t> batean </a:t>
            </a:r>
            <a:r>
              <a:rPr lang="es-ES" sz="1300" dirty="0" err="1" smtClean="0"/>
              <a:t>zehar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Cookie-</a:t>
            </a:r>
            <a:r>
              <a:rPr lang="es-ES" sz="1300" dirty="0" err="1" smtClean="0"/>
              <a:t>ak</a:t>
            </a:r>
            <a:r>
              <a:rPr lang="es-ES" sz="1300" dirty="0" smtClean="0"/>
              <a:t>)</a:t>
            </a:r>
          </a:p>
          <a:p>
            <a:pPr marL="179388" indent="-179388"/>
            <a:r>
              <a:rPr lang="es-ES" sz="1300" dirty="0" err="1" smtClean="0"/>
              <a:t>Galdera</a:t>
            </a:r>
            <a:r>
              <a:rPr lang="es-ES" sz="1300" dirty="0" smtClean="0"/>
              <a:t> </a:t>
            </a:r>
            <a:r>
              <a:rPr lang="es-ES" sz="1300" dirty="0" err="1" smtClean="0"/>
              <a:t>horiek</a:t>
            </a:r>
            <a:r>
              <a:rPr lang="es-ES" sz="1300" dirty="0" smtClean="0"/>
              <a:t> </a:t>
            </a:r>
            <a:r>
              <a:rPr lang="es-ES" sz="1300" dirty="0" err="1" smtClean="0"/>
              <a:t>erantzuteko</a:t>
            </a:r>
            <a:r>
              <a:rPr lang="es-ES" sz="1300" dirty="0" smtClean="0"/>
              <a:t>, </a:t>
            </a:r>
            <a:r>
              <a:rPr lang="es-ES" sz="1300" dirty="0" err="1" smtClean="0"/>
              <a:t>adibideen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semantika</a:t>
            </a:r>
            <a:r>
              <a:rPr lang="es-ES" sz="1300" dirty="0" smtClean="0"/>
              <a:t> eta </a:t>
            </a:r>
            <a:r>
              <a:rPr lang="es-ES" sz="1300" dirty="0" err="1" smtClean="0"/>
              <a:t>sintaxia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deskribatuko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err="1" smtClean="0"/>
              <a:t>Eskaera</a:t>
            </a:r>
            <a:r>
              <a:rPr lang="es-ES" sz="1300" dirty="0" smtClean="0"/>
              <a:t> eta </a:t>
            </a:r>
            <a:r>
              <a:rPr lang="es-ES" sz="1300" dirty="0" err="1" smtClean="0"/>
              <a:t>erantzunaren</a:t>
            </a:r>
            <a:r>
              <a:rPr lang="es-ES" sz="1300" dirty="0" smtClean="0"/>
              <a:t> </a:t>
            </a:r>
            <a:r>
              <a:rPr lang="es-ES" sz="1300" dirty="0" err="1" smtClean="0"/>
              <a:t>egitura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inplementatzeko</a:t>
            </a:r>
            <a:r>
              <a:rPr lang="es-ES" sz="1300" dirty="0" smtClean="0"/>
              <a:t> </a:t>
            </a:r>
            <a:r>
              <a:rPr lang="es-ES" sz="1300" dirty="0" err="1" smtClean="0"/>
              <a:t>metodoak</a:t>
            </a:r>
            <a:r>
              <a:rPr lang="es-ES" sz="1300" dirty="0" smtClean="0"/>
              <a:t> eta </a:t>
            </a:r>
            <a:r>
              <a:rPr lang="es-ES" sz="1300" dirty="0" err="1" smtClean="0"/>
              <a:t>goiburuak</a:t>
            </a:r>
            <a:r>
              <a:rPr lang="es-ES" sz="1300" dirty="0" smtClean="0"/>
              <a:t>.</a:t>
            </a:r>
          </a:p>
          <a:p>
            <a:pPr marL="360362" lvl="1" indent="0">
              <a:buNone/>
            </a:pPr>
            <a:endParaRPr lang="es-ES" sz="1300" dirty="0" smtClean="0"/>
          </a:p>
          <a:p>
            <a:pPr>
              <a:buNone/>
            </a:pPr>
            <a:endParaRPr lang="es-ES" sz="500" dirty="0" smtClean="0"/>
          </a:p>
          <a:p>
            <a:pPr>
              <a:buNone/>
            </a:pPr>
            <a:r>
              <a:rPr lang="es-ES" sz="1300" b="1" dirty="0" smtClean="0"/>
              <a:t>PRAKTIKA</a:t>
            </a:r>
          </a:p>
          <a:p>
            <a:pPr marL="179388" indent="-179388"/>
            <a:r>
              <a:rPr lang="es-ES" sz="1300" dirty="0" smtClean="0"/>
              <a:t>HTTP </a:t>
            </a:r>
            <a:r>
              <a:rPr lang="es-ES" sz="1300" dirty="0" err="1" smtClean="0"/>
              <a:t>trafikoa</a:t>
            </a:r>
            <a:r>
              <a:rPr lang="es-ES" sz="1300" dirty="0" smtClean="0"/>
              <a:t> </a:t>
            </a:r>
            <a:r>
              <a:rPr lang="es-ES" sz="1300" dirty="0" err="1" smtClean="0"/>
              <a:t>nabigatzailea</a:t>
            </a:r>
            <a:r>
              <a:rPr lang="es-ES" sz="1300" dirty="0" smtClean="0"/>
              <a:t>, </a:t>
            </a:r>
            <a:r>
              <a:rPr lang="es-ES" sz="1300" dirty="0" err="1" smtClean="0"/>
              <a:t>Wireshark</a:t>
            </a:r>
            <a:r>
              <a:rPr lang="es-ES" sz="1300" dirty="0" smtClean="0"/>
              <a:t> eta </a:t>
            </a:r>
            <a:r>
              <a:rPr lang="es-ES" sz="1300" dirty="0" err="1" smtClean="0"/>
              <a:t>Fiddler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programekin</a:t>
            </a:r>
            <a:r>
              <a:rPr lang="es-ES" sz="1300" dirty="0" smtClean="0"/>
              <a:t> </a:t>
            </a:r>
            <a:r>
              <a:rPr lang="es-ES" sz="1300" dirty="0" err="1" smtClean="0"/>
              <a:t>aztertu</a:t>
            </a:r>
            <a:r>
              <a:rPr lang="es-ES" sz="1300" dirty="0" smtClean="0"/>
              <a:t>.</a:t>
            </a:r>
          </a:p>
          <a:p>
            <a:pPr marL="179388" indent="-179388"/>
            <a:r>
              <a:rPr lang="es-ES" sz="1300" dirty="0" err="1" smtClean="0"/>
              <a:t>Python</a:t>
            </a:r>
            <a:r>
              <a:rPr lang="es-ES" sz="1300" dirty="0" smtClean="0"/>
              <a:t>-en HTTP </a:t>
            </a:r>
            <a:r>
              <a:rPr lang="es-ES" sz="1300" dirty="0" err="1" smtClean="0"/>
              <a:t>bezeroak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programatu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smtClean="0"/>
              <a:t>Google-era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bidali</a:t>
            </a:r>
            <a:r>
              <a:rPr lang="es-ES" sz="1300" dirty="0" smtClean="0"/>
              <a:t>: NAN baten letra </a:t>
            </a:r>
            <a:r>
              <a:rPr lang="es-ES" sz="1300" dirty="0" err="1" smtClean="0"/>
              <a:t>hartu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</a:t>
            </a:r>
            <a:r>
              <a:rPr lang="es-ES" sz="1300" dirty="0" err="1"/>
              <a:t>batetik</a:t>
            </a:r>
            <a:r>
              <a:rPr lang="es-ES" sz="1300" dirty="0"/>
              <a:t> </a:t>
            </a:r>
            <a:r>
              <a:rPr lang="es-ES" sz="1300" dirty="0" err="1"/>
              <a:t>fitxategi</a:t>
            </a:r>
            <a:r>
              <a:rPr lang="es-ES" sz="1300" dirty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deskargatu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smtClean="0"/>
              <a:t>Moodle </a:t>
            </a:r>
            <a:r>
              <a:rPr lang="es-ES" sz="1300" dirty="0" err="1" smtClean="0"/>
              <a:t>gela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Helburuak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15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 err="1">
                <a:solidFill>
                  <a:srgbClr val="FF0000"/>
                </a:solidFill>
              </a:rPr>
              <a:t>Zelan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egiten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dira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berhelbideraketak</a:t>
            </a:r>
            <a:r>
              <a:rPr lang="es-ES" sz="2400" b="1" dirty="0">
                <a:solidFill>
                  <a:srgbClr val="FF0000"/>
                </a:solidFill>
              </a:rPr>
              <a:t>? (3xx </a:t>
            </a:r>
            <a:r>
              <a:rPr lang="es-ES" sz="2400" b="1" dirty="0" err="1">
                <a:solidFill>
                  <a:srgbClr val="FF0000"/>
                </a:solidFill>
              </a:rPr>
              <a:t>erantzun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kodeak</a:t>
            </a:r>
            <a:r>
              <a:rPr lang="es-ES" sz="2400" b="1" dirty="0" smtClean="0">
                <a:solidFill>
                  <a:srgbClr val="FF0000"/>
                </a:solidFill>
              </a:rPr>
              <a:t>)</a:t>
            </a:r>
            <a:endParaRPr lang="es-ES" sz="2400" b="1" dirty="0">
              <a:solidFill>
                <a:srgbClr val="FF0000"/>
              </a:solidFill>
            </a:endParaRPr>
          </a:p>
          <a:p>
            <a:pPr lvl="1"/>
            <a:endParaRPr lang="es-ES" sz="2400" dirty="0" smtClean="0"/>
          </a:p>
          <a:p>
            <a:pPr lvl="1"/>
            <a:r>
              <a:rPr lang="es-ES" sz="2400" dirty="0" err="1" smtClean="0"/>
              <a:t>Batzutan</a:t>
            </a:r>
            <a:r>
              <a:rPr lang="es-ES" sz="2400" dirty="0" smtClean="0"/>
              <a:t>, </a:t>
            </a:r>
            <a:r>
              <a:rPr lang="es-ES" sz="2400" dirty="0" err="1" smtClean="0"/>
              <a:t>baliabide</a:t>
            </a:r>
            <a:r>
              <a:rPr lang="es-ES" sz="2400" dirty="0" smtClean="0"/>
              <a:t> baten URI-a </a:t>
            </a:r>
            <a:r>
              <a:rPr lang="es-ES" sz="2400" dirty="0" err="1" smtClean="0"/>
              <a:t>aldatu</a:t>
            </a:r>
            <a:r>
              <a:rPr lang="es-ES" sz="2400" dirty="0" smtClean="0"/>
              <a:t> </a:t>
            </a:r>
            <a:r>
              <a:rPr lang="es-ES" sz="2400" dirty="0" err="1" smtClean="0"/>
              <a:t>daiteke</a:t>
            </a:r>
            <a:r>
              <a:rPr lang="es-ES" sz="2400" dirty="0" smtClean="0"/>
              <a:t>, </a:t>
            </a:r>
            <a:r>
              <a:rPr lang="es-ES" sz="2400" dirty="0" err="1" smtClean="0"/>
              <a:t>edo</a:t>
            </a:r>
            <a:r>
              <a:rPr lang="es-ES" sz="2400" dirty="0" smtClean="0"/>
              <a:t> web </a:t>
            </a:r>
            <a:r>
              <a:rPr lang="es-ES" sz="2400" dirty="0" err="1" smtClean="0"/>
              <a:t>zerbitzari</a:t>
            </a:r>
            <a:r>
              <a:rPr lang="es-ES" sz="2400" dirty="0" smtClean="0"/>
              <a:t> </a:t>
            </a:r>
            <a:r>
              <a:rPr lang="es-ES" sz="2400" dirty="0" err="1" smtClean="0"/>
              <a:t>batek</a:t>
            </a:r>
            <a:r>
              <a:rPr lang="es-ES" sz="2400" dirty="0" smtClean="0"/>
              <a:t> web </a:t>
            </a:r>
            <a:r>
              <a:rPr lang="es-ES" sz="2400" dirty="0" err="1" smtClean="0"/>
              <a:t>bezero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erantzun</a:t>
            </a:r>
            <a:r>
              <a:rPr lang="es-ES" sz="2400" dirty="0" smtClean="0"/>
              <a:t> </a:t>
            </a:r>
            <a:r>
              <a:rPr lang="es-ES" sz="2400" dirty="0" err="1" smtClean="0"/>
              <a:t>hobeago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jasoko</a:t>
            </a:r>
            <a:r>
              <a:rPr lang="es-ES" sz="2400" dirty="0" smtClean="0"/>
              <a:t> </a:t>
            </a:r>
            <a:r>
              <a:rPr lang="es-ES" sz="2400" dirty="0" err="1" smtClean="0"/>
              <a:t>duen</a:t>
            </a:r>
            <a:r>
              <a:rPr lang="es-ES" sz="2400" dirty="0" smtClean="0"/>
              <a:t> </a:t>
            </a:r>
            <a:r>
              <a:rPr lang="es-ES" sz="2400" dirty="0" err="1" smtClean="0"/>
              <a:t>beste</a:t>
            </a:r>
            <a:r>
              <a:rPr lang="es-ES" sz="2400" dirty="0" smtClean="0"/>
              <a:t> URI batera </a:t>
            </a:r>
            <a:r>
              <a:rPr lang="es-ES" sz="2400" dirty="0" err="1" smtClean="0"/>
              <a:t>berhelbideratu</a:t>
            </a:r>
            <a:r>
              <a:rPr lang="es-ES" sz="2400" dirty="0" smtClean="0"/>
              <a:t> </a:t>
            </a:r>
            <a:r>
              <a:rPr lang="es-ES" sz="2400" dirty="0" err="1" smtClean="0"/>
              <a:t>dezake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pPr lvl="1"/>
            <a:r>
              <a:rPr lang="es-ES" sz="2400" dirty="0" smtClean="0"/>
              <a:t>HTTP </a:t>
            </a:r>
            <a:r>
              <a:rPr lang="es-ES" sz="2400" dirty="0" err="1" smtClean="0"/>
              <a:t>protokoloak</a:t>
            </a:r>
            <a:r>
              <a:rPr lang="es-ES" sz="2400" dirty="0" smtClean="0"/>
              <a:t> </a:t>
            </a:r>
            <a:r>
              <a:rPr lang="es-ES" sz="2400" dirty="0" err="1" smtClean="0"/>
              <a:t>beste</a:t>
            </a:r>
            <a:r>
              <a:rPr lang="es-ES" sz="2400" dirty="0" smtClean="0"/>
              <a:t> URI batera </a:t>
            </a:r>
            <a:r>
              <a:rPr lang="es-ES" sz="2400" dirty="0" err="1" smtClean="0"/>
              <a:t>berhelbideraketa</a:t>
            </a:r>
            <a:r>
              <a:rPr lang="es-ES" sz="2400" dirty="0" smtClean="0"/>
              <a:t> </a:t>
            </a:r>
            <a:r>
              <a:rPr lang="es-ES" sz="2400" dirty="0" err="1" smtClean="0"/>
              <a:t>egiteko</a:t>
            </a:r>
            <a:r>
              <a:rPr lang="es-ES" sz="2400" dirty="0" smtClean="0"/>
              <a:t> </a:t>
            </a:r>
            <a:r>
              <a:rPr lang="es-ES" sz="2400" dirty="0" err="1" smtClean="0"/>
              <a:t>modua</a:t>
            </a:r>
            <a:r>
              <a:rPr lang="es-ES" sz="2400" dirty="0" smtClean="0"/>
              <a:t> </a:t>
            </a:r>
            <a:r>
              <a:rPr lang="es-ES" sz="2400" dirty="0" err="1" smtClean="0"/>
              <a:t>eskeintzen</a:t>
            </a:r>
            <a:r>
              <a:rPr lang="es-ES" sz="2400" dirty="0" smtClean="0"/>
              <a:t> du. </a:t>
            </a:r>
            <a:r>
              <a:rPr lang="es-ES" sz="2400" dirty="0" err="1" smtClean="0"/>
              <a:t>Horretarako</a:t>
            </a:r>
            <a:r>
              <a:rPr lang="es-ES" sz="2400" dirty="0"/>
              <a:t>,</a:t>
            </a:r>
            <a:endParaRPr lang="es-ES" sz="2400" dirty="0" smtClean="0"/>
          </a:p>
          <a:p>
            <a:pPr lvl="2"/>
            <a:r>
              <a:rPr lang="es-ES" sz="2400" dirty="0" smtClean="0"/>
              <a:t>301, 302 </a:t>
            </a:r>
            <a:r>
              <a:rPr lang="es-ES" sz="2400" dirty="0" err="1" smtClean="0"/>
              <a:t>edo</a:t>
            </a:r>
            <a:r>
              <a:rPr lang="es-ES" sz="2400" dirty="0" smtClean="0"/>
              <a:t> 303 </a:t>
            </a:r>
            <a:r>
              <a:rPr lang="es-ES" sz="2400" dirty="0" err="1" smtClean="0"/>
              <a:t>erantzun</a:t>
            </a:r>
            <a:r>
              <a:rPr lang="es-ES" sz="2400" dirty="0" smtClean="0"/>
              <a:t> </a:t>
            </a:r>
            <a:r>
              <a:rPr lang="es-ES" sz="2400" dirty="0" err="1" smtClean="0"/>
              <a:t>kodeak</a:t>
            </a:r>
            <a:endParaRPr lang="es-ES" sz="2400" dirty="0" smtClean="0"/>
          </a:p>
          <a:p>
            <a:pPr lvl="2"/>
            <a:r>
              <a:rPr lang="es-ES" sz="2400" dirty="0" smtClean="0"/>
              <a:t>eta “</a:t>
            </a:r>
            <a:r>
              <a:rPr lang="es-ES" sz="2400" dirty="0" err="1" smtClean="0"/>
              <a:t>Location</a:t>
            </a:r>
            <a:r>
              <a:rPr lang="es-ES" sz="2400" dirty="0" smtClean="0"/>
              <a:t>” </a:t>
            </a:r>
            <a:r>
              <a:rPr lang="es-ES" sz="2400" dirty="0" err="1" smtClean="0"/>
              <a:t>goiburua</a:t>
            </a:r>
            <a:r>
              <a:rPr lang="es-ES" sz="2400" dirty="0" smtClean="0"/>
              <a:t> </a:t>
            </a:r>
            <a:r>
              <a:rPr lang="es-ES" sz="2400" dirty="0" err="1" smtClean="0"/>
              <a:t>erabiltzen</a:t>
            </a:r>
            <a:r>
              <a:rPr lang="es-ES" sz="2400" dirty="0" smtClean="0"/>
              <a:t> </a:t>
            </a:r>
            <a:r>
              <a:rPr lang="es-ES" sz="2400" dirty="0" err="1" smtClean="0"/>
              <a:t>dira</a:t>
            </a:r>
            <a:r>
              <a:rPr lang="es-ES" sz="2400" dirty="0" smtClean="0"/>
              <a:t>.</a:t>
            </a:r>
            <a:endParaRPr lang="es-ES" sz="2400" dirty="0"/>
          </a:p>
          <a:p>
            <a:pPr marL="539750" lvl="1" indent="-179388">
              <a:buFont typeface="Arial" pitchFamily="34" charset="0"/>
              <a:buChar char="•"/>
            </a:pPr>
            <a:endParaRPr lang="es-ES" sz="2400" dirty="0" smtClean="0"/>
          </a:p>
          <a:p>
            <a:pPr marL="939800" lvl="2" indent="-179388"/>
            <a:endParaRPr lang="es-ES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</a:t>
            </a:r>
            <a:r>
              <a:rPr lang="es-ES" dirty="0" err="1" smtClean="0"/>
              <a:t>berhelbideraketak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8181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184150"/>
            <a:r>
              <a:rPr lang="es-ES" sz="2000" dirty="0" err="1" smtClean="0"/>
              <a:t>Demagun</a:t>
            </a:r>
            <a:r>
              <a:rPr lang="es-ES" sz="2000" dirty="0" smtClean="0"/>
              <a:t> </a:t>
            </a:r>
            <a:r>
              <a:rPr lang="es-ES" sz="2000" dirty="0" err="1" smtClean="0"/>
              <a:t>Madrilen</a:t>
            </a:r>
            <a:r>
              <a:rPr lang="es-ES" sz="2000" dirty="0" smtClean="0"/>
              <a:t> </a:t>
            </a:r>
            <a:r>
              <a:rPr lang="es-ES" sz="2000" dirty="0" err="1" smtClean="0"/>
              <a:t>kokatutako</a:t>
            </a:r>
            <a:r>
              <a:rPr lang="es-ES" sz="2000" dirty="0" smtClean="0"/>
              <a:t> </a:t>
            </a:r>
            <a:r>
              <a:rPr lang="es-ES" sz="2000" dirty="0" err="1" smtClean="0"/>
              <a:t>bezero</a:t>
            </a:r>
            <a:r>
              <a:rPr lang="es-ES" sz="2000" dirty="0" smtClean="0"/>
              <a:t> </a:t>
            </a:r>
            <a:r>
              <a:rPr lang="es-ES" sz="2000" dirty="0" err="1" smtClean="0"/>
              <a:t>batek</a:t>
            </a:r>
            <a:r>
              <a:rPr lang="es-ES" sz="2000" dirty="0" smtClean="0"/>
              <a:t> </a:t>
            </a:r>
            <a:r>
              <a:rPr lang="es-ES" sz="2000" dirty="0" err="1" smtClean="0"/>
              <a:t>ondorengo</a:t>
            </a:r>
            <a:r>
              <a:rPr lang="es-ES" sz="2000" dirty="0" smtClean="0"/>
              <a:t> URI-a </a:t>
            </a:r>
            <a:r>
              <a:rPr lang="es-ES" sz="2000" dirty="0" err="1" smtClean="0"/>
              <a:t>duen</a:t>
            </a:r>
            <a:r>
              <a:rPr lang="es-ES" sz="2000" dirty="0" smtClean="0"/>
              <a:t> </a:t>
            </a:r>
            <a:r>
              <a:rPr lang="es-ES" sz="2000" dirty="0" err="1" smtClean="0"/>
              <a:t>baliabidea</a:t>
            </a:r>
            <a:r>
              <a:rPr lang="es-ES" sz="2000" dirty="0" smtClean="0"/>
              <a:t> </a:t>
            </a:r>
            <a:r>
              <a:rPr lang="es-ES" sz="2000" dirty="0" err="1" smtClean="0"/>
              <a:t>eskatzen</a:t>
            </a:r>
            <a:r>
              <a:rPr lang="es-ES" sz="2000" dirty="0" smtClean="0"/>
              <a:t> duela: </a:t>
            </a:r>
            <a:r>
              <a:rPr lang="es-ES" sz="2000" dirty="0" smtClean="0">
                <a:hlinkClick r:id="rId3"/>
              </a:rPr>
              <a:t>http://www.google.com/</a:t>
            </a:r>
            <a:endParaRPr lang="es-ES" sz="2000" dirty="0" smtClean="0"/>
          </a:p>
          <a:p>
            <a:pPr marL="358775" indent="-184150"/>
            <a:r>
              <a:rPr lang="es-ES" sz="2000" dirty="0" smtClean="0"/>
              <a:t>HTTP </a:t>
            </a:r>
            <a:r>
              <a:rPr lang="es-ES" sz="2000" dirty="0" err="1" smtClean="0"/>
              <a:t>eskaera</a:t>
            </a:r>
            <a:r>
              <a:rPr lang="es-ES" sz="2000" dirty="0" smtClean="0"/>
              <a:t> </a:t>
            </a:r>
            <a:r>
              <a:rPr lang="es-ES" sz="2000" dirty="0" err="1" smtClean="0"/>
              <a:t>hori</a:t>
            </a:r>
            <a:r>
              <a:rPr lang="es-ES" sz="2000" dirty="0" smtClean="0"/>
              <a:t> </a:t>
            </a:r>
            <a:r>
              <a:rPr lang="es-ES" sz="2000" dirty="0" err="1" smtClean="0"/>
              <a:t>erantzuten</a:t>
            </a:r>
            <a:r>
              <a:rPr lang="es-ES" sz="2000" dirty="0" smtClean="0"/>
              <a:t> </a:t>
            </a:r>
            <a:r>
              <a:rPr lang="es-ES" sz="2000" dirty="0" err="1" smtClean="0"/>
              <a:t>duen</a:t>
            </a:r>
            <a:r>
              <a:rPr lang="es-ES" sz="2000" dirty="0" smtClean="0"/>
              <a:t> </a:t>
            </a:r>
            <a:r>
              <a:rPr lang="es-ES" sz="2000" dirty="0" err="1" smtClean="0"/>
              <a:t>zerbitzariak</a:t>
            </a:r>
            <a:r>
              <a:rPr lang="es-ES" sz="2000" dirty="0" smtClean="0"/>
              <a:t> </a:t>
            </a:r>
            <a:r>
              <a:rPr lang="es-ES" sz="2000" dirty="0" err="1" smtClean="0"/>
              <a:t>paketearen</a:t>
            </a:r>
            <a:r>
              <a:rPr lang="es-ES" sz="2000" dirty="0" smtClean="0"/>
              <a:t> </a:t>
            </a:r>
            <a:r>
              <a:rPr lang="es-ES" sz="2000" dirty="0" err="1" smtClean="0"/>
              <a:t>jatorrizko</a:t>
            </a:r>
            <a:r>
              <a:rPr lang="es-ES" sz="2000" dirty="0" smtClean="0"/>
              <a:t> IP </a:t>
            </a:r>
            <a:r>
              <a:rPr lang="es-ES" sz="2000" dirty="0" err="1" smtClean="0"/>
              <a:t>helbidea</a:t>
            </a:r>
            <a:r>
              <a:rPr lang="es-ES" sz="2000" dirty="0" smtClean="0"/>
              <a:t> </a:t>
            </a:r>
            <a:r>
              <a:rPr lang="es-ES" sz="2000" dirty="0" err="1" smtClean="0"/>
              <a:t>Espainiakoa</a:t>
            </a:r>
            <a:r>
              <a:rPr lang="es-ES" sz="2000" dirty="0" smtClean="0"/>
              <a:t> dela </a:t>
            </a:r>
            <a:r>
              <a:rPr lang="es-ES" sz="2000" dirty="0" err="1" smtClean="0"/>
              <a:t>antzematen</a:t>
            </a:r>
            <a:r>
              <a:rPr lang="es-ES" sz="2000" dirty="0" smtClean="0"/>
              <a:t> du: </a:t>
            </a:r>
            <a:r>
              <a:rPr lang="es-ES" sz="2000" dirty="0" err="1" smtClean="0"/>
              <a:t>bezeroari</a:t>
            </a:r>
            <a:r>
              <a:rPr lang="es-ES" sz="2000" dirty="0" smtClean="0"/>
              <a:t> </a:t>
            </a:r>
            <a:r>
              <a:rPr lang="es-ES" sz="2000" dirty="0" smtClean="0">
                <a:hlinkClick r:id="rId4"/>
              </a:rPr>
              <a:t>http://www.google.es/</a:t>
            </a:r>
            <a:r>
              <a:rPr lang="es-ES" sz="2000" dirty="0" smtClean="0"/>
              <a:t> URI-</a:t>
            </a:r>
            <a:r>
              <a:rPr lang="es-ES" sz="2000" dirty="0" err="1" smtClean="0"/>
              <a:t>ra</a:t>
            </a:r>
            <a:r>
              <a:rPr lang="es-ES" sz="2000" dirty="0" smtClean="0"/>
              <a:t> </a:t>
            </a:r>
            <a:r>
              <a:rPr lang="es-ES" sz="2000" dirty="0" err="1" smtClean="0"/>
              <a:t>berhelbideraketa</a:t>
            </a:r>
            <a:r>
              <a:rPr lang="es-ES" sz="2000" dirty="0" smtClean="0"/>
              <a:t> </a:t>
            </a:r>
            <a:r>
              <a:rPr lang="es-ES" sz="2000" dirty="0" err="1" smtClean="0"/>
              <a:t>egiteko</a:t>
            </a:r>
            <a:r>
              <a:rPr lang="es-ES" sz="2000" dirty="0" smtClean="0"/>
              <a:t> </a:t>
            </a:r>
            <a:r>
              <a:rPr lang="es-ES" sz="2000" dirty="0" err="1" smtClean="0"/>
              <a:t>erantzuna</a:t>
            </a:r>
            <a:r>
              <a:rPr lang="es-ES" sz="2000" dirty="0" smtClean="0"/>
              <a:t> </a:t>
            </a:r>
            <a:r>
              <a:rPr lang="es-ES" sz="2000" dirty="0" err="1" smtClean="0"/>
              <a:t>bidaltzen</a:t>
            </a:r>
            <a:r>
              <a:rPr lang="es-ES" sz="2000" dirty="0" smtClean="0"/>
              <a:t> dio.</a:t>
            </a:r>
            <a:endParaRPr lang="es-ES" sz="2000" dirty="0"/>
          </a:p>
          <a:p>
            <a:pPr marL="358775" indent="-184150"/>
            <a:r>
              <a:rPr lang="es-ES" sz="2000" dirty="0" err="1" smtClean="0"/>
              <a:t>Bezeroak</a:t>
            </a:r>
            <a:r>
              <a:rPr lang="es-ES" sz="2000" dirty="0" smtClean="0"/>
              <a:t>, </a:t>
            </a:r>
            <a:r>
              <a:rPr lang="es-ES" sz="2000" dirty="0" err="1" smtClean="0"/>
              <a:t>erantzunean</a:t>
            </a:r>
            <a:r>
              <a:rPr lang="es-ES" sz="2000" dirty="0" smtClean="0"/>
              <a:t> 302 </a:t>
            </a:r>
            <a:r>
              <a:rPr lang="es-ES" sz="2000" dirty="0" err="1" smtClean="0"/>
              <a:t>kodea</a:t>
            </a:r>
            <a:r>
              <a:rPr lang="es-ES" sz="2000" dirty="0" smtClean="0"/>
              <a:t> </a:t>
            </a:r>
            <a:r>
              <a:rPr lang="es-ES" sz="2000" dirty="0" err="1" smtClean="0"/>
              <a:t>detektatzean</a:t>
            </a:r>
            <a:r>
              <a:rPr lang="es-ES" sz="2000" dirty="0" smtClean="0"/>
              <a:t>, “</a:t>
            </a:r>
            <a:r>
              <a:rPr lang="es-ES" sz="2000" dirty="0" err="1" smtClean="0"/>
              <a:t>Location</a:t>
            </a:r>
            <a:r>
              <a:rPr lang="es-ES" sz="2000" dirty="0" smtClean="0"/>
              <a:t>” </a:t>
            </a:r>
            <a:r>
              <a:rPr lang="es-ES" sz="2000" dirty="0" err="1" smtClean="0"/>
              <a:t>goiburuaren</a:t>
            </a:r>
            <a:r>
              <a:rPr lang="es-ES" sz="2000" dirty="0" smtClean="0"/>
              <a:t> </a:t>
            </a:r>
            <a:r>
              <a:rPr lang="es-ES" sz="2000" dirty="0" err="1" smtClean="0"/>
              <a:t>balioa</a:t>
            </a:r>
            <a:r>
              <a:rPr lang="es-ES" sz="2000" dirty="0" smtClean="0"/>
              <a:t> </a:t>
            </a:r>
            <a:r>
              <a:rPr lang="es-ES" sz="2000" dirty="0" err="1" smtClean="0"/>
              <a:t>atera</a:t>
            </a:r>
            <a:r>
              <a:rPr lang="es-ES" sz="2000" dirty="0" smtClean="0"/>
              <a:t> eta URI </a:t>
            </a:r>
            <a:r>
              <a:rPr lang="es-ES" sz="2000" dirty="0" err="1" smtClean="0"/>
              <a:t>berrira</a:t>
            </a:r>
            <a:r>
              <a:rPr lang="es-ES" sz="2000" dirty="0" smtClean="0"/>
              <a:t> </a:t>
            </a:r>
            <a:r>
              <a:rPr lang="es-ES" sz="2000" dirty="0" err="1" smtClean="0"/>
              <a:t>beste</a:t>
            </a:r>
            <a:r>
              <a:rPr lang="es-ES" sz="2000" dirty="0" smtClean="0"/>
              <a:t> </a:t>
            </a:r>
            <a:r>
              <a:rPr lang="es-ES" sz="2000" dirty="0" err="1" smtClean="0"/>
              <a:t>eskaera</a:t>
            </a:r>
            <a:r>
              <a:rPr lang="es-ES" sz="2000" dirty="0" smtClean="0"/>
              <a:t> </a:t>
            </a:r>
            <a:r>
              <a:rPr lang="es-ES" sz="2000" dirty="0" err="1" smtClean="0"/>
              <a:t>bat</a:t>
            </a:r>
            <a:r>
              <a:rPr lang="es-ES" sz="2000" dirty="0" smtClean="0"/>
              <a:t> </a:t>
            </a:r>
            <a:r>
              <a:rPr lang="es-ES" sz="2000" dirty="0" err="1" smtClean="0"/>
              <a:t>egiten</a:t>
            </a:r>
            <a:r>
              <a:rPr lang="es-ES" sz="2000" dirty="0" smtClean="0"/>
              <a:t> du. </a:t>
            </a:r>
            <a:r>
              <a:rPr lang="es-ES" sz="2000" dirty="0" err="1" smtClean="0"/>
              <a:t>Nabigatzailean</a:t>
            </a:r>
            <a:r>
              <a:rPr lang="es-ES" sz="2000" dirty="0" smtClean="0"/>
              <a:t> </a:t>
            </a:r>
            <a:r>
              <a:rPr lang="es-ES" sz="2000" dirty="0" err="1" smtClean="0"/>
              <a:t>prozesu</a:t>
            </a:r>
            <a:r>
              <a:rPr lang="es-ES" sz="2000" dirty="0" smtClean="0"/>
              <a:t> </a:t>
            </a:r>
            <a:r>
              <a:rPr lang="es-ES" sz="2000" dirty="0" err="1" smtClean="0"/>
              <a:t>hau</a:t>
            </a:r>
            <a:r>
              <a:rPr lang="es-ES" sz="2000" dirty="0" smtClean="0"/>
              <a:t> </a:t>
            </a:r>
            <a:r>
              <a:rPr lang="es-ES" sz="2000" dirty="0" err="1" smtClean="0"/>
              <a:t>erabiltzailearentzako</a:t>
            </a:r>
            <a:r>
              <a:rPr lang="es-ES" sz="2000" dirty="0" smtClean="0"/>
              <a:t> </a:t>
            </a:r>
            <a:r>
              <a:rPr lang="es-ES" sz="2000" dirty="0" err="1" smtClean="0"/>
              <a:t>modu</a:t>
            </a:r>
            <a:r>
              <a:rPr lang="es-ES" sz="2000" dirty="0" smtClean="0"/>
              <a:t> </a:t>
            </a:r>
            <a:r>
              <a:rPr lang="es-ES" sz="2000" dirty="0" err="1" smtClean="0"/>
              <a:t>gardenean</a:t>
            </a:r>
            <a:r>
              <a:rPr lang="es-ES" sz="2000" dirty="0" smtClean="0"/>
              <a:t> </a:t>
            </a:r>
            <a:r>
              <a:rPr lang="es-ES" sz="2000" dirty="0" err="1" smtClean="0"/>
              <a:t>gertatzen</a:t>
            </a:r>
            <a:r>
              <a:rPr lang="es-ES" sz="2000" dirty="0" smtClean="0"/>
              <a:t> da.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berhelbideraketak</a:t>
            </a:r>
            <a:r>
              <a:rPr lang="es-ES" dirty="0"/>
              <a:t>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1376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55576" y="4344918"/>
            <a:ext cx="3240360" cy="16004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GET / HTTP/1.1 </a:t>
            </a:r>
          </a:p>
          <a:p>
            <a:r>
              <a:rPr lang="es-ES" sz="1400" dirty="0" smtClean="0"/>
              <a:t>Host: </a:t>
            </a:r>
            <a:r>
              <a:rPr lang="es-ES" sz="1400" dirty="0" err="1" smtClean="0"/>
              <a:t>www.google.com</a:t>
            </a:r>
            <a:endParaRPr lang="es-ES" sz="1400" dirty="0" smtClean="0"/>
          </a:p>
          <a:p>
            <a:r>
              <a:rPr lang="es-ES" sz="1400" dirty="0" err="1" smtClean="0"/>
              <a:t>Accept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html</a:t>
            </a:r>
            <a:endParaRPr lang="es-ES" sz="1400" dirty="0" smtClean="0"/>
          </a:p>
          <a:p>
            <a:r>
              <a:rPr lang="es-ES" sz="1400" dirty="0" err="1" smtClean="0"/>
              <a:t>Accept-Encoding</a:t>
            </a:r>
            <a:r>
              <a:rPr lang="es-ES" sz="1400" dirty="0" smtClean="0"/>
              <a:t>: </a:t>
            </a:r>
            <a:r>
              <a:rPr lang="es-ES" sz="1400" dirty="0" err="1" smtClean="0"/>
              <a:t>identity</a:t>
            </a:r>
            <a:endParaRPr lang="es-ES" sz="1400" dirty="0" smtClean="0"/>
          </a:p>
          <a:p>
            <a:r>
              <a:rPr lang="es-ES" sz="1400" dirty="0" err="1" smtClean="0"/>
              <a:t>Accept-Language</a:t>
            </a:r>
            <a:r>
              <a:rPr lang="es-ES" sz="1400" dirty="0" smtClean="0"/>
              <a:t>: en-</a:t>
            </a:r>
            <a:r>
              <a:rPr lang="es-ES" sz="1400" dirty="0" err="1" smtClean="0"/>
              <a:t>US,es</a:t>
            </a:r>
            <a:r>
              <a:rPr lang="es-ES" sz="1400" dirty="0" smtClean="0"/>
              <a:t>-</a:t>
            </a:r>
            <a:r>
              <a:rPr lang="es-ES" sz="1400" dirty="0" err="1" smtClean="0"/>
              <a:t>ES;q</a:t>
            </a:r>
            <a:r>
              <a:rPr lang="es-ES" sz="1400" dirty="0" smtClean="0"/>
              <a:t>=0.8</a:t>
            </a:r>
          </a:p>
          <a:p>
            <a:r>
              <a:rPr lang="es-ES" sz="1400" dirty="0" err="1" smtClean="0"/>
              <a:t>User-Agent</a:t>
            </a:r>
            <a:r>
              <a:rPr lang="es-ES" sz="1400" dirty="0" smtClean="0"/>
              <a:t>: Mozilla Windows Desktop</a:t>
            </a:r>
          </a:p>
          <a:p>
            <a:endParaRPr lang="es-ES" sz="14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755576" y="4056886"/>
            <a:ext cx="3240360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Eskaera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004048" y="4344918"/>
            <a:ext cx="3384376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HTTP/1.1 302 </a:t>
            </a:r>
            <a:r>
              <a:rPr lang="es-ES" sz="1400" dirty="0" err="1" smtClean="0"/>
              <a:t>Found</a:t>
            </a:r>
            <a:endParaRPr lang="es-ES" sz="1400" dirty="0" smtClean="0"/>
          </a:p>
          <a:p>
            <a:r>
              <a:rPr lang="en-US" sz="1400" dirty="0" smtClean="0"/>
              <a:t>Content-Length: 137</a:t>
            </a:r>
          </a:p>
          <a:p>
            <a:r>
              <a:rPr lang="en-US" sz="1400" dirty="0" smtClean="0"/>
              <a:t>Content-Type: text/html; charset=UTF-8</a:t>
            </a:r>
          </a:p>
          <a:p>
            <a:r>
              <a:rPr lang="en-US" sz="1400" dirty="0" smtClean="0"/>
              <a:t>Location: </a:t>
            </a:r>
            <a:r>
              <a:rPr lang="es-ES" sz="1400" dirty="0"/>
              <a:t>http://</a:t>
            </a:r>
            <a:r>
              <a:rPr lang="es-ES" sz="1400" dirty="0" err="1"/>
              <a:t>www.google.es</a:t>
            </a:r>
            <a:r>
              <a:rPr lang="es-ES" sz="1400" dirty="0"/>
              <a:t>/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s-ES" sz="1400" dirty="0" smtClean="0"/>
              <a:t>&lt;</a:t>
            </a:r>
            <a:r>
              <a:rPr lang="es-ES" sz="1400" dirty="0" err="1" smtClean="0"/>
              <a:t>html</a:t>
            </a:r>
            <a:r>
              <a:rPr lang="es-ES" sz="1400" dirty="0" smtClean="0"/>
              <a:t>&gt;&lt;head&gt;&lt;</a:t>
            </a:r>
            <a:r>
              <a:rPr lang="es-ES" sz="1400" dirty="0" err="1" smtClean="0"/>
              <a:t>title</a:t>
            </a:r>
            <a:r>
              <a:rPr lang="es-ES" sz="1400" dirty="0" smtClean="0"/>
              <a:t>&gt;</a:t>
            </a:r>
            <a:r>
              <a:rPr lang="es-ES" sz="1400" dirty="0" err="1" smtClean="0"/>
              <a:t>Redirection</a:t>
            </a:r>
            <a:r>
              <a:rPr lang="es-ES" sz="1400" dirty="0" smtClean="0"/>
              <a:t> 302&lt;/</a:t>
            </a:r>
            <a:r>
              <a:rPr lang="es-ES" sz="1400" dirty="0" err="1" smtClean="0"/>
              <a:t>title</a:t>
            </a:r>
            <a:r>
              <a:rPr lang="es-ES" sz="1400" dirty="0" smtClean="0"/>
              <a:t>&gt;&lt;/head&gt;&lt;</a:t>
            </a:r>
            <a:r>
              <a:rPr lang="es-ES" sz="1400" dirty="0" err="1" smtClean="0"/>
              <a:t>body</a:t>
            </a:r>
            <a:r>
              <a:rPr lang="es-ES" sz="1400" dirty="0" smtClean="0"/>
              <a:t>&gt;&lt;a </a:t>
            </a:r>
            <a:r>
              <a:rPr lang="es-ES" sz="1400" dirty="0" err="1" smtClean="0"/>
              <a:t>href</a:t>
            </a:r>
            <a:r>
              <a:rPr lang="es-ES" sz="1400" dirty="0" smtClean="0"/>
              <a:t>=“http://</a:t>
            </a:r>
            <a:r>
              <a:rPr lang="es-ES" sz="1400" dirty="0" err="1" smtClean="0"/>
              <a:t>www.google.es</a:t>
            </a:r>
            <a:r>
              <a:rPr lang="es-ES" sz="1400" dirty="0" smtClean="0"/>
              <a:t>/&gt;</a:t>
            </a:r>
            <a:r>
              <a:rPr lang="es-ES" sz="1400" dirty="0" err="1" smtClean="0"/>
              <a:t>Redirect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http://</a:t>
            </a:r>
            <a:r>
              <a:rPr lang="es-ES" sz="1400" dirty="0" err="1" smtClean="0"/>
              <a:t>www.google.es</a:t>
            </a:r>
            <a:r>
              <a:rPr lang="es-ES" sz="1400" dirty="0" smtClean="0"/>
              <a:t>/&lt;/a&gt;&lt;/</a:t>
            </a:r>
            <a:r>
              <a:rPr lang="es-ES" sz="1400" dirty="0" err="1" smtClean="0"/>
              <a:t>body</a:t>
            </a:r>
            <a:r>
              <a:rPr lang="es-ES" sz="1400" dirty="0" smtClean="0"/>
              <a:t>&gt;&lt;/</a:t>
            </a:r>
            <a:r>
              <a:rPr lang="es-ES" sz="1400" dirty="0" err="1" smtClean="0"/>
              <a:t>html</a:t>
            </a:r>
            <a:r>
              <a:rPr lang="es-ES" sz="1400" dirty="0" smtClean="0"/>
              <a:t>&gt;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04048" y="4056886"/>
            <a:ext cx="3384376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Erantzun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417293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640000" cy="5112568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s-ES" sz="1300" b="1" dirty="0" smtClean="0"/>
              <a:t>TEORIA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1300" dirty="0" smtClean="0"/>
              <a:t>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batek</a:t>
            </a:r>
            <a:r>
              <a:rPr lang="es-ES" sz="1300" dirty="0" smtClean="0"/>
              <a:t> </a:t>
            </a:r>
            <a:r>
              <a:rPr lang="es-ES" sz="1300" dirty="0" err="1" smtClean="0"/>
              <a:t>baliabide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(</a:t>
            </a:r>
            <a:r>
              <a:rPr lang="es-ES" sz="1300" dirty="0" err="1" smtClean="0"/>
              <a:t>adibidez</a:t>
            </a:r>
            <a:r>
              <a:rPr lang="es-ES" sz="1300" dirty="0" smtClean="0"/>
              <a:t>, web </a:t>
            </a:r>
            <a:r>
              <a:rPr lang="es-ES" sz="1300" dirty="0" err="1" smtClean="0"/>
              <a:t>orrialde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) </a:t>
            </a:r>
            <a:r>
              <a:rPr lang="es-ES" sz="1300" dirty="0" err="1" smtClean="0"/>
              <a:t>nabigatzailearen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</a:t>
            </a:r>
            <a:r>
              <a:rPr lang="es-ES" sz="1300" dirty="0" err="1" smtClean="0"/>
              <a:t>eskatzen</a:t>
            </a:r>
            <a:r>
              <a:rPr lang="es-ES" sz="1300" dirty="0" smtClean="0"/>
              <a:t> </a:t>
            </a:r>
            <a:r>
              <a:rPr lang="es-ES" sz="1300" dirty="0" err="1" smtClean="0"/>
              <a:t>duenean</a:t>
            </a:r>
            <a:r>
              <a:rPr lang="es-ES" sz="1300" dirty="0" smtClean="0"/>
              <a:t>? 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egiten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berhelbideraketak</a:t>
            </a:r>
            <a:r>
              <a:rPr lang="es-ES" sz="1300" dirty="0" smtClean="0"/>
              <a:t>? (3xx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b="1" dirty="0" err="1" smtClean="0">
                <a:solidFill>
                  <a:srgbClr val="FF0000"/>
                </a:solidFill>
              </a:rPr>
              <a:t>Zer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gertatzen</a:t>
            </a:r>
            <a:r>
              <a:rPr lang="es-ES" sz="1300" b="1" dirty="0" smtClean="0">
                <a:solidFill>
                  <a:srgbClr val="FF0000"/>
                </a:solidFill>
              </a:rPr>
              <a:t> da </a:t>
            </a:r>
            <a:r>
              <a:rPr lang="es-ES" sz="1300" b="1" dirty="0" err="1" smtClean="0">
                <a:solidFill>
                  <a:srgbClr val="FF0000"/>
                </a:solidFill>
              </a:rPr>
              <a:t>eskaera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bete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ezin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daitekeenean</a:t>
            </a:r>
            <a:r>
              <a:rPr lang="es-ES" sz="1300" b="1" dirty="0" smtClean="0">
                <a:solidFill>
                  <a:srgbClr val="FF0000"/>
                </a:solidFill>
              </a:rPr>
              <a:t>? (4xx </a:t>
            </a:r>
            <a:r>
              <a:rPr lang="es-ES" sz="1300" b="1" dirty="0">
                <a:solidFill>
                  <a:srgbClr val="FF0000"/>
                </a:solidFill>
              </a:rPr>
              <a:t>y </a:t>
            </a:r>
            <a:r>
              <a:rPr lang="es-ES" sz="1300" b="1" dirty="0" smtClean="0">
                <a:solidFill>
                  <a:srgbClr val="FF0000"/>
                </a:solidFill>
              </a:rPr>
              <a:t>5xx </a:t>
            </a:r>
            <a:r>
              <a:rPr lang="es-ES" sz="1300" b="1" dirty="0" err="1" smtClean="0">
                <a:solidFill>
                  <a:srgbClr val="FF0000"/>
                </a:solidFill>
              </a:rPr>
              <a:t>erantzun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kodeak</a:t>
            </a:r>
            <a:r>
              <a:rPr lang="es-ES" sz="1300" b="1" dirty="0" smtClean="0">
                <a:solidFill>
                  <a:srgbClr val="FF0000"/>
                </a:solidFill>
              </a:rPr>
              <a:t>) </a:t>
            </a:r>
            <a:endParaRPr lang="es-ES" sz="1300" b="1" dirty="0">
              <a:solidFill>
                <a:srgbClr val="FF0000"/>
              </a:solidFill>
            </a:endParaRP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laburtzen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erantzunen</a:t>
            </a:r>
            <a:r>
              <a:rPr lang="es-ES" sz="1300" dirty="0" smtClean="0"/>
              <a:t> </a:t>
            </a:r>
            <a:r>
              <a:rPr lang="es-ES" sz="1300" dirty="0" err="1" smtClean="0"/>
              <a:t>tamaina</a:t>
            </a:r>
            <a:r>
              <a:rPr lang="es-ES" sz="1300" dirty="0" smtClean="0"/>
              <a:t>? (</a:t>
            </a:r>
            <a:r>
              <a:rPr lang="es-ES" sz="1300" dirty="0" err="1" smtClean="0"/>
              <a:t>Konpresioa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ekiditzen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beharrezkoa</a:t>
            </a:r>
            <a:r>
              <a:rPr lang="es-ES" sz="1300" dirty="0" smtClean="0"/>
              <a:t> </a:t>
            </a:r>
            <a:r>
              <a:rPr lang="es-ES" sz="1300" dirty="0" err="1" smtClean="0"/>
              <a:t>ez</a:t>
            </a:r>
            <a:r>
              <a:rPr lang="es-ES" sz="1300" dirty="0" smtClean="0"/>
              <a:t> den </a:t>
            </a:r>
            <a:r>
              <a:rPr lang="es-ES" sz="1300" dirty="0" err="1" smtClean="0"/>
              <a:t>trafiko</a:t>
            </a:r>
            <a:r>
              <a:rPr lang="es-ES" sz="1300" dirty="0" smtClean="0"/>
              <a:t> </a:t>
            </a:r>
            <a:r>
              <a:rPr lang="es-ES" sz="1300" dirty="0" err="1" smtClean="0"/>
              <a:t>trukea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Cachea)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bidaltzen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bezerotik</a:t>
            </a:r>
            <a:r>
              <a:rPr lang="es-ES" sz="1300" dirty="0" smtClean="0"/>
              <a:t> </a:t>
            </a:r>
            <a:r>
              <a:rPr lang="es-ES" sz="1300" dirty="0" err="1" smtClean="0"/>
              <a:t>zerbitzarira</a:t>
            </a:r>
            <a:r>
              <a:rPr lang="es-ES" sz="1300" dirty="0" smtClean="0"/>
              <a:t>? (</a:t>
            </a:r>
            <a:r>
              <a:rPr lang="es-ES" sz="1300" dirty="0" err="1" smtClean="0"/>
              <a:t>Inprimakiak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mantentzen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identifikaturik</a:t>
            </a:r>
            <a:r>
              <a:rPr lang="es-ES" sz="1300" dirty="0" smtClean="0"/>
              <a:t>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nabigazio</a:t>
            </a:r>
            <a:r>
              <a:rPr lang="es-ES" sz="1300" dirty="0" smtClean="0"/>
              <a:t> </a:t>
            </a:r>
            <a:r>
              <a:rPr lang="es-ES" sz="1300" dirty="0" err="1" smtClean="0"/>
              <a:t>saio</a:t>
            </a:r>
            <a:r>
              <a:rPr lang="es-ES" sz="1300" dirty="0" smtClean="0"/>
              <a:t> batean </a:t>
            </a:r>
            <a:r>
              <a:rPr lang="es-ES" sz="1300" dirty="0" err="1" smtClean="0"/>
              <a:t>zehar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Cookie-</a:t>
            </a:r>
            <a:r>
              <a:rPr lang="es-ES" sz="1300" dirty="0" err="1" smtClean="0"/>
              <a:t>ak</a:t>
            </a:r>
            <a:r>
              <a:rPr lang="es-ES" sz="1300" dirty="0" smtClean="0"/>
              <a:t>)</a:t>
            </a:r>
          </a:p>
          <a:p>
            <a:pPr marL="179388" indent="-179388"/>
            <a:r>
              <a:rPr lang="es-ES" sz="1300" dirty="0" err="1" smtClean="0"/>
              <a:t>Galdera</a:t>
            </a:r>
            <a:r>
              <a:rPr lang="es-ES" sz="1300" dirty="0" smtClean="0"/>
              <a:t> </a:t>
            </a:r>
            <a:r>
              <a:rPr lang="es-ES" sz="1300" dirty="0" err="1" smtClean="0"/>
              <a:t>horiek</a:t>
            </a:r>
            <a:r>
              <a:rPr lang="es-ES" sz="1300" dirty="0" smtClean="0"/>
              <a:t> </a:t>
            </a:r>
            <a:r>
              <a:rPr lang="es-ES" sz="1300" dirty="0" err="1" smtClean="0"/>
              <a:t>erantzuteko</a:t>
            </a:r>
            <a:r>
              <a:rPr lang="es-ES" sz="1300" dirty="0" smtClean="0"/>
              <a:t>, </a:t>
            </a:r>
            <a:r>
              <a:rPr lang="es-ES" sz="1300" dirty="0" err="1" smtClean="0"/>
              <a:t>adibideen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semantika</a:t>
            </a:r>
            <a:r>
              <a:rPr lang="es-ES" sz="1300" dirty="0" smtClean="0"/>
              <a:t> eta </a:t>
            </a:r>
            <a:r>
              <a:rPr lang="es-ES" sz="1300" dirty="0" err="1" smtClean="0"/>
              <a:t>sintaxia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deskribatuko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err="1" smtClean="0"/>
              <a:t>Eskaera</a:t>
            </a:r>
            <a:r>
              <a:rPr lang="es-ES" sz="1300" dirty="0" smtClean="0"/>
              <a:t> eta </a:t>
            </a:r>
            <a:r>
              <a:rPr lang="es-ES" sz="1300" dirty="0" err="1" smtClean="0"/>
              <a:t>erantzunaren</a:t>
            </a:r>
            <a:r>
              <a:rPr lang="es-ES" sz="1300" dirty="0" smtClean="0"/>
              <a:t> </a:t>
            </a:r>
            <a:r>
              <a:rPr lang="es-ES" sz="1300" dirty="0" err="1" smtClean="0"/>
              <a:t>egitura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inplementatzeko</a:t>
            </a:r>
            <a:r>
              <a:rPr lang="es-ES" sz="1300" dirty="0" smtClean="0"/>
              <a:t> </a:t>
            </a:r>
            <a:r>
              <a:rPr lang="es-ES" sz="1300" dirty="0" err="1" smtClean="0"/>
              <a:t>metodoak</a:t>
            </a:r>
            <a:r>
              <a:rPr lang="es-ES" sz="1300" dirty="0" smtClean="0"/>
              <a:t> eta </a:t>
            </a:r>
            <a:r>
              <a:rPr lang="es-ES" sz="1300" dirty="0" err="1" smtClean="0"/>
              <a:t>goiburuak</a:t>
            </a:r>
            <a:r>
              <a:rPr lang="es-ES" sz="1300" dirty="0" smtClean="0"/>
              <a:t>.</a:t>
            </a:r>
          </a:p>
          <a:p>
            <a:pPr marL="360362" lvl="1" indent="0">
              <a:buNone/>
            </a:pPr>
            <a:endParaRPr lang="es-ES" sz="1300" dirty="0" smtClean="0"/>
          </a:p>
          <a:p>
            <a:pPr>
              <a:buNone/>
            </a:pPr>
            <a:endParaRPr lang="es-ES" sz="500" dirty="0" smtClean="0"/>
          </a:p>
          <a:p>
            <a:pPr>
              <a:buNone/>
            </a:pPr>
            <a:r>
              <a:rPr lang="es-ES" sz="1300" b="1" dirty="0" smtClean="0"/>
              <a:t>PRAKTIKA</a:t>
            </a:r>
          </a:p>
          <a:p>
            <a:pPr marL="179388" indent="-179388"/>
            <a:r>
              <a:rPr lang="es-ES" sz="1300" dirty="0" smtClean="0"/>
              <a:t>HTTP </a:t>
            </a:r>
            <a:r>
              <a:rPr lang="es-ES" sz="1300" dirty="0" err="1" smtClean="0"/>
              <a:t>trafikoa</a:t>
            </a:r>
            <a:r>
              <a:rPr lang="es-ES" sz="1300" dirty="0" smtClean="0"/>
              <a:t> </a:t>
            </a:r>
            <a:r>
              <a:rPr lang="es-ES" sz="1300" dirty="0" err="1" smtClean="0"/>
              <a:t>nabigatzailea</a:t>
            </a:r>
            <a:r>
              <a:rPr lang="es-ES" sz="1300" dirty="0" smtClean="0"/>
              <a:t>, </a:t>
            </a:r>
            <a:r>
              <a:rPr lang="es-ES" sz="1300" dirty="0" err="1" smtClean="0"/>
              <a:t>Wireshark</a:t>
            </a:r>
            <a:r>
              <a:rPr lang="es-ES" sz="1300" dirty="0" smtClean="0"/>
              <a:t> eta </a:t>
            </a:r>
            <a:r>
              <a:rPr lang="es-ES" sz="1300" dirty="0" err="1" smtClean="0"/>
              <a:t>Fiddler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programekin</a:t>
            </a:r>
            <a:r>
              <a:rPr lang="es-ES" sz="1300" dirty="0" smtClean="0"/>
              <a:t> </a:t>
            </a:r>
            <a:r>
              <a:rPr lang="es-ES" sz="1300" dirty="0" err="1" smtClean="0"/>
              <a:t>aztertu</a:t>
            </a:r>
            <a:r>
              <a:rPr lang="es-ES" sz="1300" dirty="0" smtClean="0"/>
              <a:t>.</a:t>
            </a:r>
          </a:p>
          <a:p>
            <a:pPr marL="179388" indent="-179388"/>
            <a:r>
              <a:rPr lang="es-ES" sz="1300" dirty="0" err="1" smtClean="0"/>
              <a:t>Python</a:t>
            </a:r>
            <a:r>
              <a:rPr lang="es-ES" sz="1300" dirty="0" smtClean="0"/>
              <a:t>-en HTTP </a:t>
            </a:r>
            <a:r>
              <a:rPr lang="es-ES" sz="1300" dirty="0" err="1" smtClean="0"/>
              <a:t>bezeroak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programatu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smtClean="0"/>
              <a:t>Google-era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bidali</a:t>
            </a:r>
            <a:r>
              <a:rPr lang="es-ES" sz="1300" dirty="0" smtClean="0"/>
              <a:t>: NAN baten letra </a:t>
            </a:r>
            <a:r>
              <a:rPr lang="es-ES" sz="1300" dirty="0" err="1" smtClean="0"/>
              <a:t>hartu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</a:t>
            </a:r>
            <a:r>
              <a:rPr lang="es-ES" sz="1300" dirty="0" err="1"/>
              <a:t>batetik</a:t>
            </a:r>
            <a:r>
              <a:rPr lang="es-ES" sz="1300" dirty="0"/>
              <a:t> </a:t>
            </a:r>
            <a:r>
              <a:rPr lang="es-ES" sz="1300" dirty="0" err="1"/>
              <a:t>fitxategi</a:t>
            </a:r>
            <a:r>
              <a:rPr lang="es-ES" sz="1300" dirty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deskargatu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smtClean="0"/>
              <a:t>Moodle </a:t>
            </a:r>
            <a:r>
              <a:rPr lang="es-ES" sz="1300" dirty="0" err="1" smtClean="0"/>
              <a:t>gela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Helburuak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48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4938" indent="-176213">
              <a:buFont typeface="Arial"/>
              <a:buChar char="•"/>
            </a:pPr>
            <a:r>
              <a:rPr lang="en-US" sz="2400" b="1" dirty="0" err="1">
                <a:solidFill>
                  <a:srgbClr val="FF0000"/>
                </a:solidFill>
              </a:rPr>
              <a:t>Zer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gertatzen</a:t>
            </a:r>
            <a:r>
              <a:rPr lang="en-US" sz="2400" b="1" dirty="0">
                <a:solidFill>
                  <a:srgbClr val="FF0000"/>
                </a:solidFill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</a:rPr>
              <a:t>eskaera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bete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ezin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daitekeenean</a:t>
            </a:r>
            <a:r>
              <a:rPr lang="en-US" sz="2400" b="1" dirty="0">
                <a:solidFill>
                  <a:srgbClr val="FF0000"/>
                </a:solidFill>
              </a:rPr>
              <a:t>? (4xx y 5xx </a:t>
            </a:r>
            <a:r>
              <a:rPr lang="en-US" sz="2400" b="1" dirty="0" err="1">
                <a:solidFill>
                  <a:srgbClr val="FF0000"/>
                </a:solidFill>
              </a:rPr>
              <a:t>erantzun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kodeak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err="1"/>
              <a:t>Bezeroak</a:t>
            </a:r>
            <a:r>
              <a:rPr lang="en-US" sz="2400" dirty="0"/>
              <a:t> </a:t>
            </a:r>
            <a:r>
              <a:rPr lang="en-US" sz="2400" dirty="0" err="1"/>
              <a:t>edo</a:t>
            </a:r>
            <a:r>
              <a:rPr lang="en-US" sz="2400" dirty="0"/>
              <a:t> </a:t>
            </a:r>
            <a:r>
              <a:rPr lang="en-US" sz="2400" dirty="0" err="1"/>
              <a:t>zerbitzariak</a:t>
            </a:r>
            <a:r>
              <a:rPr lang="en-US" sz="2400" dirty="0"/>
              <a:t> </a:t>
            </a:r>
            <a:r>
              <a:rPr lang="en-US" sz="2400" dirty="0" err="1"/>
              <a:t>eraginda</a:t>
            </a:r>
            <a:r>
              <a:rPr lang="en-US" sz="2400" dirty="0"/>
              <a:t>, </a:t>
            </a:r>
            <a:r>
              <a:rPr lang="en-US" sz="2400" dirty="0" err="1"/>
              <a:t>eskaera</a:t>
            </a:r>
            <a:r>
              <a:rPr lang="en-US" sz="2400" dirty="0"/>
              <a:t> bat </a:t>
            </a:r>
            <a:r>
              <a:rPr lang="en-US" sz="2400" dirty="0" err="1"/>
              <a:t>bete</a:t>
            </a:r>
            <a:r>
              <a:rPr lang="en-US" sz="2400" dirty="0"/>
              <a:t> </a:t>
            </a:r>
            <a:r>
              <a:rPr lang="en-US" sz="2400" dirty="0" err="1"/>
              <a:t>ezin</a:t>
            </a:r>
            <a:r>
              <a:rPr lang="en-US" sz="2400" dirty="0"/>
              <a:t> </a:t>
            </a:r>
            <a:r>
              <a:rPr lang="en-US" sz="2400" dirty="0" err="1"/>
              <a:t>denean</a:t>
            </a:r>
            <a:r>
              <a:rPr lang="en-US" sz="2400" dirty="0"/>
              <a:t>, </a:t>
            </a:r>
            <a:r>
              <a:rPr lang="en-US" sz="2400" dirty="0" err="1"/>
              <a:t>erantzunean</a:t>
            </a:r>
            <a:r>
              <a:rPr lang="en-US" sz="2400" dirty="0"/>
              <a:t> </a:t>
            </a:r>
            <a:r>
              <a:rPr lang="en-US" sz="2400" dirty="0" err="1"/>
              <a:t>ondorengo</a:t>
            </a:r>
            <a:r>
              <a:rPr lang="en-US" sz="2400" dirty="0"/>
              <a:t> Status </a:t>
            </a:r>
            <a:r>
              <a:rPr lang="en-US" sz="2400" dirty="0" err="1"/>
              <a:t>kodeak</a:t>
            </a:r>
            <a:r>
              <a:rPr lang="en-US" sz="2400" dirty="0"/>
              <a:t> </a:t>
            </a:r>
            <a:r>
              <a:rPr lang="en-US" sz="2400" dirty="0" err="1"/>
              <a:t>itzultzen</a:t>
            </a:r>
            <a:r>
              <a:rPr lang="en-US" sz="2400" dirty="0"/>
              <a:t> </a:t>
            </a:r>
            <a:r>
              <a:rPr lang="en-US" sz="2400" dirty="0" err="1"/>
              <a:t>dira</a:t>
            </a:r>
            <a:r>
              <a:rPr lang="en-US" sz="2400" dirty="0"/>
              <a:t>.</a:t>
            </a:r>
            <a:endParaRPr lang="es-ES" sz="2400" dirty="0"/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e</a:t>
            </a:r>
            <a:r>
              <a:rPr lang="es-ES" dirty="0" err="1" smtClean="0"/>
              <a:t>rroreak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971600" y="3413899"/>
            <a:ext cx="3312368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Bezeroak</a:t>
            </a:r>
            <a:r>
              <a:rPr lang="es-ES" dirty="0" smtClean="0"/>
              <a:t> </a:t>
            </a:r>
            <a:r>
              <a:rPr lang="es-ES" dirty="0" err="1" smtClean="0"/>
              <a:t>eragindako</a:t>
            </a:r>
            <a:r>
              <a:rPr lang="es-ES" dirty="0" smtClean="0"/>
              <a:t> </a:t>
            </a:r>
            <a:r>
              <a:rPr lang="es-ES" dirty="0" err="1" smtClean="0"/>
              <a:t>erroreak</a:t>
            </a:r>
            <a:r>
              <a:rPr lang="es-ES" dirty="0" smtClean="0"/>
              <a:t>: </a:t>
            </a:r>
            <a:r>
              <a:rPr lang="es-ES" b="1" dirty="0" smtClean="0"/>
              <a:t>4xx</a:t>
            </a:r>
            <a:r>
              <a:rPr lang="es-ES" dirty="0" smtClean="0"/>
              <a:t> (</a:t>
            </a:r>
            <a:r>
              <a:rPr lang="es-ES" dirty="0" smtClean="0">
                <a:hlinkClick r:id="rId3"/>
              </a:rPr>
              <a:t>RFC 2616, 10.4 </a:t>
            </a:r>
            <a:r>
              <a:rPr lang="es-ES" dirty="0" err="1" smtClean="0">
                <a:hlinkClick r:id="rId3"/>
              </a:rPr>
              <a:t>atala</a:t>
            </a:r>
            <a:r>
              <a:rPr lang="es-E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400 </a:t>
            </a:r>
            <a:r>
              <a:rPr lang="es-ES" dirty="0" err="1" smtClean="0"/>
              <a:t>Bad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401 </a:t>
            </a:r>
            <a:r>
              <a:rPr lang="es-ES" dirty="0" err="1" smtClean="0"/>
              <a:t>Unauthorized</a:t>
            </a:r>
            <a:r>
              <a:rPr lang="es-E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403 </a:t>
            </a:r>
            <a:r>
              <a:rPr lang="es-ES" dirty="0" err="1" smtClean="0"/>
              <a:t>Forbidden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404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Found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…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16016" y="3413899"/>
            <a:ext cx="3456384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Zerbitzariak</a:t>
            </a:r>
            <a:r>
              <a:rPr lang="es-ES" dirty="0" smtClean="0"/>
              <a:t> </a:t>
            </a:r>
            <a:r>
              <a:rPr lang="es-ES" dirty="0" err="1" smtClean="0"/>
              <a:t>eragindako</a:t>
            </a:r>
            <a:r>
              <a:rPr lang="es-ES" dirty="0" smtClean="0"/>
              <a:t> </a:t>
            </a:r>
            <a:r>
              <a:rPr lang="es-ES" dirty="0" err="1" smtClean="0"/>
              <a:t>erroreak</a:t>
            </a:r>
            <a:r>
              <a:rPr lang="es-ES" dirty="0" smtClean="0"/>
              <a:t>: </a:t>
            </a:r>
            <a:r>
              <a:rPr lang="es-ES" b="1" dirty="0" smtClean="0"/>
              <a:t>5xx</a:t>
            </a:r>
            <a:r>
              <a:rPr lang="es-ES" dirty="0" smtClean="0"/>
              <a:t> (</a:t>
            </a:r>
            <a:r>
              <a:rPr lang="es-ES" dirty="0" smtClean="0">
                <a:hlinkClick r:id="rId3"/>
              </a:rPr>
              <a:t>RFC 2616, 10.5 </a:t>
            </a:r>
            <a:r>
              <a:rPr lang="es-ES" dirty="0" err="1" smtClean="0">
                <a:hlinkClick r:id="rId3"/>
              </a:rPr>
              <a:t>atala</a:t>
            </a:r>
            <a:r>
              <a:rPr lang="es-ES" dirty="0" smtClean="0"/>
              <a:t>):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500 </a:t>
            </a:r>
            <a:r>
              <a:rPr lang="es-ES" dirty="0" err="1" smtClean="0"/>
              <a:t>Internal</a:t>
            </a:r>
            <a:r>
              <a:rPr lang="es-ES" dirty="0" smtClean="0"/>
              <a:t> Server Error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503 </a:t>
            </a:r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err="1" smtClean="0"/>
              <a:t>Unavailable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640000" cy="5112568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s-ES" sz="1300" b="1" dirty="0" smtClean="0"/>
              <a:t>TEORIA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1300" dirty="0" smtClean="0"/>
              <a:t>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b="1" dirty="0" err="1" smtClean="0">
                <a:solidFill>
                  <a:srgbClr val="FF0000"/>
                </a:solidFill>
              </a:rPr>
              <a:t>Zer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gertatzen</a:t>
            </a:r>
            <a:r>
              <a:rPr lang="es-ES" sz="1300" b="1" dirty="0" smtClean="0">
                <a:solidFill>
                  <a:srgbClr val="FF0000"/>
                </a:solidFill>
              </a:rPr>
              <a:t> da </a:t>
            </a:r>
            <a:r>
              <a:rPr lang="es-ES" sz="1300" b="1" dirty="0" err="1" smtClean="0">
                <a:solidFill>
                  <a:srgbClr val="FF0000"/>
                </a:solidFill>
              </a:rPr>
              <a:t>erabiltzaile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batek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baliabide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bat</a:t>
            </a:r>
            <a:r>
              <a:rPr lang="es-ES" sz="1300" b="1" dirty="0" smtClean="0">
                <a:solidFill>
                  <a:srgbClr val="FF0000"/>
                </a:solidFill>
              </a:rPr>
              <a:t> (</a:t>
            </a:r>
            <a:r>
              <a:rPr lang="es-ES" sz="1300" b="1" dirty="0" err="1" smtClean="0">
                <a:solidFill>
                  <a:srgbClr val="FF0000"/>
                </a:solidFill>
              </a:rPr>
              <a:t>adibidez</a:t>
            </a:r>
            <a:r>
              <a:rPr lang="es-ES" sz="1300" b="1" dirty="0" smtClean="0">
                <a:solidFill>
                  <a:srgbClr val="FF0000"/>
                </a:solidFill>
              </a:rPr>
              <a:t>, web </a:t>
            </a:r>
            <a:r>
              <a:rPr lang="es-ES" sz="1300" b="1" dirty="0" err="1" smtClean="0">
                <a:solidFill>
                  <a:srgbClr val="FF0000"/>
                </a:solidFill>
              </a:rPr>
              <a:t>orrialde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bat</a:t>
            </a:r>
            <a:r>
              <a:rPr lang="es-ES" sz="1300" b="1" dirty="0" smtClean="0">
                <a:solidFill>
                  <a:srgbClr val="FF0000"/>
                </a:solidFill>
              </a:rPr>
              <a:t>) </a:t>
            </a:r>
            <a:r>
              <a:rPr lang="es-ES" sz="1300" b="1" dirty="0" err="1" smtClean="0">
                <a:solidFill>
                  <a:srgbClr val="FF0000"/>
                </a:solidFill>
              </a:rPr>
              <a:t>nabigatzailearen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bitartez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eskatzen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duenean</a:t>
            </a:r>
            <a:r>
              <a:rPr lang="es-ES" sz="1300" b="1" dirty="0" smtClean="0">
                <a:solidFill>
                  <a:srgbClr val="FF0000"/>
                </a:solidFill>
              </a:rPr>
              <a:t>? </a:t>
            </a:r>
            <a:endParaRPr lang="es-ES" sz="1300" b="1" dirty="0">
              <a:solidFill>
                <a:srgbClr val="FF0000"/>
              </a:solidFill>
            </a:endParaRP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egiten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berhelbideraketak</a:t>
            </a:r>
            <a:r>
              <a:rPr lang="es-ES" sz="1300" dirty="0" smtClean="0"/>
              <a:t>? (3xx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eskaera</a:t>
            </a:r>
            <a:r>
              <a:rPr lang="es-ES" sz="1300" dirty="0" smtClean="0"/>
              <a:t> </a:t>
            </a:r>
            <a:r>
              <a:rPr lang="es-ES" sz="1300" dirty="0" err="1" smtClean="0"/>
              <a:t>bete</a:t>
            </a:r>
            <a:r>
              <a:rPr lang="es-ES" sz="1300" dirty="0" smtClean="0"/>
              <a:t> </a:t>
            </a:r>
            <a:r>
              <a:rPr lang="es-ES" sz="1300" dirty="0" err="1" smtClean="0"/>
              <a:t>ezin</a:t>
            </a:r>
            <a:r>
              <a:rPr lang="es-ES" sz="1300" dirty="0" smtClean="0"/>
              <a:t> </a:t>
            </a:r>
            <a:r>
              <a:rPr lang="es-ES" sz="1300" dirty="0" err="1" smtClean="0"/>
              <a:t>daitekeenean</a:t>
            </a:r>
            <a:r>
              <a:rPr lang="es-ES" sz="1300" dirty="0" smtClean="0"/>
              <a:t>? (4xx </a:t>
            </a:r>
            <a:r>
              <a:rPr lang="es-ES" sz="1300" dirty="0"/>
              <a:t>y </a:t>
            </a:r>
            <a:r>
              <a:rPr lang="es-ES" sz="1300" dirty="0" smtClean="0"/>
              <a:t>5xx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 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laburtzen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erantzunen</a:t>
            </a:r>
            <a:r>
              <a:rPr lang="es-ES" sz="1300" dirty="0" smtClean="0"/>
              <a:t> </a:t>
            </a:r>
            <a:r>
              <a:rPr lang="es-ES" sz="1300" dirty="0" err="1" smtClean="0"/>
              <a:t>tamaina</a:t>
            </a:r>
            <a:r>
              <a:rPr lang="es-ES" sz="1300" dirty="0" smtClean="0"/>
              <a:t>? (</a:t>
            </a:r>
            <a:r>
              <a:rPr lang="es-ES" sz="1300" dirty="0" err="1" smtClean="0"/>
              <a:t>Konpresioa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ekiditzen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beharrezkoa</a:t>
            </a:r>
            <a:r>
              <a:rPr lang="es-ES" sz="1300" dirty="0" smtClean="0"/>
              <a:t> </a:t>
            </a:r>
            <a:r>
              <a:rPr lang="es-ES" sz="1300" dirty="0" err="1" smtClean="0"/>
              <a:t>ez</a:t>
            </a:r>
            <a:r>
              <a:rPr lang="es-ES" sz="1300" dirty="0" smtClean="0"/>
              <a:t> den </a:t>
            </a:r>
            <a:r>
              <a:rPr lang="es-ES" sz="1300" dirty="0" err="1" smtClean="0"/>
              <a:t>trafiko</a:t>
            </a:r>
            <a:r>
              <a:rPr lang="es-ES" sz="1300" dirty="0" smtClean="0"/>
              <a:t> </a:t>
            </a:r>
            <a:r>
              <a:rPr lang="es-ES" sz="1300" dirty="0" err="1" smtClean="0"/>
              <a:t>trukea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Cachea)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bidaltzen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bezerotik</a:t>
            </a:r>
            <a:r>
              <a:rPr lang="es-ES" sz="1300" dirty="0" smtClean="0"/>
              <a:t> </a:t>
            </a:r>
            <a:r>
              <a:rPr lang="es-ES" sz="1300" dirty="0" err="1" smtClean="0"/>
              <a:t>zerbitzarira</a:t>
            </a:r>
            <a:r>
              <a:rPr lang="es-ES" sz="1300" dirty="0" smtClean="0"/>
              <a:t>? (</a:t>
            </a:r>
            <a:r>
              <a:rPr lang="es-ES" sz="1300" dirty="0" err="1" smtClean="0"/>
              <a:t>Inprimakiak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mantentzen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identifikaturik</a:t>
            </a:r>
            <a:r>
              <a:rPr lang="es-ES" sz="1300" dirty="0" smtClean="0"/>
              <a:t>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nabigazio</a:t>
            </a:r>
            <a:r>
              <a:rPr lang="es-ES" sz="1300" dirty="0" smtClean="0"/>
              <a:t> </a:t>
            </a:r>
            <a:r>
              <a:rPr lang="es-ES" sz="1300" dirty="0" err="1" smtClean="0"/>
              <a:t>saio</a:t>
            </a:r>
            <a:r>
              <a:rPr lang="es-ES" sz="1300" dirty="0" smtClean="0"/>
              <a:t> batean </a:t>
            </a:r>
            <a:r>
              <a:rPr lang="es-ES" sz="1300" dirty="0" err="1" smtClean="0"/>
              <a:t>zehar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Cookie-</a:t>
            </a:r>
            <a:r>
              <a:rPr lang="es-ES" sz="1300" dirty="0" err="1" smtClean="0"/>
              <a:t>ak</a:t>
            </a:r>
            <a:r>
              <a:rPr lang="es-ES" sz="1300" dirty="0" smtClean="0"/>
              <a:t>)</a:t>
            </a:r>
          </a:p>
          <a:p>
            <a:pPr marL="179388" indent="-179388"/>
            <a:r>
              <a:rPr lang="es-ES" sz="1300" dirty="0" err="1" smtClean="0"/>
              <a:t>Galdera</a:t>
            </a:r>
            <a:r>
              <a:rPr lang="es-ES" sz="1300" dirty="0" smtClean="0"/>
              <a:t> </a:t>
            </a:r>
            <a:r>
              <a:rPr lang="es-ES" sz="1300" dirty="0" err="1" smtClean="0"/>
              <a:t>horiek</a:t>
            </a:r>
            <a:r>
              <a:rPr lang="es-ES" sz="1300" dirty="0" smtClean="0"/>
              <a:t> </a:t>
            </a:r>
            <a:r>
              <a:rPr lang="es-ES" sz="1300" dirty="0" err="1" smtClean="0"/>
              <a:t>erantzuteko</a:t>
            </a:r>
            <a:r>
              <a:rPr lang="es-ES" sz="1300" dirty="0" smtClean="0"/>
              <a:t>, </a:t>
            </a:r>
            <a:r>
              <a:rPr lang="es-ES" sz="1300" dirty="0" err="1" smtClean="0"/>
              <a:t>adibideen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semantika</a:t>
            </a:r>
            <a:r>
              <a:rPr lang="es-ES" sz="1300" dirty="0" smtClean="0"/>
              <a:t> eta </a:t>
            </a:r>
            <a:r>
              <a:rPr lang="es-ES" sz="1300" dirty="0" err="1" smtClean="0"/>
              <a:t>sintaxia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deskribatuko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err="1" smtClean="0"/>
              <a:t>Eskaera</a:t>
            </a:r>
            <a:r>
              <a:rPr lang="es-ES" sz="1300" dirty="0" smtClean="0"/>
              <a:t> eta </a:t>
            </a:r>
            <a:r>
              <a:rPr lang="es-ES" sz="1300" dirty="0" err="1" smtClean="0"/>
              <a:t>erantzunaren</a:t>
            </a:r>
            <a:r>
              <a:rPr lang="es-ES" sz="1300" dirty="0" smtClean="0"/>
              <a:t> </a:t>
            </a:r>
            <a:r>
              <a:rPr lang="es-ES" sz="1300" dirty="0" err="1" smtClean="0"/>
              <a:t>egitura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inplementatzeko</a:t>
            </a:r>
            <a:r>
              <a:rPr lang="es-ES" sz="1300" dirty="0" smtClean="0"/>
              <a:t> </a:t>
            </a:r>
            <a:r>
              <a:rPr lang="es-ES" sz="1300" dirty="0" err="1" smtClean="0"/>
              <a:t>metodoak</a:t>
            </a:r>
            <a:r>
              <a:rPr lang="es-ES" sz="1300" dirty="0" smtClean="0"/>
              <a:t> eta </a:t>
            </a:r>
            <a:r>
              <a:rPr lang="es-ES" sz="1300" dirty="0" err="1" smtClean="0"/>
              <a:t>goiburuak</a:t>
            </a:r>
            <a:r>
              <a:rPr lang="es-ES" sz="1300" dirty="0" smtClean="0"/>
              <a:t>.</a:t>
            </a:r>
          </a:p>
          <a:p>
            <a:pPr marL="360362" lvl="1" indent="0">
              <a:buNone/>
            </a:pPr>
            <a:endParaRPr lang="es-ES" sz="1300" dirty="0" smtClean="0"/>
          </a:p>
          <a:p>
            <a:pPr>
              <a:buNone/>
            </a:pPr>
            <a:endParaRPr lang="es-ES" sz="500" dirty="0" smtClean="0"/>
          </a:p>
          <a:p>
            <a:pPr>
              <a:buNone/>
            </a:pPr>
            <a:r>
              <a:rPr lang="es-ES" sz="1300" b="1" dirty="0" smtClean="0"/>
              <a:t>PRAKTIKA</a:t>
            </a:r>
          </a:p>
          <a:p>
            <a:pPr marL="179388" indent="-179388"/>
            <a:r>
              <a:rPr lang="es-ES" sz="1300" dirty="0" smtClean="0"/>
              <a:t>HTTP </a:t>
            </a:r>
            <a:r>
              <a:rPr lang="es-ES" sz="1300" dirty="0" err="1" smtClean="0"/>
              <a:t>trafikoa</a:t>
            </a:r>
            <a:r>
              <a:rPr lang="es-ES" sz="1300" dirty="0" smtClean="0"/>
              <a:t> </a:t>
            </a:r>
            <a:r>
              <a:rPr lang="es-ES" sz="1300" dirty="0" err="1" smtClean="0"/>
              <a:t>nabigatzailea</a:t>
            </a:r>
            <a:r>
              <a:rPr lang="es-ES" sz="1300" dirty="0" smtClean="0"/>
              <a:t>, </a:t>
            </a:r>
            <a:r>
              <a:rPr lang="es-ES" sz="1300" dirty="0" err="1" smtClean="0"/>
              <a:t>Wireshark</a:t>
            </a:r>
            <a:r>
              <a:rPr lang="es-ES" sz="1300" dirty="0" smtClean="0"/>
              <a:t> eta </a:t>
            </a:r>
            <a:r>
              <a:rPr lang="es-ES" sz="1300" dirty="0" err="1" smtClean="0"/>
              <a:t>Fiddler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programekin</a:t>
            </a:r>
            <a:r>
              <a:rPr lang="es-ES" sz="1300" dirty="0" smtClean="0"/>
              <a:t> </a:t>
            </a:r>
            <a:r>
              <a:rPr lang="es-ES" sz="1300" dirty="0" err="1" smtClean="0"/>
              <a:t>aztertu</a:t>
            </a:r>
            <a:r>
              <a:rPr lang="es-ES" sz="1300" dirty="0" smtClean="0"/>
              <a:t>.</a:t>
            </a:r>
          </a:p>
          <a:p>
            <a:pPr marL="179388" indent="-179388"/>
            <a:r>
              <a:rPr lang="es-ES" sz="1300" dirty="0" err="1" smtClean="0"/>
              <a:t>Python</a:t>
            </a:r>
            <a:r>
              <a:rPr lang="es-ES" sz="1300" dirty="0" smtClean="0"/>
              <a:t>-en HTTP </a:t>
            </a:r>
            <a:r>
              <a:rPr lang="es-ES" sz="1300" dirty="0" err="1" smtClean="0"/>
              <a:t>bezeroak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programatu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smtClean="0"/>
              <a:t>Google-era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bidali</a:t>
            </a:r>
            <a:r>
              <a:rPr lang="es-ES" sz="1300" dirty="0" smtClean="0"/>
              <a:t>: NAN baten letra </a:t>
            </a:r>
            <a:r>
              <a:rPr lang="es-ES" sz="1300" dirty="0" err="1" smtClean="0"/>
              <a:t>hartu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</a:t>
            </a:r>
            <a:r>
              <a:rPr lang="es-ES" sz="1300" dirty="0" err="1"/>
              <a:t>batetik</a:t>
            </a:r>
            <a:r>
              <a:rPr lang="es-ES" sz="1300" dirty="0"/>
              <a:t> </a:t>
            </a:r>
            <a:r>
              <a:rPr lang="es-ES" sz="1300" dirty="0" err="1"/>
              <a:t>fitxategi</a:t>
            </a:r>
            <a:r>
              <a:rPr lang="es-ES" sz="1300" dirty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deskargatu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smtClean="0"/>
              <a:t>Moodle </a:t>
            </a:r>
            <a:r>
              <a:rPr lang="es-ES" sz="1300" dirty="0" err="1" smtClean="0"/>
              <a:t>gela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Helburuak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21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es-ES" sz="2400" dirty="0" smtClean="0"/>
              <a:t>404 </a:t>
            </a:r>
            <a:r>
              <a:rPr lang="es-ES" sz="2400" dirty="0" err="1" smtClean="0"/>
              <a:t>Not</a:t>
            </a:r>
            <a:r>
              <a:rPr lang="es-ES" sz="2400" dirty="0" smtClean="0"/>
              <a:t> </a:t>
            </a:r>
            <a:r>
              <a:rPr lang="es-ES" sz="2400" dirty="0" err="1" smtClean="0"/>
              <a:t>Found</a:t>
            </a:r>
            <a:endParaRPr lang="es-ES" sz="2400" dirty="0" smtClean="0"/>
          </a:p>
          <a:p>
            <a:pPr marL="539750" indent="-179388"/>
            <a:r>
              <a:rPr lang="es-ES" sz="2000" dirty="0" err="1" smtClean="0"/>
              <a:t>Eskaera</a:t>
            </a:r>
            <a:r>
              <a:rPr lang="es-ES" sz="2000" dirty="0" smtClean="0"/>
              <a:t> </a:t>
            </a:r>
            <a:r>
              <a:rPr lang="es-ES" sz="2000" dirty="0" err="1" smtClean="0"/>
              <a:t>ondo</a:t>
            </a:r>
            <a:r>
              <a:rPr lang="es-ES" sz="2000" dirty="0" smtClean="0"/>
              <a:t> </a:t>
            </a:r>
            <a:r>
              <a:rPr lang="es-ES" sz="2000" dirty="0" err="1" smtClean="0"/>
              <a:t>formateatuta</a:t>
            </a:r>
            <a:r>
              <a:rPr lang="es-ES" sz="2000" dirty="0" smtClean="0"/>
              <a:t> </a:t>
            </a:r>
            <a:r>
              <a:rPr lang="es-ES" sz="2000" dirty="0" err="1" smtClean="0"/>
              <a:t>dago</a:t>
            </a:r>
            <a:r>
              <a:rPr lang="es-ES" sz="2000" dirty="0" smtClean="0"/>
              <a:t>, </a:t>
            </a:r>
            <a:r>
              <a:rPr lang="es-ES" sz="2000" dirty="0" err="1" smtClean="0"/>
              <a:t>baina</a:t>
            </a:r>
            <a:r>
              <a:rPr lang="es-ES" sz="2000" dirty="0" smtClean="0"/>
              <a:t> </a:t>
            </a:r>
            <a:r>
              <a:rPr lang="es-ES" sz="2000" dirty="0" err="1" smtClean="0"/>
              <a:t>zerbitzariak</a:t>
            </a:r>
            <a:r>
              <a:rPr lang="es-ES" sz="2000" dirty="0" smtClean="0"/>
              <a:t> </a:t>
            </a:r>
            <a:r>
              <a:rPr lang="es-ES" sz="2000" dirty="0" err="1" smtClean="0"/>
              <a:t>ez</a:t>
            </a:r>
            <a:r>
              <a:rPr lang="es-ES" sz="2000" dirty="0" smtClean="0"/>
              <a:t> du URI-a </a:t>
            </a:r>
            <a:r>
              <a:rPr lang="es-ES" sz="2000" dirty="0" err="1" smtClean="0"/>
              <a:t>aurkitzen</a:t>
            </a:r>
            <a:r>
              <a:rPr lang="es-ES" sz="2000" dirty="0" smtClean="0"/>
              <a:t>.</a:t>
            </a:r>
          </a:p>
          <a:p>
            <a:pPr marL="539750" indent="-179388"/>
            <a:r>
              <a:rPr lang="es-ES" sz="2000" dirty="0" err="1" smtClean="0"/>
              <a:t>Demagun</a:t>
            </a:r>
            <a:r>
              <a:rPr lang="es-ES" sz="2000" dirty="0" smtClean="0"/>
              <a:t> </a:t>
            </a:r>
            <a:r>
              <a:rPr lang="es-ES" sz="2000" i="1" dirty="0" smtClean="0"/>
              <a:t>sw2016.com</a:t>
            </a:r>
            <a:r>
              <a:rPr lang="es-ES" sz="2000" dirty="0" smtClean="0"/>
              <a:t> </a:t>
            </a:r>
            <a:r>
              <a:rPr lang="es-ES" sz="2000" dirty="0" err="1" smtClean="0"/>
              <a:t>zerbitzariari</a:t>
            </a:r>
            <a:r>
              <a:rPr lang="es-ES" sz="2000" dirty="0" smtClean="0"/>
              <a:t> </a:t>
            </a:r>
            <a:r>
              <a:rPr lang="es-ES" sz="2000" i="1" dirty="0" smtClean="0"/>
              <a:t>/</a:t>
            </a:r>
            <a:r>
              <a:rPr lang="es-ES" sz="2000" i="1" dirty="0" err="1" smtClean="0"/>
              <a:t>login</a:t>
            </a:r>
            <a:r>
              <a:rPr lang="es-ES" sz="2000" i="1" dirty="0" smtClean="0"/>
              <a:t>/</a:t>
            </a:r>
            <a:r>
              <a:rPr lang="es-ES" sz="2000" i="1" dirty="0" err="1" smtClean="0"/>
              <a:t>index.php</a:t>
            </a:r>
            <a:r>
              <a:rPr lang="es-ES" sz="2000" dirty="0" smtClean="0"/>
              <a:t> </a:t>
            </a:r>
            <a:r>
              <a:rPr lang="es-ES" sz="2000" dirty="0" err="1" smtClean="0"/>
              <a:t>baliabidea</a:t>
            </a:r>
            <a:r>
              <a:rPr lang="es-ES" sz="2000" dirty="0" smtClean="0"/>
              <a:t> </a:t>
            </a:r>
            <a:r>
              <a:rPr lang="es-ES" sz="2000" dirty="0" err="1" smtClean="0"/>
              <a:t>eskatzen</a:t>
            </a:r>
            <a:r>
              <a:rPr lang="es-ES" sz="2000" dirty="0" smtClean="0"/>
              <a:t> </a:t>
            </a:r>
            <a:r>
              <a:rPr lang="es-ES" sz="2000" dirty="0" err="1" smtClean="0"/>
              <a:t>zaiola</a:t>
            </a:r>
            <a:r>
              <a:rPr lang="es-ES" sz="2000" dirty="0" smtClean="0"/>
              <a:t>, </a:t>
            </a:r>
            <a:r>
              <a:rPr lang="es-ES" sz="2000" dirty="0" err="1" smtClean="0"/>
              <a:t>zerbitzari</a:t>
            </a:r>
            <a:r>
              <a:rPr lang="es-ES" sz="2000" dirty="0" smtClean="0"/>
              <a:t> </a:t>
            </a:r>
            <a:r>
              <a:rPr lang="es-ES" sz="2000" dirty="0" err="1" smtClean="0"/>
              <a:t>horretan</a:t>
            </a:r>
            <a:r>
              <a:rPr lang="es-ES" sz="2000" dirty="0" smtClean="0"/>
              <a:t> </a:t>
            </a:r>
            <a:r>
              <a:rPr lang="es-ES" sz="2000" dirty="0" err="1" smtClean="0"/>
              <a:t>existitzen</a:t>
            </a:r>
            <a:r>
              <a:rPr lang="es-ES" sz="2000" dirty="0" smtClean="0"/>
              <a:t> </a:t>
            </a:r>
            <a:r>
              <a:rPr lang="es-ES" sz="2000" dirty="0" err="1" smtClean="0"/>
              <a:t>ez</a:t>
            </a:r>
            <a:r>
              <a:rPr lang="es-ES" sz="2000" dirty="0" smtClean="0"/>
              <a:t> </a:t>
            </a:r>
            <a:r>
              <a:rPr lang="es-ES" sz="2000" dirty="0" err="1" smtClean="0"/>
              <a:t>dena</a:t>
            </a:r>
            <a:r>
              <a:rPr lang="es-ES" sz="2000" dirty="0" smtClean="0"/>
              <a:t>.</a:t>
            </a:r>
            <a:endParaRPr lang="es-ES" sz="2000" i="1" dirty="0" smtClean="0"/>
          </a:p>
          <a:p>
            <a:pPr marL="539750" indent="-179388"/>
            <a:endParaRPr lang="es-ES" sz="2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4xx </a:t>
            </a:r>
            <a:r>
              <a:rPr lang="es-ES" dirty="0" err="1" smtClean="0"/>
              <a:t>erroreak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27584" y="3717032"/>
            <a:ext cx="3240360" cy="16004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GET /</a:t>
            </a:r>
            <a:r>
              <a:rPr lang="es-ES" sz="1400" dirty="0" err="1" smtClean="0"/>
              <a:t>login</a:t>
            </a:r>
            <a:r>
              <a:rPr lang="es-ES" sz="1400" dirty="0" smtClean="0"/>
              <a:t>/index.php  HTTP/1.1 </a:t>
            </a:r>
          </a:p>
          <a:p>
            <a:r>
              <a:rPr lang="es-ES" sz="1400" dirty="0" smtClean="0"/>
              <a:t>Host: sw2016.com </a:t>
            </a:r>
          </a:p>
          <a:p>
            <a:r>
              <a:rPr lang="es-ES" sz="1400" dirty="0" err="1" smtClean="0"/>
              <a:t>Accept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html</a:t>
            </a:r>
            <a:endParaRPr lang="es-ES" sz="1400" dirty="0" smtClean="0"/>
          </a:p>
          <a:p>
            <a:r>
              <a:rPr lang="es-ES" sz="1400" dirty="0" err="1" smtClean="0"/>
              <a:t>Accept-Encoding</a:t>
            </a:r>
            <a:r>
              <a:rPr lang="es-ES" sz="1400" dirty="0" smtClean="0"/>
              <a:t>: </a:t>
            </a:r>
            <a:r>
              <a:rPr lang="es-ES" sz="1400" dirty="0" err="1" smtClean="0"/>
              <a:t>gzip,identity;q</a:t>
            </a:r>
            <a:r>
              <a:rPr lang="es-ES" sz="1400" dirty="0" smtClean="0"/>
              <a:t>=0.5</a:t>
            </a:r>
          </a:p>
          <a:p>
            <a:r>
              <a:rPr lang="es-ES" sz="1400" dirty="0" err="1" smtClean="0"/>
              <a:t>Accept-Language</a:t>
            </a:r>
            <a:r>
              <a:rPr lang="es-ES" sz="1400" dirty="0" smtClean="0"/>
              <a:t>: en-</a:t>
            </a:r>
            <a:r>
              <a:rPr lang="es-ES" sz="1400" dirty="0" err="1" smtClean="0"/>
              <a:t>US,es</a:t>
            </a:r>
            <a:r>
              <a:rPr lang="es-ES" sz="1400" dirty="0" smtClean="0"/>
              <a:t>-</a:t>
            </a:r>
            <a:r>
              <a:rPr lang="es-ES" sz="1400" dirty="0" err="1" smtClean="0"/>
              <a:t>ES;q</a:t>
            </a:r>
            <a:r>
              <a:rPr lang="es-ES" sz="1400" dirty="0" smtClean="0"/>
              <a:t>=0.8</a:t>
            </a:r>
          </a:p>
          <a:p>
            <a:r>
              <a:rPr lang="es-ES" sz="1400" dirty="0" err="1" smtClean="0"/>
              <a:t>User-Agent</a:t>
            </a:r>
            <a:r>
              <a:rPr lang="es-ES" sz="1400" dirty="0" smtClean="0"/>
              <a:t>: </a:t>
            </a:r>
            <a:r>
              <a:rPr lang="es-ES" sz="1400" dirty="0" err="1" smtClean="0"/>
              <a:t>Mozilla</a:t>
            </a:r>
            <a:r>
              <a:rPr lang="es-ES" sz="1400" dirty="0" smtClean="0"/>
              <a:t> Windows Escritorio</a:t>
            </a:r>
          </a:p>
          <a:p>
            <a:endParaRPr lang="es-ES" sz="14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827584" y="3429000"/>
            <a:ext cx="3240360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Eskaera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076056" y="3717032"/>
            <a:ext cx="3240360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HTTP/1.1 404 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Found</a:t>
            </a:r>
            <a:endParaRPr lang="es-ES" sz="1400" dirty="0" smtClean="0"/>
          </a:p>
          <a:p>
            <a:r>
              <a:rPr lang="en-US" sz="1400" dirty="0" smtClean="0"/>
              <a:t>Date: Wed, 25 Nov 2015 08:07:43 GMT</a:t>
            </a:r>
          </a:p>
          <a:p>
            <a:r>
              <a:rPr lang="en-US" sz="1400" dirty="0" smtClean="0"/>
              <a:t>Content-Length: 134</a:t>
            </a:r>
          </a:p>
          <a:p>
            <a:r>
              <a:rPr lang="en-US" sz="1400" dirty="0" smtClean="0"/>
              <a:t>Content-Type: text/html; </a:t>
            </a:r>
            <a:r>
              <a:rPr lang="en-US" sz="1400" dirty="0" err="1" smtClean="0"/>
              <a:t>charset</a:t>
            </a:r>
            <a:r>
              <a:rPr lang="en-US" sz="1400" dirty="0" smtClean="0"/>
              <a:t>=UTF-8</a:t>
            </a:r>
          </a:p>
          <a:p>
            <a:endParaRPr lang="en-US" sz="1400" dirty="0" smtClean="0"/>
          </a:p>
          <a:p>
            <a:r>
              <a:rPr lang="es-ES" sz="1400" dirty="0" smtClean="0"/>
              <a:t>&lt;</a:t>
            </a:r>
            <a:r>
              <a:rPr lang="es-ES" sz="1400" dirty="0" err="1" smtClean="0"/>
              <a:t>html</a:t>
            </a:r>
            <a:r>
              <a:rPr lang="es-ES" sz="1400" dirty="0" smtClean="0"/>
              <a:t>&gt;&lt;head&gt;&lt;</a:t>
            </a:r>
            <a:r>
              <a:rPr lang="es-ES" sz="1400" dirty="0" err="1" smtClean="0"/>
              <a:t>title</a:t>
            </a:r>
            <a:r>
              <a:rPr lang="es-ES" sz="1400" dirty="0" smtClean="0"/>
              <a:t>&gt;Error 404 (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Found</a:t>
            </a:r>
            <a:r>
              <a:rPr lang="es-ES" sz="1400" dirty="0" smtClean="0"/>
              <a:t>)&lt;/</a:t>
            </a:r>
            <a:r>
              <a:rPr lang="es-ES" sz="1400" dirty="0" err="1" smtClean="0"/>
              <a:t>title</a:t>
            </a:r>
            <a:r>
              <a:rPr lang="es-ES" sz="1400" dirty="0" smtClean="0"/>
              <a:t>&gt;&lt;/head&gt;&lt;</a:t>
            </a:r>
            <a:r>
              <a:rPr lang="es-ES" sz="1400" dirty="0" err="1" smtClean="0"/>
              <a:t>body</a:t>
            </a:r>
            <a:r>
              <a:rPr lang="es-ES" sz="1400" dirty="0" smtClean="0"/>
              <a:t>&gt;&lt;p&gt;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requested</a:t>
            </a:r>
            <a:r>
              <a:rPr lang="es-ES" sz="1400" dirty="0" smtClean="0"/>
              <a:t> </a:t>
            </a:r>
            <a:r>
              <a:rPr lang="es-ES" sz="1400" dirty="0" err="1" smtClean="0"/>
              <a:t>resource</a:t>
            </a:r>
            <a:r>
              <a:rPr lang="es-ES" sz="1400" dirty="0" smtClean="0"/>
              <a:t> </a:t>
            </a:r>
            <a:r>
              <a:rPr lang="es-ES" sz="1400" dirty="0" err="1" smtClean="0"/>
              <a:t>was</a:t>
            </a:r>
            <a:r>
              <a:rPr lang="es-ES" sz="1400" dirty="0" smtClean="0"/>
              <a:t> 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found</a:t>
            </a:r>
            <a:r>
              <a:rPr lang="es-ES" sz="1400" dirty="0" smtClean="0"/>
              <a:t> in </a:t>
            </a:r>
            <a:r>
              <a:rPr lang="es-ES" sz="1400" dirty="0" err="1" smtClean="0"/>
              <a:t>this</a:t>
            </a:r>
            <a:r>
              <a:rPr lang="es-ES" sz="1400" dirty="0" smtClean="0"/>
              <a:t> server.&lt;/p&gt;&lt;/</a:t>
            </a:r>
            <a:r>
              <a:rPr lang="es-ES" sz="1400" dirty="0" err="1" smtClean="0"/>
              <a:t>body</a:t>
            </a:r>
            <a:r>
              <a:rPr lang="es-ES" sz="1400" dirty="0" smtClean="0"/>
              <a:t>&gt;&lt;/</a:t>
            </a:r>
            <a:r>
              <a:rPr lang="es-ES" sz="1400" dirty="0" err="1" smtClean="0"/>
              <a:t>html</a:t>
            </a:r>
            <a:r>
              <a:rPr lang="es-ES" sz="1400" dirty="0" smtClean="0"/>
              <a:t>&gt;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76056" y="3429000"/>
            <a:ext cx="3240360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Erantzun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es-ES" sz="1600" dirty="0" smtClean="0"/>
              <a:t>403 </a:t>
            </a:r>
            <a:r>
              <a:rPr lang="es-ES" sz="1600" dirty="0" err="1" smtClean="0"/>
              <a:t>Forbidden</a:t>
            </a:r>
            <a:endParaRPr lang="es-ES" sz="1600" dirty="0" smtClean="0"/>
          </a:p>
          <a:p>
            <a:pPr marL="539750" indent="-179388"/>
            <a:r>
              <a:rPr lang="es-ES" sz="1400" dirty="0" err="1" smtClean="0"/>
              <a:t>Eskaera</a:t>
            </a:r>
            <a:r>
              <a:rPr lang="es-ES" sz="1400" dirty="0" smtClean="0"/>
              <a:t> </a:t>
            </a:r>
            <a:r>
              <a:rPr lang="es-ES" sz="1400" dirty="0" err="1" smtClean="0"/>
              <a:t>ondo</a:t>
            </a:r>
            <a:r>
              <a:rPr lang="es-ES" sz="1400" dirty="0" smtClean="0"/>
              <a:t> </a:t>
            </a:r>
            <a:r>
              <a:rPr lang="es-ES" sz="1400" dirty="0" err="1" smtClean="0"/>
              <a:t>formateatuta</a:t>
            </a:r>
            <a:r>
              <a:rPr lang="es-ES" sz="1400" dirty="0" smtClean="0"/>
              <a:t> </a:t>
            </a:r>
            <a:r>
              <a:rPr lang="es-ES" sz="1400" dirty="0" err="1" smtClean="0"/>
              <a:t>dago</a:t>
            </a:r>
            <a:r>
              <a:rPr lang="es-ES" sz="1400" dirty="0" smtClean="0"/>
              <a:t>, </a:t>
            </a:r>
            <a:r>
              <a:rPr lang="es-ES" sz="1400" dirty="0" err="1" smtClean="0"/>
              <a:t>baina</a:t>
            </a:r>
            <a:r>
              <a:rPr lang="es-ES" sz="1400" dirty="0" smtClean="0"/>
              <a:t> </a:t>
            </a:r>
            <a:r>
              <a:rPr lang="es-ES" sz="1400" dirty="0" err="1" smtClean="0"/>
              <a:t>zerbitzariak</a:t>
            </a:r>
            <a:r>
              <a:rPr lang="es-ES" sz="1400" dirty="0" smtClean="0"/>
              <a:t> </a:t>
            </a:r>
            <a:r>
              <a:rPr lang="es-ES" sz="1400" dirty="0" err="1" smtClean="0"/>
              <a:t>bera</a:t>
            </a:r>
            <a:r>
              <a:rPr lang="es-ES" sz="1400" dirty="0" smtClean="0"/>
              <a:t> </a:t>
            </a:r>
            <a:r>
              <a:rPr lang="es-ES" sz="1400" dirty="0" err="1" smtClean="0"/>
              <a:t>betetzeari</a:t>
            </a:r>
            <a:r>
              <a:rPr lang="es-ES" sz="1400" dirty="0" smtClean="0"/>
              <a:t> </a:t>
            </a:r>
            <a:r>
              <a:rPr lang="es-ES" sz="1400" dirty="0" err="1" smtClean="0"/>
              <a:t>uko</a:t>
            </a:r>
            <a:r>
              <a:rPr lang="es-ES" sz="1400" dirty="0" smtClean="0"/>
              <a:t> </a:t>
            </a:r>
            <a:r>
              <a:rPr lang="es-ES" sz="1400" dirty="0" err="1" smtClean="0"/>
              <a:t>egiten</a:t>
            </a:r>
            <a:r>
              <a:rPr lang="es-ES" sz="1400" dirty="0" smtClean="0"/>
              <a:t> dio.</a:t>
            </a:r>
          </a:p>
          <a:p>
            <a:pPr marL="539750" indent="-179388"/>
            <a:r>
              <a:rPr lang="es-ES" sz="1400" dirty="0" err="1" smtClean="0"/>
              <a:t>Zerbitzari</a:t>
            </a:r>
            <a:r>
              <a:rPr lang="es-ES" sz="1400" dirty="0" smtClean="0"/>
              <a:t> </a:t>
            </a:r>
            <a:r>
              <a:rPr lang="es-ES" sz="1400" dirty="0" err="1" smtClean="0"/>
              <a:t>batek</a:t>
            </a:r>
            <a:r>
              <a:rPr lang="es-ES" sz="1400" dirty="0" smtClean="0"/>
              <a:t> 403 </a:t>
            </a:r>
            <a:r>
              <a:rPr lang="es-ES" sz="1400" dirty="0" err="1" smtClean="0"/>
              <a:t>kodea</a:t>
            </a:r>
            <a:r>
              <a:rPr lang="es-ES" sz="1400" dirty="0" smtClean="0"/>
              <a:t> </a:t>
            </a:r>
            <a:r>
              <a:rPr lang="es-ES" sz="1400" dirty="0" err="1" smtClean="0"/>
              <a:t>arrazoi</a:t>
            </a:r>
            <a:r>
              <a:rPr lang="es-ES" sz="1400" dirty="0" smtClean="0"/>
              <a:t> </a:t>
            </a:r>
            <a:r>
              <a:rPr lang="es-ES" sz="1400" dirty="0" err="1" smtClean="0"/>
              <a:t>askorengandik</a:t>
            </a:r>
            <a:r>
              <a:rPr lang="es-ES" sz="1400" dirty="0" smtClean="0"/>
              <a:t> </a:t>
            </a:r>
            <a:r>
              <a:rPr lang="es-ES" sz="1400" dirty="0" err="1" smtClean="0"/>
              <a:t>itzuli</a:t>
            </a:r>
            <a:r>
              <a:rPr lang="es-ES" sz="1400" dirty="0" smtClean="0"/>
              <a:t> </a:t>
            </a:r>
            <a:r>
              <a:rPr lang="es-ES" sz="1400" dirty="0" err="1" smtClean="0"/>
              <a:t>dezake</a:t>
            </a:r>
            <a:r>
              <a:rPr lang="es-ES" sz="1400" dirty="0" smtClean="0"/>
              <a:t>. </a:t>
            </a:r>
          </a:p>
          <a:p>
            <a:pPr marL="539750" indent="-179388"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Zerbitzu</a:t>
            </a:r>
            <a:r>
              <a:rPr lang="es-ES" sz="1400" dirty="0" smtClean="0"/>
              <a:t> </a:t>
            </a:r>
            <a:r>
              <a:rPr lang="es-ES" sz="1400" dirty="0" err="1" smtClean="0"/>
              <a:t>bakoitzak</a:t>
            </a:r>
            <a:r>
              <a:rPr lang="es-ES" sz="1400" dirty="0" smtClean="0"/>
              <a:t> </a:t>
            </a:r>
            <a:r>
              <a:rPr lang="es-ES" sz="1400" dirty="0" err="1" smtClean="0"/>
              <a:t>bere</a:t>
            </a:r>
            <a:r>
              <a:rPr lang="es-ES" sz="1400" dirty="0" smtClean="0"/>
              <a:t> </a:t>
            </a:r>
            <a:r>
              <a:rPr lang="es-ES" sz="1400" dirty="0" err="1" smtClean="0"/>
              <a:t>arrazioak</a:t>
            </a:r>
            <a:r>
              <a:rPr lang="es-ES" sz="1400" dirty="0" smtClean="0"/>
              <a:t> </a:t>
            </a:r>
            <a:r>
              <a:rPr lang="es-ES" sz="1400" dirty="0" err="1" smtClean="0"/>
              <a:t>definitzen</a:t>
            </a:r>
            <a:r>
              <a:rPr lang="es-ES" sz="1400" dirty="0" smtClean="0"/>
              <a:t> </a:t>
            </a:r>
            <a:r>
              <a:rPr lang="es-ES" sz="1400" dirty="0" err="1" smtClean="0"/>
              <a:t>ditu</a:t>
            </a:r>
            <a:r>
              <a:rPr lang="es-ES" sz="1400" dirty="0" smtClean="0"/>
              <a:t>, </a:t>
            </a:r>
            <a:r>
              <a:rPr lang="es-ES" sz="1400" dirty="0" err="1" smtClean="0"/>
              <a:t>adibidez</a:t>
            </a:r>
            <a:r>
              <a:rPr lang="es-ES" sz="1400" dirty="0" smtClean="0"/>
              <a:t>:</a:t>
            </a:r>
          </a:p>
          <a:p>
            <a:pPr marL="939800" lvl="1" indent="-179388"/>
            <a:r>
              <a:rPr lang="es-ES" sz="1200" dirty="0" smtClean="0"/>
              <a:t>Google Drive REST API: </a:t>
            </a:r>
            <a:r>
              <a:rPr lang="es-ES" sz="1200" dirty="0" smtClean="0">
                <a:hlinkClick r:id="rId3"/>
              </a:rPr>
              <a:t>https://developers.google.com/drive/web/handle-errors</a:t>
            </a:r>
            <a:endParaRPr lang="es-ES" sz="1200" dirty="0" smtClean="0"/>
          </a:p>
          <a:p>
            <a:pPr marL="939800" lvl="1" indent="-179388"/>
            <a:r>
              <a:rPr lang="es-ES" sz="1200" dirty="0" err="1" smtClean="0"/>
              <a:t>Twitter</a:t>
            </a:r>
            <a:r>
              <a:rPr lang="es-ES" sz="1200" dirty="0" smtClean="0"/>
              <a:t> API: </a:t>
            </a:r>
            <a:r>
              <a:rPr lang="es-ES" sz="1200" dirty="0" smtClean="0">
                <a:hlinkClick r:id="rId4"/>
              </a:rPr>
              <a:t>https://dev.twitter.com/overview/api/response-codes</a:t>
            </a:r>
            <a:endParaRPr lang="es-ES" sz="1200" dirty="0" smtClean="0"/>
          </a:p>
          <a:p>
            <a:pPr marL="539750" indent="-179388"/>
            <a:r>
              <a:rPr lang="es-ES" sz="1400" dirty="0" err="1" smtClean="0"/>
              <a:t>Demagun</a:t>
            </a:r>
            <a:r>
              <a:rPr lang="es-ES" sz="1400" dirty="0" smtClean="0"/>
              <a:t> web </a:t>
            </a:r>
            <a:r>
              <a:rPr lang="es-ES" sz="1400" dirty="0" err="1" smtClean="0"/>
              <a:t>zerbitzari</a:t>
            </a:r>
            <a:r>
              <a:rPr lang="es-ES" sz="1400" dirty="0" smtClean="0"/>
              <a:t> </a:t>
            </a:r>
            <a:r>
              <a:rPr lang="es-ES" sz="1400" dirty="0" err="1" smtClean="0"/>
              <a:t>batek</a:t>
            </a:r>
            <a:r>
              <a:rPr lang="es-ES" sz="1400" dirty="0" smtClean="0"/>
              <a:t> hashtag </a:t>
            </a:r>
            <a:r>
              <a:rPr lang="es-ES" sz="1400" dirty="0" err="1" smtClean="0"/>
              <a:t>jakin</a:t>
            </a:r>
            <a:r>
              <a:rPr lang="es-ES" sz="1400" dirty="0" smtClean="0"/>
              <a:t> </a:t>
            </a:r>
            <a:r>
              <a:rPr lang="es-ES" sz="1400" dirty="0" err="1" smtClean="0"/>
              <a:t>batekin</a:t>
            </a:r>
            <a:r>
              <a:rPr lang="es-ES" sz="1400" dirty="0" smtClean="0"/>
              <a:t> </a:t>
            </a:r>
            <a:r>
              <a:rPr lang="es-ES" sz="1400" dirty="0" err="1" smtClean="0"/>
              <a:t>erlazionatutako</a:t>
            </a:r>
            <a:r>
              <a:rPr lang="es-ES" sz="1400" dirty="0" smtClean="0"/>
              <a:t> </a:t>
            </a:r>
            <a:r>
              <a:rPr lang="es-ES" sz="1400" dirty="0" err="1" smtClean="0">
                <a:hlinkClick r:id="rId5"/>
              </a:rPr>
              <a:t>txioak</a:t>
            </a:r>
            <a:r>
              <a:rPr lang="es-ES" sz="1400" dirty="0" smtClean="0">
                <a:hlinkClick r:id="rId5"/>
              </a:rPr>
              <a:t> </a:t>
            </a:r>
            <a:r>
              <a:rPr lang="es-ES" sz="1400" dirty="0" err="1" smtClean="0">
                <a:hlinkClick r:id="rId5"/>
              </a:rPr>
              <a:t>automatikoki</a:t>
            </a:r>
            <a:r>
              <a:rPr lang="es-ES" sz="1400" dirty="0" smtClean="0">
                <a:hlinkClick r:id="rId5"/>
              </a:rPr>
              <a:t> </a:t>
            </a:r>
            <a:r>
              <a:rPr lang="es-ES" sz="1400" dirty="0" err="1" smtClean="0">
                <a:hlinkClick r:id="rId5"/>
              </a:rPr>
              <a:t>bertxiokatzen</a:t>
            </a:r>
            <a:r>
              <a:rPr lang="es-ES" sz="1400" dirty="0" smtClean="0">
                <a:hlinkClick r:id="rId5"/>
              </a:rPr>
              <a:t> </a:t>
            </a:r>
            <a:r>
              <a:rPr lang="es-ES" sz="1400" dirty="0" err="1" smtClean="0"/>
              <a:t>dituela</a:t>
            </a:r>
            <a:r>
              <a:rPr lang="es-ES" sz="1400" dirty="0" smtClean="0"/>
              <a:t> </a:t>
            </a:r>
            <a:r>
              <a:rPr lang="es-ES" sz="1400" dirty="0" err="1" smtClean="0"/>
              <a:t>baina</a:t>
            </a:r>
            <a:r>
              <a:rPr lang="es-ES" sz="1400" dirty="0" smtClean="0"/>
              <a:t>, </a:t>
            </a:r>
            <a:r>
              <a:rPr lang="es-ES" sz="1400" dirty="0" err="1" smtClean="0">
                <a:hlinkClick r:id="rId6"/>
              </a:rPr>
              <a:t>ordu</a:t>
            </a:r>
            <a:r>
              <a:rPr lang="es-ES" sz="1400" dirty="0" smtClean="0">
                <a:hlinkClick r:id="rId6"/>
              </a:rPr>
              <a:t> batean </a:t>
            </a:r>
            <a:r>
              <a:rPr lang="es-ES" sz="1400" dirty="0" err="1" smtClean="0">
                <a:hlinkClick r:id="rId6"/>
              </a:rPr>
              <a:t>bidali</a:t>
            </a:r>
            <a:r>
              <a:rPr lang="es-ES" sz="1400" dirty="0" smtClean="0">
                <a:hlinkClick r:id="rId6"/>
              </a:rPr>
              <a:t> </a:t>
            </a:r>
            <a:r>
              <a:rPr lang="es-ES" sz="1400" dirty="0" err="1" smtClean="0">
                <a:hlinkClick r:id="rId6"/>
              </a:rPr>
              <a:t>daitezkeen</a:t>
            </a:r>
            <a:r>
              <a:rPr lang="es-ES" sz="1400" dirty="0" smtClean="0">
                <a:hlinkClick r:id="rId6"/>
              </a:rPr>
              <a:t> </a:t>
            </a:r>
            <a:r>
              <a:rPr lang="es-ES" sz="1400" dirty="0" err="1" smtClean="0">
                <a:hlinkClick r:id="rId6"/>
              </a:rPr>
              <a:t>bertxio</a:t>
            </a:r>
            <a:r>
              <a:rPr lang="es-ES" sz="1400" dirty="0" smtClean="0">
                <a:hlinkClick r:id="rId6"/>
              </a:rPr>
              <a:t> </a:t>
            </a:r>
            <a:r>
              <a:rPr lang="es-ES" sz="1400" dirty="0" err="1" smtClean="0">
                <a:hlinkClick r:id="rId6"/>
              </a:rPr>
              <a:t>kopuru</a:t>
            </a:r>
            <a:r>
              <a:rPr lang="es-ES" sz="1400" dirty="0" smtClean="0">
                <a:hlinkClick r:id="rId6"/>
              </a:rPr>
              <a:t> </a:t>
            </a:r>
            <a:r>
              <a:rPr lang="es-ES" sz="1400" dirty="0" err="1" smtClean="0">
                <a:hlinkClick r:id="rId6"/>
              </a:rPr>
              <a:t>maximoa</a:t>
            </a:r>
            <a:r>
              <a:rPr lang="es-ES" sz="1400" dirty="0" smtClean="0"/>
              <a:t> </a:t>
            </a:r>
            <a:r>
              <a:rPr lang="es-ES" sz="1400" dirty="0" err="1" smtClean="0"/>
              <a:t>gainditu</a:t>
            </a:r>
            <a:r>
              <a:rPr lang="es-ES" sz="1400" dirty="0" smtClean="0"/>
              <a:t> </a:t>
            </a:r>
            <a:r>
              <a:rPr lang="es-ES" sz="1400" dirty="0" err="1" smtClean="0"/>
              <a:t>egiten</a:t>
            </a:r>
            <a:r>
              <a:rPr lang="es-ES" sz="1400" dirty="0" smtClean="0"/>
              <a:t> duela.</a:t>
            </a:r>
            <a:endParaRPr lang="es-ES" sz="1400" i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4xx </a:t>
            </a:r>
            <a:r>
              <a:rPr lang="es-ES" dirty="0" err="1"/>
              <a:t>erroreak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07504" y="4046001"/>
            <a:ext cx="5328592" cy="18312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POST /1.1/</a:t>
            </a:r>
            <a:r>
              <a:rPr lang="es-ES" sz="1100" dirty="0" err="1" smtClean="0"/>
              <a:t>statuses</a:t>
            </a:r>
            <a:r>
              <a:rPr lang="es-ES" sz="1100" dirty="0" smtClean="0"/>
              <a:t>/</a:t>
            </a:r>
            <a:r>
              <a:rPr lang="es-ES" sz="1100" dirty="0" err="1" smtClean="0"/>
              <a:t>retweet</a:t>
            </a:r>
            <a:r>
              <a:rPr lang="es-ES" sz="1100" dirty="0" smtClean="0"/>
              <a:t>/241259202004267009.json HTTP/1.1 </a:t>
            </a:r>
          </a:p>
          <a:p>
            <a:r>
              <a:rPr lang="es-ES" sz="1100" dirty="0" smtClean="0"/>
              <a:t>Host: api.twitter.com</a:t>
            </a:r>
          </a:p>
          <a:p>
            <a:pPr marL="1341438" indent="-1341438"/>
            <a:r>
              <a:rPr lang="es-ES" sz="1100" dirty="0" err="1" smtClean="0"/>
              <a:t>Authorization</a:t>
            </a:r>
            <a:r>
              <a:rPr lang="es-ES" sz="1100" dirty="0" smtClean="0"/>
              <a:t>: </a:t>
            </a:r>
            <a:r>
              <a:rPr lang="es-ES" sz="1100" dirty="0" err="1" smtClean="0"/>
              <a:t>Oauth</a:t>
            </a:r>
            <a:r>
              <a:rPr lang="es-ES" sz="1100" dirty="0" smtClean="0"/>
              <a:t> </a:t>
            </a:r>
            <a:r>
              <a:rPr lang="es-ES" sz="1100" dirty="0" err="1" smtClean="0"/>
              <a:t>oauth_consumer_key</a:t>
            </a:r>
            <a:r>
              <a:rPr lang="es-ES" sz="1100" dirty="0" smtClean="0"/>
              <a:t>="cChZNFj6T5R0TigYB9yd1w",</a:t>
            </a:r>
          </a:p>
          <a:p>
            <a:pPr marL="1258888" indent="-1258888"/>
            <a:r>
              <a:rPr lang="es-ES" sz="1100" dirty="0" smtClean="0"/>
              <a:t>	</a:t>
            </a:r>
            <a:r>
              <a:rPr lang="es-ES" sz="1100" dirty="0" err="1" smtClean="0"/>
              <a:t>oauth_nonce</a:t>
            </a:r>
            <a:r>
              <a:rPr lang="es-ES" sz="1100" dirty="0" smtClean="0"/>
              <a:t>="a9900fe68e2573b27a37f10fbad6a755",</a:t>
            </a:r>
          </a:p>
          <a:p>
            <a:pPr marL="1258888" indent="-1258888"/>
            <a:r>
              <a:rPr lang="es-ES" sz="1100" dirty="0" smtClean="0"/>
              <a:t>	</a:t>
            </a:r>
            <a:r>
              <a:rPr lang="es-ES" sz="1100" dirty="0" err="1" smtClean="0"/>
              <a:t>oauth_signature</a:t>
            </a:r>
            <a:r>
              <a:rPr lang="es-ES" sz="1100" dirty="0" smtClean="0"/>
              <a:t>="39cipBtIOHEEnybAR4sATQTpl2I%3D", </a:t>
            </a:r>
          </a:p>
          <a:p>
            <a:pPr marL="1258888" indent="-1258888"/>
            <a:r>
              <a:rPr lang="es-ES" sz="1100" dirty="0" smtClean="0"/>
              <a:t>	</a:t>
            </a:r>
            <a:r>
              <a:rPr lang="es-ES" sz="1100" dirty="0" err="1" smtClean="0"/>
              <a:t>oauth_signature_method</a:t>
            </a:r>
            <a:r>
              <a:rPr lang="es-ES" sz="1100" dirty="0" smtClean="0"/>
              <a:t>="HMAC-SHA1", </a:t>
            </a:r>
            <a:r>
              <a:rPr lang="es-ES" sz="1100" dirty="0" err="1" smtClean="0"/>
              <a:t>oauth_timestamp</a:t>
            </a:r>
            <a:r>
              <a:rPr lang="es-ES" sz="1100" dirty="0" smtClean="0"/>
              <a:t>="1318467427", </a:t>
            </a:r>
            <a:r>
              <a:rPr lang="es-ES" sz="1100" dirty="0" err="1" smtClean="0"/>
              <a:t>oauth_token</a:t>
            </a:r>
            <a:r>
              <a:rPr lang="es-ES" sz="1100" dirty="0" smtClean="0"/>
              <a:t>="NPcudxy0yU5T3tBzho7iCotZ3cnetKwcTIRlX0iwRl0”, </a:t>
            </a:r>
          </a:p>
          <a:p>
            <a:pPr marL="1258888" indent="-1258888"/>
            <a:r>
              <a:rPr lang="es-ES" sz="1100" dirty="0" smtClean="0"/>
              <a:t>	</a:t>
            </a:r>
            <a:r>
              <a:rPr lang="es-ES" sz="1100" dirty="0" err="1" smtClean="0"/>
              <a:t>oauth_version</a:t>
            </a:r>
            <a:r>
              <a:rPr lang="es-ES" sz="1100" dirty="0" smtClean="0"/>
              <a:t>="1.0"User-Agent: Google </a:t>
            </a:r>
            <a:r>
              <a:rPr lang="es-ES" sz="1100" dirty="0" err="1" smtClean="0"/>
              <a:t>App</a:t>
            </a:r>
            <a:r>
              <a:rPr lang="es-ES" sz="1100" dirty="0" smtClean="0"/>
              <a:t> </a:t>
            </a:r>
            <a:r>
              <a:rPr lang="es-ES" sz="1100" dirty="0" err="1" smtClean="0"/>
              <a:t>Engine</a:t>
            </a:r>
            <a:r>
              <a:rPr lang="es-ES" sz="1100" dirty="0" smtClean="0"/>
              <a:t> web server</a:t>
            </a:r>
          </a:p>
          <a:p>
            <a:endParaRPr lang="es-ES" sz="140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107504" y="3757969"/>
            <a:ext cx="5328592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Eskaera</a:t>
            </a:r>
            <a:r>
              <a:rPr lang="es-ES" sz="1600" b="1" dirty="0"/>
              <a:t> baten </a:t>
            </a:r>
            <a:r>
              <a:rPr lang="es-ES" sz="1600" b="1" dirty="0" err="1"/>
              <a:t>adibidea</a:t>
            </a:r>
            <a:endParaRPr lang="es-ES" sz="16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5796136" y="4046001"/>
            <a:ext cx="3240360" cy="16004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HTTP/1.1 403 </a:t>
            </a:r>
            <a:r>
              <a:rPr lang="es-ES" sz="1400" dirty="0" err="1" smtClean="0"/>
              <a:t>Forbidden</a:t>
            </a:r>
            <a:endParaRPr lang="es-ES" sz="1400" dirty="0" smtClean="0"/>
          </a:p>
          <a:p>
            <a:r>
              <a:rPr lang="en-US" sz="1400" dirty="0" smtClean="0"/>
              <a:t>Date: Wed, 25 Nov 2015 08:07:43 GMT</a:t>
            </a:r>
          </a:p>
          <a:p>
            <a:r>
              <a:rPr lang="en-US" sz="1400" dirty="0" smtClean="0"/>
              <a:t>Content-Length: 77</a:t>
            </a:r>
          </a:p>
          <a:p>
            <a:r>
              <a:rPr lang="en-US" sz="1400" dirty="0" smtClean="0"/>
              <a:t>Content-Type: application/</a:t>
            </a:r>
            <a:r>
              <a:rPr lang="en-US" sz="1400" dirty="0" err="1" smtClean="0"/>
              <a:t>json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{"errors":[{"message":"User is over daily status update limit ","code":185}]}</a:t>
            </a:r>
            <a:endParaRPr lang="en-US" sz="1400" dirty="0"/>
          </a:p>
        </p:txBody>
      </p:sp>
      <p:sp>
        <p:nvSpPr>
          <p:cNvPr id="10" name="9 Rectángulo"/>
          <p:cNvSpPr/>
          <p:nvPr/>
        </p:nvSpPr>
        <p:spPr>
          <a:xfrm>
            <a:off x="5796136" y="3757969"/>
            <a:ext cx="3240360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Erantzun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es-ES" sz="2400" dirty="0" smtClean="0"/>
              <a:t>401 </a:t>
            </a:r>
            <a:r>
              <a:rPr lang="es-ES" sz="2400" dirty="0" err="1" smtClean="0"/>
              <a:t>Invalid</a:t>
            </a:r>
            <a:r>
              <a:rPr lang="es-ES" sz="2400" dirty="0" smtClean="0"/>
              <a:t> </a:t>
            </a:r>
            <a:r>
              <a:rPr lang="es-ES" sz="2400" dirty="0" err="1" smtClean="0"/>
              <a:t>Credentials</a:t>
            </a:r>
            <a:endParaRPr lang="es-ES" sz="2400" dirty="0" smtClean="0"/>
          </a:p>
          <a:p>
            <a:pPr marL="539750" indent="-179388"/>
            <a:r>
              <a:rPr lang="es-ES" sz="2000" i="1" dirty="0" err="1" smtClean="0"/>
              <a:t>Authorization</a:t>
            </a:r>
            <a:r>
              <a:rPr lang="es-ES" sz="2000" dirty="0" smtClean="0"/>
              <a:t> </a:t>
            </a:r>
            <a:r>
              <a:rPr lang="es-ES" sz="2000" dirty="0" err="1" smtClean="0"/>
              <a:t>goiburuaren</a:t>
            </a:r>
            <a:r>
              <a:rPr lang="es-ES" sz="2000" dirty="0" smtClean="0"/>
              <a:t> </a:t>
            </a:r>
            <a:r>
              <a:rPr lang="es-ES" sz="2000" dirty="0" err="1" smtClean="0"/>
              <a:t>balioa</a:t>
            </a:r>
            <a:r>
              <a:rPr lang="es-ES" sz="2000" dirty="0" smtClean="0"/>
              <a:t> </a:t>
            </a:r>
            <a:r>
              <a:rPr lang="es-ES" sz="2000" dirty="0" err="1" smtClean="0"/>
              <a:t>ez</a:t>
            </a:r>
            <a:r>
              <a:rPr lang="es-ES" sz="2000" dirty="0" smtClean="0"/>
              <a:t> da </a:t>
            </a:r>
            <a:r>
              <a:rPr lang="es-ES" sz="2000" dirty="0" err="1" smtClean="0"/>
              <a:t>zuzena</a:t>
            </a:r>
            <a:r>
              <a:rPr lang="es-ES" sz="2000" dirty="0" smtClean="0"/>
              <a:t>.</a:t>
            </a:r>
          </a:p>
          <a:p>
            <a:pPr marL="539750" indent="-179388"/>
            <a:r>
              <a:rPr lang="es-ES" sz="2000" dirty="0" err="1" smtClean="0"/>
              <a:t>Demagun</a:t>
            </a:r>
            <a:r>
              <a:rPr lang="es-ES" sz="2000" dirty="0" smtClean="0"/>
              <a:t> web </a:t>
            </a:r>
            <a:r>
              <a:rPr lang="es-ES" sz="2000" dirty="0" err="1" smtClean="0"/>
              <a:t>zerbitzari</a:t>
            </a:r>
            <a:r>
              <a:rPr lang="es-ES" sz="2000" dirty="0" smtClean="0"/>
              <a:t> </a:t>
            </a:r>
            <a:r>
              <a:rPr lang="es-ES" sz="2000" dirty="0" err="1" smtClean="0"/>
              <a:t>batek</a:t>
            </a:r>
            <a:r>
              <a:rPr lang="es-ES" sz="2000" dirty="0" smtClean="0"/>
              <a:t> </a:t>
            </a:r>
            <a:r>
              <a:rPr lang="es-ES" sz="2000" dirty="0" err="1" smtClean="0"/>
              <a:t>erabiltzaile</a:t>
            </a:r>
            <a:r>
              <a:rPr lang="es-ES" sz="2000" dirty="0" smtClean="0"/>
              <a:t> baten </a:t>
            </a:r>
            <a:r>
              <a:rPr lang="es-ES" sz="2000" dirty="0" smtClean="0">
                <a:hlinkClick r:id="rId3"/>
              </a:rPr>
              <a:t>Google Drive-</a:t>
            </a:r>
            <a:r>
              <a:rPr lang="es-ES" sz="2000" dirty="0" err="1" smtClean="0">
                <a:hlinkClick r:id="rId3"/>
              </a:rPr>
              <a:t>eko</a:t>
            </a:r>
            <a:r>
              <a:rPr lang="es-ES" sz="2000" dirty="0" smtClean="0">
                <a:hlinkClick r:id="rId3"/>
              </a:rPr>
              <a:t> </a:t>
            </a:r>
            <a:r>
              <a:rPr lang="es-ES" sz="2000" dirty="0" err="1" smtClean="0">
                <a:hlinkClick r:id="rId3"/>
              </a:rPr>
              <a:t>dokumentuak</a:t>
            </a:r>
            <a:r>
              <a:rPr lang="es-ES" sz="2000" dirty="0" smtClean="0">
                <a:hlinkClick r:id="rId3"/>
              </a:rPr>
              <a:t> </a:t>
            </a:r>
            <a:r>
              <a:rPr lang="es-ES" sz="2000" dirty="0" err="1" smtClean="0">
                <a:hlinkClick r:id="rId3"/>
              </a:rPr>
              <a:t>zerrendatu</a:t>
            </a:r>
            <a:r>
              <a:rPr lang="es-ES" sz="2000" dirty="0" smtClean="0"/>
              <a:t> </a:t>
            </a:r>
            <a:r>
              <a:rPr lang="es-ES" sz="2000" dirty="0" err="1" smtClean="0"/>
              <a:t>nahi</a:t>
            </a:r>
            <a:r>
              <a:rPr lang="es-ES" sz="2000" dirty="0" smtClean="0"/>
              <a:t> </a:t>
            </a:r>
            <a:r>
              <a:rPr lang="es-ES" sz="2000" dirty="0" err="1" smtClean="0"/>
              <a:t>dituela</a:t>
            </a:r>
            <a:r>
              <a:rPr lang="es-ES" sz="2000" dirty="0" smtClean="0"/>
              <a:t>, </a:t>
            </a:r>
            <a:r>
              <a:rPr lang="es-ES" sz="2000" dirty="0" err="1" smtClean="0"/>
              <a:t>baina</a:t>
            </a:r>
            <a:r>
              <a:rPr lang="es-ES" sz="2000" dirty="0" smtClean="0"/>
              <a:t> </a:t>
            </a:r>
            <a:r>
              <a:rPr lang="es-ES" sz="2000" dirty="0" err="1" smtClean="0"/>
              <a:t>hori</a:t>
            </a:r>
            <a:r>
              <a:rPr lang="es-ES" sz="2000" dirty="0" smtClean="0"/>
              <a:t> </a:t>
            </a:r>
            <a:r>
              <a:rPr lang="es-ES" sz="2000" dirty="0" err="1" smtClean="0"/>
              <a:t>egiteko</a:t>
            </a:r>
            <a:r>
              <a:rPr lang="es-ES" sz="2000" dirty="0" smtClean="0"/>
              <a:t> </a:t>
            </a:r>
            <a:r>
              <a:rPr lang="es-ES" sz="2000" i="1" dirty="0" err="1" smtClean="0"/>
              <a:t>access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token</a:t>
            </a:r>
            <a:r>
              <a:rPr lang="es-ES" sz="2000" dirty="0" smtClean="0"/>
              <a:t>-a </a:t>
            </a:r>
            <a:r>
              <a:rPr lang="es-ES" sz="2000" dirty="0" err="1" smtClean="0"/>
              <a:t>iraungi</a:t>
            </a:r>
            <a:r>
              <a:rPr lang="es-ES" sz="2000" dirty="0" smtClean="0"/>
              <a:t> </a:t>
            </a:r>
            <a:r>
              <a:rPr lang="es-ES" sz="2000" dirty="0" err="1" smtClean="0"/>
              <a:t>egin</a:t>
            </a:r>
            <a:r>
              <a:rPr lang="es-ES" sz="2000" dirty="0" smtClean="0"/>
              <a:t> da. </a:t>
            </a:r>
            <a:endParaRPr lang="es-ES" sz="2000" i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4xx </a:t>
            </a:r>
            <a:r>
              <a:rPr lang="es-ES" dirty="0" err="1"/>
              <a:t>erroreak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3700189"/>
            <a:ext cx="3888432" cy="11695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GET /drive/v2/files HTTP/1.1 </a:t>
            </a:r>
          </a:p>
          <a:p>
            <a:r>
              <a:rPr lang="es-ES" sz="1400" dirty="0" smtClean="0"/>
              <a:t>Host: www.googleapis.com </a:t>
            </a:r>
          </a:p>
          <a:p>
            <a:r>
              <a:rPr lang="es-ES" sz="1400" dirty="0" err="1" smtClean="0"/>
              <a:t>Authorization</a:t>
            </a:r>
            <a:r>
              <a:rPr lang="es-ES" sz="1400" dirty="0" smtClean="0"/>
              <a:t>: </a:t>
            </a:r>
            <a:r>
              <a:rPr lang="es-ES" sz="1400" dirty="0" err="1" smtClean="0"/>
              <a:t>Bearer</a:t>
            </a:r>
            <a:r>
              <a:rPr lang="es-ES" sz="1400" dirty="0" smtClean="0"/>
              <a:t>  </a:t>
            </a:r>
            <a:r>
              <a:rPr lang="es-ES" sz="1400" dirty="0" smtClean="0">
                <a:solidFill>
                  <a:srgbClr val="FF0000"/>
                </a:solidFill>
              </a:rPr>
              <a:t>1/fFAGRNJru1FTz70BzhT3Zg</a:t>
            </a:r>
          </a:p>
          <a:p>
            <a:r>
              <a:rPr lang="es-ES" sz="1400" dirty="0" err="1" smtClean="0"/>
              <a:t>User-Agent</a:t>
            </a:r>
            <a:r>
              <a:rPr lang="es-ES" sz="1400" dirty="0" smtClean="0"/>
              <a:t>: Google </a:t>
            </a:r>
            <a:r>
              <a:rPr lang="es-ES" sz="1400" dirty="0" err="1" smtClean="0"/>
              <a:t>App</a:t>
            </a:r>
            <a:r>
              <a:rPr lang="es-ES" sz="1400" dirty="0" smtClean="0"/>
              <a:t> </a:t>
            </a:r>
            <a:r>
              <a:rPr lang="es-ES" sz="1400" dirty="0" err="1" smtClean="0"/>
              <a:t>Engine</a:t>
            </a:r>
            <a:r>
              <a:rPr lang="es-ES" sz="1400" dirty="0" smtClean="0"/>
              <a:t> web server</a:t>
            </a:r>
          </a:p>
          <a:p>
            <a:endParaRPr lang="es-ES" sz="140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539552" y="3412157"/>
            <a:ext cx="3888432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Eskaera</a:t>
            </a:r>
            <a:r>
              <a:rPr lang="es-ES" sz="1600" b="1" dirty="0"/>
              <a:t> baten </a:t>
            </a:r>
            <a:r>
              <a:rPr lang="es-ES" sz="1600" b="1" dirty="0" err="1"/>
              <a:t>adibidea</a:t>
            </a:r>
            <a:endParaRPr lang="es-ES" sz="16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860032" y="3702511"/>
            <a:ext cx="3744416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HTTP/1.1 401 </a:t>
            </a:r>
            <a:r>
              <a:rPr lang="es-ES" sz="1400" dirty="0" err="1" smtClean="0"/>
              <a:t>Invalid</a:t>
            </a:r>
            <a:r>
              <a:rPr lang="es-ES" sz="1400" dirty="0" smtClean="0"/>
              <a:t> </a:t>
            </a:r>
            <a:r>
              <a:rPr lang="es-ES" sz="1400" dirty="0" err="1" smtClean="0"/>
              <a:t>Credentials</a:t>
            </a:r>
            <a:endParaRPr lang="es-ES" sz="1400" dirty="0" smtClean="0"/>
          </a:p>
          <a:p>
            <a:r>
              <a:rPr lang="en-US" sz="1400" dirty="0" smtClean="0"/>
              <a:t>Date: Wed, 25 Nov 2015 08:07:43 GMT</a:t>
            </a:r>
          </a:p>
          <a:p>
            <a:r>
              <a:rPr lang="en-US" sz="1400" dirty="0" smtClean="0"/>
              <a:t>Content-Length: 200</a:t>
            </a:r>
          </a:p>
          <a:p>
            <a:r>
              <a:rPr lang="en-US" sz="1400" dirty="0" smtClean="0"/>
              <a:t>Content-Type: application/</a:t>
            </a:r>
            <a:r>
              <a:rPr lang="en-US" sz="1400" dirty="0" err="1" smtClean="0"/>
              <a:t>json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s-ES" sz="1400" dirty="0" smtClean="0"/>
              <a:t>{"error": {"</a:t>
            </a:r>
            <a:r>
              <a:rPr lang="es-ES" sz="1400" dirty="0" err="1" smtClean="0"/>
              <a:t>errors</a:t>
            </a:r>
            <a:r>
              <a:rPr lang="es-ES" sz="1400" dirty="0" smtClean="0"/>
              <a:t>": [{"</a:t>
            </a:r>
            <a:r>
              <a:rPr lang="es-ES" sz="1400" dirty="0" err="1" smtClean="0"/>
              <a:t>domain</a:t>
            </a:r>
            <a:r>
              <a:rPr lang="es-ES" sz="1400" dirty="0" smtClean="0"/>
              <a:t>": "global", "</a:t>
            </a:r>
            <a:r>
              <a:rPr lang="es-ES" sz="1400" dirty="0" err="1" smtClean="0"/>
              <a:t>reason</a:t>
            </a:r>
            <a:r>
              <a:rPr lang="es-ES" sz="1400" dirty="0" smtClean="0"/>
              <a:t>": "</a:t>
            </a:r>
            <a:r>
              <a:rPr lang="es-ES" sz="1400" dirty="0" err="1" smtClean="0"/>
              <a:t>authError","message</a:t>
            </a:r>
            <a:r>
              <a:rPr lang="es-ES" sz="1400" dirty="0" smtClean="0"/>
              <a:t>": "</a:t>
            </a:r>
            <a:r>
              <a:rPr lang="es-ES" sz="1400" dirty="0" err="1" smtClean="0"/>
              <a:t>Invalid</a:t>
            </a:r>
            <a:r>
              <a:rPr lang="es-ES" sz="1400" dirty="0" smtClean="0"/>
              <a:t> </a:t>
            </a:r>
            <a:r>
              <a:rPr lang="es-ES" sz="1400" dirty="0" err="1" smtClean="0"/>
              <a:t>Credentials","locationType</a:t>
            </a:r>
            <a:r>
              <a:rPr lang="es-ES" sz="1400" dirty="0" smtClean="0"/>
              <a:t>": "</a:t>
            </a:r>
            <a:r>
              <a:rPr lang="es-ES" sz="1400" dirty="0" err="1" smtClean="0"/>
              <a:t>header","location</a:t>
            </a:r>
            <a:r>
              <a:rPr lang="es-ES" sz="1400" dirty="0" smtClean="0"/>
              <a:t>": "</a:t>
            </a:r>
            <a:r>
              <a:rPr lang="es-ES" sz="1400" dirty="0" err="1" smtClean="0"/>
              <a:t>Authorization</a:t>
            </a:r>
            <a:r>
              <a:rPr lang="es-ES" sz="1400" dirty="0" smtClean="0"/>
              <a:t>",}],"</a:t>
            </a:r>
            <a:r>
              <a:rPr lang="es-ES" sz="1400" dirty="0" err="1" smtClean="0"/>
              <a:t>code</a:t>
            </a:r>
            <a:r>
              <a:rPr lang="es-ES" sz="1400" dirty="0" smtClean="0"/>
              <a:t>": 401,"message": "</a:t>
            </a:r>
            <a:r>
              <a:rPr lang="es-ES" sz="1400" dirty="0" err="1" smtClean="0"/>
              <a:t>Invalid</a:t>
            </a:r>
            <a:r>
              <a:rPr lang="es-ES" sz="1400" dirty="0" smtClean="0"/>
              <a:t> </a:t>
            </a:r>
            <a:r>
              <a:rPr lang="es-ES" sz="1400" dirty="0" err="1" smtClean="0"/>
              <a:t>Credentials</a:t>
            </a:r>
            <a:r>
              <a:rPr lang="es-ES" sz="1400" dirty="0" smtClean="0"/>
              <a:t>"}}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860032" y="3412157"/>
            <a:ext cx="3744416" cy="21834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Erantzun</a:t>
            </a:r>
            <a:r>
              <a:rPr lang="es-ES" sz="1600" b="1" dirty="0" smtClean="0"/>
              <a:t> </a:t>
            </a:r>
            <a:r>
              <a:rPr lang="es-ES" sz="1600" b="1" dirty="0"/>
              <a:t>baten </a:t>
            </a:r>
            <a:r>
              <a:rPr lang="es-ES" sz="1600" b="1" dirty="0" err="1"/>
              <a:t>adibidea</a:t>
            </a:r>
            <a:endParaRPr lang="es-ES" sz="1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es-ES" sz="2400" dirty="0" smtClean="0"/>
              <a:t>400 </a:t>
            </a:r>
            <a:r>
              <a:rPr lang="es-ES" sz="2400" dirty="0" err="1" smtClean="0"/>
              <a:t>Bad</a:t>
            </a:r>
            <a:r>
              <a:rPr lang="es-ES" sz="2400" dirty="0" smtClean="0"/>
              <a:t> </a:t>
            </a:r>
            <a:r>
              <a:rPr lang="es-ES" sz="2400" dirty="0" err="1" smtClean="0"/>
              <a:t>Request</a:t>
            </a:r>
            <a:endParaRPr lang="es-ES" sz="2400" dirty="0" smtClean="0"/>
          </a:p>
          <a:p>
            <a:pPr marL="539750" indent="-179388"/>
            <a:r>
              <a:rPr lang="es-ES" sz="2000" dirty="0" err="1"/>
              <a:t>Z</a:t>
            </a:r>
            <a:r>
              <a:rPr lang="es-ES" sz="2000" dirty="0" err="1" smtClean="0"/>
              <a:t>erbitzariak</a:t>
            </a:r>
            <a:r>
              <a:rPr lang="es-ES" sz="2000" dirty="0" smtClean="0"/>
              <a:t> </a:t>
            </a:r>
            <a:r>
              <a:rPr lang="es-ES" sz="2000" dirty="0" err="1" smtClean="0"/>
              <a:t>ez</a:t>
            </a:r>
            <a:r>
              <a:rPr lang="es-ES" sz="2000" dirty="0" smtClean="0"/>
              <a:t> du </a:t>
            </a:r>
            <a:r>
              <a:rPr lang="es-ES" sz="2000" dirty="0" err="1" smtClean="0"/>
              <a:t>eskaera</a:t>
            </a:r>
            <a:r>
              <a:rPr lang="es-ES" sz="2000" dirty="0" smtClean="0"/>
              <a:t> </a:t>
            </a:r>
            <a:r>
              <a:rPr lang="es-ES" sz="2000" dirty="0" err="1" smtClean="0"/>
              <a:t>ulertzen</a:t>
            </a:r>
            <a:r>
              <a:rPr lang="es-ES" sz="2000" dirty="0" smtClean="0"/>
              <a:t> </a:t>
            </a:r>
            <a:r>
              <a:rPr lang="es-ES" sz="2000" dirty="0" err="1" smtClean="0"/>
              <a:t>bere</a:t>
            </a:r>
            <a:r>
              <a:rPr lang="es-ES" sz="2000" dirty="0" smtClean="0"/>
              <a:t> </a:t>
            </a:r>
            <a:r>
              <a:rPr lang="es-ES" sz="2000" dirty="0" err="1" smtClean="0"/>
              <a:t>semantika</a:t>
            </a:r>
            <a:r>
              <a:rPr lang="es-ES" sz="2000" dirty="0" smtClean="0"/>
              <a:t>/</a:t>
            </a:r>
            <a:r>
              <a:rPr lang="es-ES" sz="2000" dirty="0" err="1" smtClean="0"/>
              <a:t>sintaxia</a:t>
            </a:r>
            <a:r>
              <a:rPr lang="es-ES" sz="2000" dirty="0" smtClean="0"/>
              <a:t> </a:t>
            </a:r>
            <a:r>
              <a:rPr lang="es-ES" sz="2000" dirty="0" err="1" smtClean="0"/>
              <a:t>okerrak</a:t>
            </a:r>
            <a:r>
              <a:rPr lang="es-ES" sz="2000" dirty="0" smtClean="0"/>
              <a:t> </a:t>
            </a:r>
            <a:r>
              <a:rPr lang="es-ES" sz="2000" dirty="0" err="1" smtClean="0"/>
              <a:t>direlako</a:t>
            </a:r>
            <a:r>
              <a:rPr lang="es-ES" sz="2000" dirty="0" smtClean="0"/>
              <a:t>.</a:t>
            </a:r>
          </a:p>
          <a:p>
            <a:pPr marL="539750" indent="-179388"/>
            <a:r>
              <a:rPr lang="es-ES" sz="2000" dirty="0" err="1" smtClean="0"/>
              <a:t>Demagun</a:t>
            </a:r>
            <a:r>
              <a:rPr lang="es-ES" sz="2000" dirty="0" smtClean="0"/>
              <a:t> </a:t>
            </a:r>
            <a:r>
              <a:rPr lang="es-ES" sz="2000" i="1" dirty="0" smtClean="0"/>
              <a:t>/</a:t>
            </a:r>
            <a:r>
              <a:rPr lang="es-ES" sz="2000" i="1" dirty="0" err="1" smtClean="0"/>
              <a:t>html</a:t>
            </a:r>
            <a:r>
              <a:rPr lang="es-ES" sz="2000" i="1" dirty="0" smtClean="0"/>
              <a:t>/</a:t>
            </a:r>
            <a:r>
              <a:rPr lang="es-ES" sz="2000" i="1" dirty="0" err="1" smtClean="0"/>
              <a:t>main</a:t>
            </a:r>
            <a:r>
              <a:rPr lang="es-ES" sz="2000" i="1" dirty="0" smtClean="0"/>
              <a:t> page.html </a:t>
            </a:r>
            <a:r>
              <a:rPr lang="es-ES" sz="2000" dirty="0" err="1" smtClean="0"/>
              <a:t>baliabidea</a:t>
            </a:r>
            <a:r>
              <a:rPr lang="es-ES" sz="2000" dirty="0" smtClean="0"/>
              <a:t> </a:t>
            </a:r>
            <a:r>
              <a:rPr lang="es-ES" sz="2000" dirty="0" err="1" smtClean="0"/>
              <a:t>eskatzen</a:t>
            </a:r>
            <a:r>
              <a:rPr lang="es-ES" sz="2000" dirty="0" smtClean="0"/>
              <a:t> dela.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4xx </a:t>
            </a:r>
            <a:r>
              <a:rPr lang="es-ES" dirty="0" err="1"/>
              <a:t>erroreak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2924944"/>
            <a:ext cx="3240360" cy="16004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GET /</a:t>
            </a:r>
            <a:r>
              <a:rPr lang="es-ES" sz="1400" dirty="0" err="1" smtClean="0"/>
              <a:t>html</a:t>
            </a:r>
            <a:r>
              <a:rPr lang="es-ES" sz="1400" dirty="0" smtClean="0"/>
              <a:t>/</a:t>
            </a:r>
            <a:r>
              <a:rPr lang="es-ES" sz="1400" dirty="0" err="1" smtClean="0"/>
              <a:t>main</a:t>
            </a:r>
            <a:r>
              <a:rPr lang="es-ES" sz="1400" dirty="0" smtClean="0"/>
              <a:t> page.html HTTP/1.1 </a:t>
            </a:r>
          </a:p>
          <a:p>
            <a:r>
              <a:rPr lang="es-ES" sz="1400" dirty="0" smtClean="0"/>
              <a:t>Host: sw2016.com</a:t>
            </a:r>
          </a:p>
          <a:p>
            <a:r>
              <a:rPr lang="es-ES" sz="1400" dirty="0" err="1" smtClean="0"/>
              <a:t>Accept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html</a:t>
            </a:r>
            <a:endParaRPr lang="es-ES" sz="1400" dirty="0" smtClean="0"/>
          </a:p>
          <a:p>
            <a:r>
              <a:rPr lang="es-ES" sz="1400" dirty="0" err="1" smtClean="0"/>
              <a:t>Accept-Encoding</a:t>
            </a:r>
            <a:r>
              <a:rPr lang="es-ES" sz="1400" dirty="0" smtClean="0"/>
              <a:t>: </a:t>
            </a:r>
            <a:r>
              <a:rPr lang="es-ES" sz="1400" dirty="0" err="1" smtClean="0"/>
              <a:t>gzip,identity;q</a:t>
            </a:r>
            <a:r>
              <a:rPr lang="es-ES" sz="1400" dirty="0" smtClean="0"/>
              <a:t>=0.5</a:t>
            </a:r>
          </a:p>
          <a:p>
            <a:r>
              <a:rPr lang="es-ES" sz="1400" dirty="0" err="1" smtClean="0"/>
              <a:t>Accept-Language</a:t>
            </a:r>
            <a:r>
              <a:rPr lang="es-ES" sz="1400" dirty="0" smtClean="0"/>
              <a:t>: en-</a:t>
            </a:r>
            <a:r>
              <a:rPr lang="es-ES" sz="1400" dirty="0" err="1" smtClean="0"/>
              <a:t>US,es</a:t>
            </a:r>
            <a:r>
              <a:rPr lang="es-ES" sz="1400" dirty="0" smtClean="0"/>
              <a:t>-</a:t>
            </a:r>
            <a:r>
              <a:rPr lang="es-ES" sz="1400" dirty="0" err="1" smtClean="0"/>
              <a:t>ES;q</a:t>
            </a:r>
            <a:r>
              <a:rPr lang="es-ES" sz="1400" dirty="0" smtClean="0"/>
              <a:t>=0.8</a:t>
            </a:r>
          </a:p>
          <a:p>
            <a:r>
              <a:rPr lang="es-ES" sz="1400" dirty="0" err="1" smtClean="0"/>
              <a:t>User-Agent</a:t>
            </a:r>
            <a:r>
              <a:rPr lang="es-ES" sz="1400" dirty="0" smtClean="0"/>
              <a:t>: Mozilla Windows Desktop</a:t>
            </a:r>
          </a:p>
          <a:p>
            <a:endParaRPr lang="es-ES" sz="140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539552" y="2636912"/>
            <a:ext cx="3240360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Eskaera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5364088" y="2924944"/>
            <a:ext cx="3240360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HTTP/1.1 400 </a:t>
            </a:r>
            <a:r>
              <a:rPr lang="es-ES" sz="1400" dirty="0" err="1" smtClean="0"/>
              <a:t>Bad</a:t>
            </a:r>
            <a:r>
              <a:rPr lang="es-ES" sz="1400" dirty="0" smtClean="0"/>
              <a:t> </a:t>
            </a:r>
            <a:r>
              <a:rPr lang="es-ES" sz="1400" dirty="0" err="1" smtClean="0"/>
              <a:t>Request</a:t>
            </a:r>
            <a:endParaRPr lang="es-ES" sz="1400" dirty="0" smtClean="0"/>
          </a:p>
          <a:p>
            <a:r>
              <a:rPr lang="en-US" sz="1400" dirty="0" smtClean="0"/>
              <a:t>Date: Wed, 25 Nov 2015 08:07:43 GMT</a:t>
            </a:r>
          </a:p>
          <a:p>
            <a:r>
              <a:rPr lang="en-US" sz="1400" dirty="0" smtClean="0"/>
              <a:t>Content-Length: 138</a:t>
            </a:r>
          </a:p>
          <a:p>
            <a:r>
              <a:rPr lang="en-US" sz="1400" dirty="0" smtClean="0"/>
              <a:t>Content-Type: text/html; </a:t>
            </a:r>
            <a:r>
              <a:rPr lang="en-US" sz="1400" dirty="0" err="1" smtClean="0"/>
              <a:t>charset</a:t>
            </a:r>
            <a:r>
              <a:rPr lang="en-US" sz="1400" dirty="0" smtClean="0"/>
              <a:t>=UTF-8</a:t>
            </a:r>
          </a:p>
          <a:p>
            <a:endParaRPr lang="en-US" sz="1400" dirty="0" smtClean="0"/>
          </a:p>
          <a:p>
            <a:r>
              <a:rPr lang="es-ES" sz="1400" dirty="0" smtClean="0"/>
              <a:t>&lt;</a:t>
            </a:r>
            <a:r>
              <a:rPr lang="es-ES" sz="1400" dirty="0" err="1" smtClean="0"/>
              <a:t>html</a:t>
            </a:r>
            <a:r>
              <a:rPr lang="es-ES" sz="1400" dirty="0" smtClean="0"/>
              <a:t>&gt;&lt;head&gt;&lt;</a:t>
            </a:r>
            <a:r>
              <a:rPr lang="es-ES" sz="1400" dirty="0" err="1" smtClean="0"/>
              <a:t>title</a:t>
            </a:r>
            <a:r>
              <a:rPr lang="es-ES" sz="1400" dirty="0" smtClean="0"/>
              <a:t>&gt;Error 400 (</a:t>
            </a:r>
            <a:r>
              <a:rPr lang="es-ES" sz="1400" dirty="0" err="1" smtClean="0"/>
              <a:t>Bad</a:t>
            </a:r>
            <a:r>
              <a:rPr lang="es-ES" sz="1400" dirty="0" smtClean="0"/>
              <a:t> </a:t>
            </a:r>
            <a:r>
              <a:rPr lang="es-ES" sz="1400" dirty="0" err="1" smtClean="0"/>
              <a:t>Request</a:t>
            </a:r>
            <a:r>
              <a:rPr lang="es-ES" sz="1400" dirty="0" smtClean="0"/>
              <a:t>)&lt;/</a:t>
            </a:r>
            <a:r>
              <a:rPr lang="es-ES" sz="1400" dirty="0" err="1" smtClean="0"/>
              <a:t>title</a:t>
            </a:r>
            <a:r>
              <a:rPr lang="es-ES" sz="1400" dirty="0" smtClean="0"/>
              <a:t>&gt;&lt;/head&gt;&lt;</a:t>
            </a:r>
            <a:r>
              <a:rPr lang="es-ES" sz="1400" dirty="0" err="1" smtClean="0"/>
              <a:t>body</a:t>
            </a:r>
            <a:r>
              <a:rPr lang="es-ES" sz="1400" dirty="0" smtClean="0"/>
              <a:t>&gt;&lt;p&gt;</a:t>
            </a:r>
            <a:r>
              <a:rPr lang="es-ES" sz="1400" dirty="0" err="1" smtClean="0"/>
              <a:t>Your</a:t>
            </a:r>
            <a:r>
              <a:rPr lang="es-ES" sz="1400" dirty="0" smtClean="0"/>
              <a:t> </a:t>
            </a:r>
            <a:r>
              <a:rPr lang="es-ES" sz="1400" dirty="0" err="1" smtClean="0"/>
              <a:t>client</a:t>
            </a:r>
            <a:r>
              <a:rPr lang="es-ES" sz="1400" dirty="0" smtClean="0"/>
              <a:t> has </a:t>
            </a:r>
            <a:r>
              <a:rPr lang="es-ES" sz="1400" dirty="0" err="1" smtClean="0"/>
              <a:t>issued</a:t>
            </a:r>
            <a:r>
              <a:rPr lang="es-ES" sz="1400" dirty="0" smtClean="0"/>
              <a:t> a </a:t>
            </a:r>
            <a:r>
              <a:rPr lang="es-ES" sz="1400" dirty="0" err="1" smtClean="0"/>
              <a:t>malformed</a:t>
            </a:r>
            <a:r>
              <a:rPr lang="es-ES" sz="1400" dirty="0" smtClean="0"/>
              <a:t> </a:t>
            </a:r>
            <a:r>
              <a:rPr lang="es-ES" sz="1400" dirty="0" err="1" smtClean="0"/>
              <a:t>or</a:t>
            </a:r>
            <a:r>
              <a:rPr lang="es-ES" sz="1400" dirty="0" smtClean="0"/>
              <a:t> </a:t>
            </a:r>
            <a:r>
              <a:rPr lang="es-ES" sz="1400" dirty="0" err="1" smtClean="0"/>
              <a:t>illegal</a:t>
            </a:r>
            <a:r>
              <a:rPr lang="es-ES" sz="1400" dirty="0" smtClean="0"/>
              <a:t> </a:t>
            </a:r>
            <a:r>
              <a:rPr lang="es-ES" sz="1400" dirty="0" err="1" smtClean="0"/>
              <a:t>request</a:t>
            </a:r>
            <a:r>
              <a:rPr lang="es-ES" sz="1400" dirty="0" smtClean="0"/>
              <a:t>.&lt;</a:t>
            </a:r>
            <a:r>
              <a:rPr lang="es-ES" sz="1400" dirty="0"/>
              <a:t>/p&gt;&lt;</a:t>
            </a:r>
            <a:r>
              <a:rPr lang="es-ES" sz="1400" dirty="0" smtClean="0"/>
              <a:t>/</a:t>
            </a:r>
            <a:r>
              <a:rPr lang="es-ES" sz="1400" dirty="0" err="1" smtClean="0"/>
              <a:t>body</a:t>
            </a:r>
            <a:r>
              <a:rPr lang="es-ES" sz="1400" dirty="0" smtClean="0"/>
              <a:t>&gt;&lt;/</a:t>
            </a:r>
            <a:r>
              <a:rPr lang="es-ES" sz="1400" dirty="0" err="1" smtClean="0"/>
              <a:t>html</a:t>
            </a:r>
            <a:r>
              <a:rPr lang="es-ES" sz="1400" dirty="0" smtClean="0"/>
              <a:t>&gt;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364088" y="2636912"/>
            <a:ext cx="3240360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Erantzun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67544" y="4653136"/>
            <a:ext cx="4464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Zerbitzariak</a:t>
            </a:r>
            <a:r>
              <a:rPr lang="es-ES" sz="1600" dirty="0" smtClean="0"/>
              <a:t> </a:t>
            </a:r>
            <a:r>
              <a:rPr lang="es-ES" sz="1600" dirty="0" err="1" smtClean="0"/>
              <a:t>eskaera</a:t>
            </a:r>
            <a:r>
              <a:rPr lang="es-ES" sz="1600" dirty="0" smtClean="0"/>
              <a:t> </a:t>
            </a:r>
            <a:r>
              <a:rPr lang="es-ES" sz="1600" dirty="0" err="1" smtClean="0"/>
              <a:t>irakurtzean</a:t>
            </a:r>
            <a:r>
              <a:rPr lang="es-ES" sz="1600" dirty="0" smtClean="0"/>
              <a:t> </a:t>
            </a:r>
            <a:r>
              <a:rPr lang="es-ES" sz="1600" dirty="0" err="1" smtClean="0"/>
              <a:t>ulertzen</a:t>
            </a:r>
            <a:r>
              <a:rPr lang="es-ES" sz="1600" dirty="0" smtClean="0"/>
              <a:t> </a:t>
            </a:r>
            <a:r>
              <a:rPr lang="es-ES" sz="1600" dirty="0" err="1" smtClean="0"/>
              <a:t>duena</a:t>
            </a:r>
            <a:r>
              <a:rPr lang="es-ES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 </a:t>
            </a:r>
            <a:r>
              <a:rPr lang="es-ES" sz="1600" dirty="0" err="1" smtClean="0"/>
              <a:t>Metodoa</a:t>
            </a:r>
            <a:r>
              <a:rPr lang="es-ES" sz="1600" dirty="0" smtClean="0"/>
              <a:t>: GET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 </a:t>
            </a:r>
            <a:r>
              <a:rPr lang="es-ES" sz="1600" dirty="0" err="1" smtClean="0"/>
              <a:t>RequestURI</a:t>
            </a:r>
            <a:r>
              <a:rPr lang="es-ES" sz="1600" dirty="0" smtClean="0"/>
              <a:t>: /</a:t>
            </a:r>
            <a:r>
              <a:rPr lang="es-ES" sz="1600" dirty="0" err="1" smtClean="0"/>
              <a:t>html</a:t>
            </a:r>
            <a:r>
              <a:rPr lang="es-ES" sz="1600" dirty="0" smtClean="0"/>
              <a:t>/</a:t>
            </a:r>
            <a:r>
              <a:rPr lang="es-ES" sz="1600" dirty="0" err="1" smtClean="0"/>
              <a:t>main</a:t>
            </a:r>
            <a:endParaRPr lang="es-ES" sz="1600" dirty="0" smtClean="0"/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 </a:t>
            </a:r>
            <a:r>
              <a:rPr lang="es-ES" sz="1600" dirty="0" err="1" smtClean="0"/>
              <a:t>Protokoloaren</a:t>
            </a:r>
            <a:r>
              <a:rPr lang="es-ES" sz="1600" dirty="0" smtClean="0"/>
              <a:t> </a:t>
            </a:r>
            <a:r>
              <a:rPr lang="es-ES" sz="1600" dirty="0" err="1" smtClean="0"/>
              <a:t>bertsioa</a:t>
            </a:r>
            <a:r>
              <a:rPr lang="es-ES" sz="1600" dirty="0" smtClean="0"/>
              <a:t>: page.html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 Kate </a:t>
            </a:r>
            <a:r>
              <a:rPr lang="es-ES" sz="1600" dirty="0" err="1" smtClean="0"/>
              <a:t>gehigarria</a:t>
            </a:r>
            <a:r>
              <a:rPr lang="es-ES" sz="1600" dirty="0" smtClean="0"/>
              <a:t>: HTTP/1.1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83568" y="602128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 smtClean="0"/>
              <a:t>Konponbidea</a:t>
            </a:r>
            <a:r>
              <a:rPr lang="es-ES" sz="1600" b="1" dirty="0" smtClean="0"/>
              <a:t>: </a:t>
            </a:r>
            <a:r>
              <a:rPr lang="es-ES" sz="1600" b="1" dirty="0" err="1" smtClean="0"/>
              <a:t>RequestURI-an</a:t>
            </a:r>
            <a:r>
              <a:rPr lang="es-ES" sz="1600" b="1" dirty="0" smtClean="0"/>
              <a:t> SP-a </a:t>
            </a:r>
            <a:r>
              <a:rPr lang="es-ES" sz="1600" b="1" dirty="0" err="1" smtClean="0"/>
              <a:t>kodifikatzea</a:t>
            </a:r>
            <a:r>
              <a:rPr lang="es-ES" sz="1600" b="1" dirty="0" smtClean="0"/>
              <a:t>: /</a:t>
            </a:r>
            <a:r>
              <a:rPr lang="es-ES" sz="1600" b="1" dirty="0" err="1" smtClean="0"/>
              <a:t>html</a:t>
            </a:r>
            <a:r>
              <a:rPr lang="es-ES" sz="1600" b="1" dirty="0" smtClean="0"/>
              <a:t>/main%20page.html </a:t>
            </a:r>
            <a:endParaRPr lang="es-ES" sz="16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79388" indent="-179388">
              <a:buNone/>
            </a:pPr>
            <a:r>
              <a:rPr lang="es-ES" b="1" dirty="0" smtClean="0">
                <a:hlinkClick r:id="rId3"/>
              </a:rPr>
              <a:t>RFC 3986, 2. </a:t>
            </a:r>
            <a:r>
              <a:rPr lang="es-ES" b="1" dirty="0" err="1" smtClean="0">
                <a:hlinkClick r:id="rId3"/>
              </a:rPr>
              <a:t>atala</a:t>
            </a:r>
            <a:endParaRPr lang="es-ES" dirty="0" smtClean="0"/>
          </a:p>
          <a:p>
            <a:pPr marL="179388" indent="-179388">
              <a:buNone/>
            </a:pPr>
            <a:endParaRPr lang="es-ES" dirty="0" smtClean="0"/>
          </a:p>
          <a:p>
            <a:pPr marL="538163" lvl="1" indent="-174625">
              <a:buFont typeface="Arial" pitchFamily="34" charset="0"/>
              <a:buChar char="•"/>
            </a:pPr>
            <a:r>
              <a:rPr lang="es-ES" sz="2200" dirty="0" smtClean="0"/>
              <a:t>URI </a:t>
            </a:r>
            <a:r>
              <a:rPr lang="es-ES" sz="2200" dirty="0" err="1" smtClean="0"/>
              <a:t>bat</a:t>
            </a:r>
            <a:r>
              <a:rPr lang="es-ES" sz="2200" dirty="0" smtClean="0"/>
              <a:t> </a:t>
            </a:r>
            <a:r>
              <a:rPr lang="es-ES" sz="2200" dirty="0" smtClean="0">
                <a:hlinkClick r:id="rId4"/>
              </a:rPr>
              <a:t>US-ASCII</a:t>
            </a:r>
            <a:r>
              <a:rPr lang="es-ES" sz="2200" dirty="0" smtClean="0"/>
              <a:t> </a:t>
            </a:r>
            <a:r>
              <a:rPr lang="es-ES" sz="2200" dirty="0" err="1" smtClean="0"/>
              <a:t>alfabetoan</a:t>
            </a:r>
            <a:r>
              <a:rPr lang="es-ES" sz="2200" dirty="0" smtClean="0"/>
              <a:t> </a:t>
            </a:r>
            <a:r>
              <a:rPr lang="es-ES" sz="2200" dirty="0" err="1" smtClean="0"/>
              <a:t>bildutako</a:t>
            </a:r>
            <a:r>
              <a:rPr lang="es-ES" sz="2200" dirty="0" smtClean="0"/>
              <a:t> </a:t>
            </a:r>
            <a:r>
              <a:rPr lang="es-ES" sz="2200" dirty="0" err="1" smtClean="0"/>
              <a:t>karakterez</a:t>
            </a:r>
            <a:r>
              <a:rPr lang="es-ES" sz="2200" dirty="0" smtClean="0"/>
              <a:t> </a:t>
            </a:r>
            <a:r>
              <a:rPr lang="es-ES" sz="2200" dirty="0" err="1" smtClean="0"/>
              <a:t>osoturik</a:t>
            </a:r>
            <a:r>
              <a:rPr lang="es-ES" sz="2200" dirty="0" smtClean="0"/>
              <a:t> </a:t>
            </a:r>
            <a:r>
              <a:rPr lang="es-ES" sz="2200" dirty="0" err="1" smtClean="0"/>
              <a:t>egon</a:t>
            </a:r>
            <a:r>
              <a:rPr lang="es-ES" sz="2200" dirty="0" smtClean="0"/>
              <a:t> </a:t>
            </a:r>
            <a:r>
              <a:rPr lang="es-ES" sz="2200" dirty="0" err="1" smtClean="0"/>
              <a:t>behar</a:t>
            </a:r>
            <a:r>
              <a:rPr lang="es-ES" sz="2200" dirty="0" smtClean="0"/>
              <a:t> da</a:t>
            </a:r>
            <a:r>
              <a:rPr lang="es-ES" dirty="0" smtClean="0"/>
              <a:t>.</a:t>
            </a:r>
          </a:p>
          <a:p>
            <a:pPr marL="538163" lvl="1" indent="-174625">
              <a:buNone/>
            </a:pPr>
            <a:endParaRPr lang="es-ES" sz="2200" dirty="0" smtClean="0"/>
          </a:p>
          <a:p>
            <a:pPr marL="539750" lvl="1" indent="-179388">
              <a:buFont typeface="Arial" pitchFamily="34" charset="0"/>
              <a:buChar char="•"/>
            </a:pPr>
            <a:r>
              <a:rPr lang="es-ES" sz="2200" dirty="0" smtClean="0"/>
              <a:t>URI batean </a:t>
            </a:r>
            <a:r>
              <a:rPr lang="es-ES" sz="2200" dirty="0" err="1" smtClean="0"/>
              <a:t>onartzen</a:t>
            </a:r>
            <a:r>
              <a:rPr lang="es-ES" sz="2200" dirty="0" smtClean="0"/>
              <a:t> </a:t>
            </a:r>
            <a:r>
              <a:rPr lang="es-ES" sz="2200" dirty="0" err="1" smtClean="0"/>
              <a:t>diren</a:t>
            </a:r>
            <a:r>
              <a:rPr lang="es-ES" sz="2200" dirty="0" smtClean="0"/>
              <a:t> </a:t>
            </a:r>
            <a:r>
              <a:rPr lang="es-ES" sz="2200" dirty="0" err="1" smtClean="0"/>
              <a:t>karaktereek</a:t>
            </a:r>
            <a:r>
              <a:rPr lang="es-ES" sz="2200" dirty="0" smtClean="0"/>
              <a:t> “</a:t>
            </a:r>
            <a:r>
              <a:rPr lang="es-ES" sz="2200" dirty="0" err="1" smtClean="0"/>
              <a:t>ez</a:t>
            </a:r>
            <a:r>
              <a:rPr lang="es-ES" sz="2200" dirty="0" smtClean="0"/>
              <a:t> </a:t>
            </a:r>
            <a:r>
              <a:rPr lang="es-ES" sz="2200" dirty="0" err="1" smtClean="0"/>
              <a:t>bereiziak</a:t>
            </a:r>
            <a:r>
              <a:rPr lang="es-ES" sz="2200" dirty="0" smtClean="0"/>
              <a:t>” </a:t>
            </a:r>
            <a:r>
              <a:rPr lang="es-ES" sz="2200" dirty="0" err="1" smtClean="0"/>
              <a:t>izena</a:t>
            </a:r>
            <a:r>
              <a:rPr lang="es-ES" sz="2200" dirty="0" smtClean="0"/>
              <a:t> </a:t>
            </a:r>
            <a:r>
              <a:rPr lang="es-ES" sz="2200" dirty="0" err="1" smtClean="0"/>
              <a:t>dute</a:t>
            </a:r>
            <a:r>
              <a:rPr lang="es-ES" sz="2200" dirty="0" smtClean="0"/>
              <a:t>.</a:t>
            </a:r>
          </a:p>
          <a:p>
            <a:pPr marL="539750" lvl="1" indent="-179388">
              <a:spcBef>
                <a:spcPts val="0"/>
              </a:spcBef>
              <a:buNone/>
            </a:pPr>
            <a:endParaRPr lang="es-ES" sz="2200" dirty="0" smtClean="0"/>
          </a:p>
          <a:p>
            <a:pPr marL="539750" lvl="1" indent="-179388">
              <a:buNone/>
            </a:pPr>
            <a:r>
              <a:rPr lang="es-ES" dirty="0" smtClean="0"/>
              <a:t>	 </a:t>
            </a:r>
            <a:r>
              <a:rPr lang="es-ES" sz="2200" dirty="0" err="1" smtClean="0"/>
              <a:t>unreserved</a:t>
            </a:r>
            <a:r>
              <a:rPr lang="es-ES" sz="2200" dirty="0" smtClean="0"/>
              <a:t> = ALPHA / DIGIT / "-" / "." / "_" / "~</a:t>
            </a:r>
            <a:r>
              <a:rPr lang="en-US" sz="2200" dirty="0" smtClean="0"/>
              <a:t>" </a:t>
            </a:r>
            <a:endParaRPr lang="es-ES" dirty="0" smtClean="0"/>
          </a:p>
          <a:p>
            <a:pPr marL="539750" lvl="1" indent="-179388">
              <a:lnSpc>
                <a:spcPct val="120000"/>
              </a:lnSpc>
              <a:buNone/>
            </a:pPr>
            <a:endParaRPr lang="es-ES" sz="2200" dirty="0" smtClean="0"/>
          </a:p>
          <a:p>
            <a:pPr marL="539750" lvl="1" indent="-179388">
              <a:buFont typeface="Arial" pitchFamily="34" charset="0"/>
              <a:buChar char="•"/>
            </a:pPr>
            <a:r>
              <a:rPr lang="es-ES" sz="2200" dirty="0" smtClean="0"/>
              <a:t>URI baten </a:t>
            </a:r>
            <a:r>
              <a:rPr lang="es-ES" sz="2200" dirty="0" err="1" smtClean="0"/>
              <a:t>zati</a:t>
            </a:r>
            <a:r>
              <a:rPr lang="es-ES" sz="2200" dirty="0" smtClean="0"/>
              <a:t> </a:t>
            </a:r>
            <a:r>
              <a:rPr lang="es-ES" sz="2200" dirty="0" err="1" smtClean="0"/>
              <a:t>ezberdinak</a:t>
            </a:r>
            <a:r>
              <a:rPr lang="es-ES" sz="2200" dirty="0" smtClean="0"/>
              <a:t> </a:t>
            </a:r>
            <a:r>
              <a:rPr lang="es-ES" sz="2200" dirty="0" err="1" smtClean="0"/>
              <a:t>banatzeko</a:t>
            </a:r>
            <a:r>
              <a:rPr lang="es-ES" sz="2200" dirty="0" smtClean="0"/>
              <a:t> </a:t>
            </a:r>
            <a:r>
              <a:rPr lang="es-ES" sz="2200" dirty="0" err="1" smtClean="0"/>
              <a:t>erabiltzen</a:t>
            </a:r>
            <a:r>
              <a:rPr lang="es-ES" sz="2200" dirty="0" smtClean="0"/>
              <a:t> </a:t>
            </a:r>
            <a:r>
              <a:rPr lang="es-ES" sz="2200" dirty="0" err="1" smtClean="0"/>
              <a:t>diran</a:t>
            </a:r>
            <a:r>
              <a:rPr lang="es-ES" sz="2200" dirty="0" smtClean="0"/>
              <a:t> </a:t>
            </a:r>
            <a:r>
              <a:rPr lang="es-ES" sz="2200" dirty="0" err="1" smtClean="0"/>
              <a:t>karaktereak</a:t>
            </a:r>
            <a:r>
              <a:rPr lang="es-ES" sz="2200" dirty="0" smtClean="0"/>
              <a:t> “</a:t>
            </a:r>
            <a:r>
              <a:rPr lang="es-ES" sz="2200" dirty="0" err="1" smtClean="0"/>
              <a:t>bereiziak</a:t>
            </a:r>
            <a:r>
              <a:rPr lang="es-ES" sz="2200" dirty="0" smtClean="0"/>
              <a:t>” </a:t>
            </a:r>
            <a:r>
              <a:rPr lang="es-ES" sz="2200" dirty="0" err="1" smtClean="0"/>
              <a:t>izena</a:t>
            </a:r>
            <a:r>
              <a:rPr lang="es-ES" sz="2200" dirty="0" smtClean="0"/>
              <a:t> </a:t>
            </a:r>
            <a:r>
              <a:rPr lang="es-ES" sz="2200" dirty="0" err="1" smtClean="0"/>
              <a:t>dute</a:t>
            </a:r>
            <a:r>
              <a:rPr lang="es-ES" sz="2200" dirty="0" smtClean="0"/>
              <a:t>.</a:t>
            </a:r>
          </a:p>
          <a:p>
            <a:pPr marL="539750" lvl="1" indent="-179388">
              <a:buNone/>
            </a:pPr>
            <a:endParaRPr lang="es-ES" sz="2200" dirty="0" smtClean="0"/>
          </a:p>
          <a:p>
            <a:pPr marL="539750" lvl="1" indent="-179388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z="2200" dirty="0" smtClean="0"/>
              <a:t>reserved = gen-</a:t>
            </a:r>
            <a:r>
              <a:rPr lang="en-US" sz="2200" dirty="0" err="1" smtClean="0"/>
              <a:t>delims</a:t>
            </a:r>
            <a:r>
              <a:rPr lang="en-US" sz="2200" dirty="0" smtClean="0"/>
              <a:t> / sub-</a:t>
            </a:r>
            <a:r>
              <a:rPr lang="en-US" sz="2200" dirty="0" err="1" smtClean="0"/>
              <a:t>delims</a:t>
            </a:r>
            <a:r>
              <a:rPr lang="en-US" sz="2200" dirty="0" smtClean="0"/>
              <a:t> </a:t>
            </a:r>
          </a:p>
          <a:p>
            <a:pPr marL="539750" lvl="1" indent="-179388">
              <a:buNone/>
            </a:pPr>
            <a:r>
              <a:rPr lang="en-US" sz="2200" dirty="0" smtClean="0"/>
              <a:t>	gen-</a:t>
            </a:r>
            <a:r>
              <a:rPr lang="en-US" sz="2200" dirty="0" err="1" smtClean="0"/>
              <a:t>delims</a:t>
            </a:r>
            <a:r>
              <a:rPr lang="en-US" sz="2200" dirty="0" smtClean="0"/>
              <a:t> = ":" / "/" / "?" / "#" / "[" / "]" / "@" </a:t>
            </a:r>
          </a:p>
          <a:p>
            <a:pPr marL="539750" lvl="1" indent="-179388">
              <a:buNone/>
            </a:pPr>
            <a:r>
              <a:rPr lang="en-US" sz="2200" dirty="0" smtClean="0"/>
              <a:t>	sub-</a:t>
            </a:r>
            <a:r>
              <a:rPr lang="en-US" sz="2200" dirty="0" err="1" smtClean="0"/>
              <a:t>delims</a:t>
            </a:r>
            <a:r>
              <a:rPr lang="en-US" sz="2200" dirty="0" smtClean="0"/>
              <a:t> = "!" / "$" / "&amp;" / "'" / "(" / ")" / "*" / "+" / "," / ";" / "=" </a:t>
            </a:r>
          </a:p>
          <a:p>
            <a:pPr marL="539750" lvl="1" indent="-179388">
              <a:lnSpc>
                <a:spcPct val="120000"/>
              </a:lnSpc>
              <a:buNone/>
            </a:pPr>
            <a:endParaRPr lang="en-US" sz="2200" dirty="0" smtClean="0"/>
          </a:p>
          <a:p>
            <a:pPr marL="539750" lvl="1" indent="-179388">
              <a:buFont typeface="Arial" pitchFamily="34" charset="0"/>
              <a:buChar char="•"/>
            </a:pPr>
            <a:r>
              <a:rPr lang="en-US" sz="2200" dirty="0" err="1" smtClean="0"/>
              <a:t>Horrez</a:t>
            </a:r>
            <a:r>
              <a:rPr lang="en-US" sz="2200" dirty="0" smtClean="0"/>
              <a:t> gain, URI </a:t>
            </a:r>
            <a:r>
              <a:rPr lang="en-US" sz="2200" dirty="0" err="1" smtClean="0"/>
              <a:t>batek</a:t>
            </a:r>
            <a:r>
              <a:rPr lang="en-US" sz="2200" dirty="0" smtClean="0"/>
              <a:t> </a:t>
            </a:r>
            <a:r>
              <a:rPr lang="en-US" sz="2200" dirty="0" err="1" smtClean="0"/>
              <a:t>ezin</a:t>
            </a:r>
            <a:r>
              <a:rPr lang="en-US" sz="2200" dirty="0" smtClean="0"/>
              <a:t> </a:t>
            </a:r>
            <a:r>
              <a:rPr lang="en-US" sz="2200" dirty="0" err="1" smtClean="0"/>
              <a:t>dezake</a:t>
            </a:r>
            <a:r>
              <a:rPr lang="en-US" sz="2200" dirty="0" smtClean="0"/>
              <a:t> </a:t>
            </a:r>
            <a:r>
              <a:rPr lang="en-US" sz="2200" dirty="0" err="1" smtClean="0"/>
              <a:t>zuriunerik</a:t>
            </a:r>
            <a:r>
              <a:rPr lang="en-US" sz="2200" dirty="0" smtClean="0"/>
              <a:t> (SP) </a:t>
            </a:r>
            <a:r>
              <a:rPr lang="en-US" sz="2200" dirty="0" err="1" smtClean="0"/>
              <a:t>eduki</a:t>
            </a:r>
            <a:r>
              <a:rPr lang="en-US" sz="2200" dirty="0" smtClean="0"/>
              <a:t>.</a:t>
            </a:r>
          </a:p>
          <a:p>
            <a:pPr marL="539750" lvl="1" indent="-179388"/>
            <a:endParaRPr lang="es-ES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smtClean="0"/>
              <a:t>URI-aren </a:t>
            </a:r>
            <a:r>
              <a:rPr lang="es-ES" dirty="0" err="1" smtClean="0"/>
              <a:t>kodifikazioa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79388" indent="-179388">
              <a:buNone/>
            </a:pPr>
            <a:r>
              <a:rPr lang="es-ES" sz="3100" b="1" dirty="0" smtClean="0">
                <a:hlinkClick r:id="rId3"/>
              </a:rPr>
              <a:t>RFC 3986, 2. </a:t>
            </a:r>
            <a:r>
              <a:rPr lang="es-ES" sz="3100" b="1" dirty="0" err="1" smtClean="0">
                <a:hlinkClick r:id="rId3"/>
              </a:rPr>
              <a:t>atala</a:t>
            </a:r>
            <a:endParaRPr lang="es-ES" sz="3100" dirty="0" smtClean="0"/>
          </a:p>
          <a:p>
            <a:pPr marL="179388" indent="-179388">
              <a:buNone/>
            </a:pPr>
            <a:endParaRPr lang="es-ES" sz="2300" dirty="0" smtClean="0"/>
          </a:p>
          <a:p>
            <a:pPr marL="539750" lvl="1" indent="-179388">
              <a:buFont typeface="Arial" pitchFamily="34" charset="0"/>
              <a:buChar char="•"/>
            </a:pPr>
            <a:r>
              <a:rPr lang="es-ES" sz="2600" dirty="0" err="1" smtClean="0"/>
              <a:t>Karaktere</a:t>
            </a:r>
            <a:r>
              <a:rPr lang="es-ES" sz="2600" dirty="0" smtClean="0"/>
              <a:t> </a:t>
            </a:r>
            <a:r>
              <a:rPr lang="es-ES" sz="2600" dirty="0" err="1" smtClean="0"/>
              <a:t>bereizi</a:t>
            </a:r>
            <a:r>
              <a:rPr lang="es-ES" sz="2600" dirty="0" smtClean="0"/>
              <a:t> </a:t>
            </a:r>
            <a:r>
              <a:rPr lang="es-ES" sz="2600" dirty="0" err="1"/>
              <a:t>bat</a:t>
            </a:r>
            <a:r>
              <a:rPr lang="es-ES" sz="2600" dirty="0"/>
              <a:t> </a:t>
            </a:r>
            <a:r>
              <a:rPr lang="es-ES" sz="2600" dirty="0" err="1" smtClean="0"/>
              <a:t>edo</a:t>
            </a:r>
            <a:r>
              <a:rPr lang="es-ES" sz="2600" dirty="0" smtClean="0"/>
              <a:t> </a:t>
            </a:r>
            <a:r>
              <a:rPr lang="es-ES" sz="2600" dirty="0">
                <a:hlinkClick r:id="rId4"/>
              </a:rPr>
              <a:t>US-ASCII</a:t>
            </a:r>
            <a:r>
              <a:rPr lang="es-ES" sz="2600" dirty="0"/>
              <a:t> </a:t>
            </a:r>
            <a:r>
              <a:rPr lang="es-ES" sz="2600" dirty="0" err="1"/>
              <a:t>alfabetoan</a:t>
            </a:r>
            <a:r>
              <a:rPr lang="es-ES" sz="2600" dirty="0"/>
              <a:t> </a:t>
            </a:r>
            <a:r>
              <a:rPr lang="es-ES" sz="2600" dirty="0" err="1"/>
              <a:t>agertzen</a:t>
            </a:r>
            <a:r>
              <a:rPr lang="es-ES" sz="2600" dirty="0"/>
              <a:t> </a:t>
            </a:r>
            <a:r>
              <a:rPr lang="es-ES" sz="2600" dirty="0" err="1"/>
              <a:t>ez</a:t>
            </a:r>
            <a:r>
              <a:rPr lang="es-ES" sz="2600" dirty="0"/>
              <a:t> den </a:t>
            </a:r>
            <a:r>
              <a:rPr lang="es-ES" sz="2600" dirty="0" err="1"/>
              <a:t>karaktere</a:t>
            </a:r>
            <a:r>
              <a:rPr lang="es-ES" sz="2600" dirty="0"/>
              <a:t> </a:t>
            </a:r>
            <a:r>
              <a:rPr lang="es-ES" sz="2600" dirty="0" err="1"/>
              <a:t>bat</a:t>
            </a:r>
            <a:r>
              <a:rPr lang="es-ES" sz="2600" dirty="0"/>
              <a:t> </a:t>
            </a:r>
            <a:r>
              <a:rPr lang="es-ES" sz="2600" dirty="0" err="1"/>
              <a:t>kodifikatu</a:t>
            </a:r>
            <a:r>
              <a:rPr lang="es-ES" sz="2600" dirty="0"/>
              <a:t> </a:t>
            </a:r>
            <a:r>
              <a:rPr lang="es-ES" sz="2600" dirty="0" err="1"/>
              <a:t>nahi</a:t>
            </a:r>
            <a:r>
              <a:rPr lang="es-ES" sz="2600" dirty="0"/>
              <a:t> </a:t>
            </a:r>
            <a:r>
              <a:rPr lang="es-ES" sz="2600" dirty="0" err="1"/>
              <a:t>bada</a:t>
            </a:r>
            <a:r>
              <a:rPr lang="es-ES" sz="2600" dirty="0"/>
              <a:t> (</a:t>
            </a:r>
            <a:r>
              <a:rPr lang="es-ES" sz="2600" dirty="0" err="1"/>
              <a:t>adibidez</a:t>
            </a:r>
            <a:r>
              <a:rPr lang="es-ES" sz="2600" dirty="0"/>
              <a:t>, </a:t>
            </a:r>
            <a:r>
              <a:rPr lang="es-ES" sz="2600" dirty="0" err="1"/>
              <a:t>azentua</a:t>
            </a:r>
            <a:r>
              <a:rPr lang="es-ES" sz="2600" dirty="0"/>
              <a:t> </a:t>
            </a:r>
            <a:r>
              <a:rPr lang="es-ES" sz="2600" dirty="0" err="1"/>
              <a:t>duten</a:t>
            </a:r>
            <a:r>
              <a:rPr lang="es-ES" sz="2600" dirty="0"/>
              <a:t> </a:t>
            </a:r>
            <a:r>
              <a:rPr lang="es-ES" sz="2600" dirty="0" err="1"/>
              <a:t>karaktereak</a:t>
            </a:r>
            <a:r>
              <a:rPr lang="es-ES" sz="2600" dirty="0"/>
              <a:t>), </a:t>
            </a:r>
            <a:r>
              <a:rPr lang="es-ES" sz="2600" dirty="0" err="1"/>
              <a:t>izen-balio</a:t>
            </a:r>
            <a:r>
              <a:rPr lang="es-ES" sz="2600" dirty="0"/>
              <a:t> </a:t>
            </a:r>
            <a:r>
              <a:rPr lang="es-ES" sz="2600" dirty="0" err="1"/>
              <a:t>bikote</a:t>
            </a:r>
            <a:r>
              <a:rPr lang="es-ES" sz="2600" dirty="0"/>
              <a:t> </a:t>
            </a:r>
            <a:r>
              <a:rPr lang="es-ES" sz="2600" dirty="0" err="1"/>
              <a:t>katea</a:t>
            </a:r>
            <a:r>
              <a:rPr lang="es-ES" sz="2600" dirty="0"/>
              <a:t> </a:t>
            </a:r>
            <a:r>
              <a:rPr lang="es-ES" sz="2600" dirty="0" err="1"/>
              <a:t>osotu</a:t>
            </a:r>
            <a:r>
              <a:rPr lang="es-ES" sz="2600" dirty="0"/>
              <a:t> </a:t>
            </a:r>
            <a:r>
              <a:rPr lang="es-ES" sz="2600" dirty="0" err="1"/>
              <a:t>aurretik</a:t>
            </a:r>
            <a:r>
              <a:rPr lang="es-ES" sz="2600" dirty="0"/>
              <a:t> </a:t>
            </a:r>
            <a:r>
              <a:rPr lang="es-ES" sz="2600" dirty="0" err="1"/>
              <a:t>bi</a:t>
            </a:r>
            <a:r>
              <a:rPr lang="es-ES" sz="2600" dirty="0"/>
              <a:t> </a:t>
            </a:r>
            <a:r>
              <a:rPr lang="es-ES" sz="2600" dirty="0" err="1"/>
              <a:t>pausu</a:t>
            </a:r>
            <a:r>
              <a:rPr lang="es-ES" sz="2600" dirty="0"/>
              <a:t> </a:t>
            </a:r>
            <a:r>
              <a:rPr lang="es-ES" sz="2600" dirty="0" err="1"/>
              <a:t>burutu</a:t>
            </a:r>
            <a:r>
              <a:rPr lang="es-ES" sz="2600" dirty="0"/>
              <a:t> </a:t>
            </a:r>
            <a:r>
              <a:rPr lang="es-ES" sz="2600" dirty="0" err="1"/>
              <a:t>behar</a:t>
            </a:r>
            <a:r>
              <a:rPr lang="es-ES" sz="2600" dirty="0"/>
              <a:t> </a:t>
            </a:r>
            <a:r>
              <a:rPr lang="es-ES" sz="2600" dirty="0" err="1"/>
              <a:t>dira</a:t>
            </a:r>
            <a:r>
              <a:rPr lang="es-ES" sz="2600" dirty="0"/>
              <a:t>:</a:t>
            </a:r>
          </a:p>
          <a:p>
            <a:pPr marL="539750" lvl="1" indent="-179388">
              <a:buFont typeface="Arial" pitchFamily="34" charset="0"/>
              <a:buChar char="•"/>
            </a:pPr>
            <a:endParaRPr lang="es-ES" sz="2600" dirty="0"/>
          </a:p>
          <a:p>
            <a:pPr marL="984250" lvl="2" indent="-268288">
              <a:buFont typeface="+mj-lt"/>
              <a:buAutoNum type="arabicPeriod"/>
            </a:pPr>
            <a:r>
              <a:rPr lang="es-ES" sz="2600" dirty="0" err="1"/>
              <a:t>Karakterea</a:t>
            </a:r>
            <a:r>
              <a:rPr lang="es-ES" sz="2600" dirty="0"/>
              <a:t> </a:t>
            </a:r>
            <a:r>
              <a:rPr lang="es-ES" sz="2600" dirty="0">
                <a:hlinkClick r:id="rId5"/>
              </a:rPr>
              <a:t>UTF-8</a:t>
            </a:r>
            <a:r>
              <a:rPr lang="es-ES" sz="2600" dirty="0"/>
              <a:t>-n </a:t>
            </a:r>
            <a:r>
              <a:rPr lang="es-ES" sz="2600" dirty="0" err="1"/>
              <a:t>kodifikatu</a:t>
            </a:r>
            <a:r>
              <a:rPr lang="es-ES" sz="2600" dirty="0"/>
              <a:t>. </a:t>
            </a:r>
          </a:p>
          <a:p>
            <a:pPr marL="1346200" lvl="3" indent="-266700"/>
            <a:r>
              <a:rPr lang="es-ES" sz="2600" dirty="0" err="1"/>
              <a:t>Adibidea</a:t>
            </a:r>
            <a:r>
              <a:rPr lang="es-ES" sz="2600" dirty="0"/>
              <a:t> 1: &amp;</a:t>
            </a:r>
            <a:r>
              <a:rPr lang="es-ES" sz="2600" dirty="0">
                <a:sym typeface="Wingdings"/>
              </a:rPr>
              <a:t> </a:t>
            </a:r>
            <a:r>
              <a:rPr lang="es-ES" sz="2600" dirty="0"/>
              <a:t>26 </a:t>
            </a:r>
          </a:p>
          <a:p>
            <a:pPr marL="1346200" lvl="3" indent="-266700"/>
            <a:r>
              <a:rPr lang="es-ES" sz="2600" dirty="0" err="1"/>
              <a:t>Adibidea</a:t>
            </a:r>
            <a:r>
              <a:rPr lang="es-ES" sz="2600" dirty="0"/>
              <a:t> 2: á </a:t>
            </a:r>
            <a:r>
              <a:rPr lang="es-ES" sz="2600" dirty="0">
                <a:sym typeface="Wingdings"/>
              </a:rPr>
              <a:t> </a:t>
            </a:r>
            <a:r>
              <a:rPr lang="es-ES" sz="2600" dirty="0"/>
              <a:t>C3 A1</a:t>
            </a:r>
          </a:p>
          <a:p>
            <a:pPr marL="1346200" lvl="3" indent="-266700"/>
            <a:endParaRPr lang="es-ES" sz="2600" dirty="0"/>
          </a:p>
          <a:p>
            <a:pPr marL="984250" lvl="2" indent="-268288">
              <a:buFont typeface="+mj-lt"/>
              <a:buAutoNum type="arabicPeriod"/>
            </a:pPr>
            <a:r>
              <a:rPr lang="es-ES" sz="2600" dirty="0" err="1"/>
              <a:t>Aurreko</a:t>
            </a:r>
            <a:r>
              <a:rPr lang="es-ES" sz="2600" dirty="0"/>
              <a:t> </a:t>
            </a:r>
            <a:r>
              <a:rPr lang="es-ES" sz="2600" dirty="0" err="1" smtClean="0"/>
              <a:t>emaitza</a:t>
            </a:r>
            <a:r>
              <a:rPr lang="es-ES" sz="2600" dirty="0" smtClean="0"/>
              <a:t> </a:t>
            </a:r>
            <a:r>
              <a:rPr lang="es-ES" sz="2600" dirty="0"/>
              <a:t>“</a:t>
            </a:r>
            <a:r>
              <a:rPr lang="es-ES" sz="2600" dirty="0" err="1"/>
              <a:t>ehuneko</a:t>
            </a:r>
            <a:r>
              <a:rPr lang="es-ES" sz="2600" dirty="0"/>
              <a:t>” </a:t>
            </a:r>
            <a:r>
              <a:rPr lang="es-ES" sz="2600" dirty="0" err="1"/>
              <a:t>kodifikazioan</a:t>
            </a:r>
            <a:r>
              <a:rPr lang="es-ES" sz="2600" dirty="0"/>
              <a:t> (</a:t>
            </a:r>
            <a:r>
              <a:rPr lang="es-ES" sz="2600" dirty="0" err="1"/>
              <a:t>percent</a:t>
            </a:r>
            <a:r>
              <a:rPr lang="es-ES" sz="2600" dirty="0"/>
              <a:t> </a:t>
            </a:r>
            <a:r>
              <a:rPr lang="es-ES" sz="2600" dirty="0" err="1"/>
              <a:t>encoding</a:t>
            </a:r>
            <a:r>
              <a:rPr lang="es-ES" sz="2600" dirty="0"/>
              <a:t>) </a:t>
            </a:r>
            <a:r>
              <a:rPr lang="es-ES" sz="2600" dirty="0" err="1" smtClean="0"/>
              <a:t>kodifikatu</a:t>
            </a:r>
            <a:r>
              <a:rPr lang="es-ES" sz="2600" dirty="0" smtClean="0"/>
              <a:t>.</a:t>
            </a:r>
            <a:endParaRPr lang="es-ES" sz="2600" dirty="0"/>
          </a:p>
          <a:p>
            <a:pPr marL="1346200" lvl="3" indent="-266700"/>
            <a:r>
              <a:rPr lang="es-ES" sz="2600" dirty="0" err="1"/>
              <a:t>Adibidea</a:t>
            </a:r>
            <a:r>
              <a:rPr lang="es-ES" sz="2600" dirty="0"/>
              <a:t> 1: 26 </a:t>
            </a:r>
            <a:r>
              <a:rPr lang="es-ES" sz="2600" dirty="0">
                <a:sym typeface="Wingdings"/>
              </a:rPr>
              <a:t> </a:t>
            </a:r>
            <a:r>
              <a:rPr lang="es-ES" sz="2600" dirty="0"/>
              <a:t>%26</a:t>
            </a:r>
          </a:p>
          <a:p>
            <a:pPr marL="1346200" lvl="3" indent="-266700"/>
            <a:r>
              <a:rPr lang="es-ES" sz="2600" dirty="0" err="1"/>
              <a:t>Adibidea</a:t>
            </a:r>
            <a:r>
              <a:rPr lang="es-ES" sz="2600" dirty="0"/>
              <a:t> 2: C3 A1 </a:t>
            </a:r>
            <a:r>
              <a:rPr lang="es-ES" sz="2600" dirty="0">
                <a:sym typeface="Wingdings"/>
              </a:rPr>
              <a:t> </a:t>
            </a:r>
            <a:r>
              <a:rPr lang="es-ES" sz="2600" dirty="0"/>
              <a:t>%C3 %A1</a:t>
            </a:r>
          </a:p>
          <a:p>
            <a:pPr marL="1346200" lvl="3" indent="-266700"/>
            <a:endParaRPr lang="es-ES" sz="2600" dirty="0"/>
          </a:p>
          <a:p>
            <a:pPr marL="1614488" lvl="2" indent="-898525">
              <a:buNone/>
            </a:pPr>
            <a:r>
              <a:rPr lang="es-ES" sz="2600" dirty="0"/>
              <a:t>OHARRA: </a:t>
            </a:r>
            <a:r>
              <a:rPr lang="es-ES" sz="2600" dirty="0" err="1"/>
              <a:t>goiko</a:t>
            </a:r>
            <a:r>
              <a:rPr lang="es-ES" sz="2600" dirty="0"/>
              <a:t> </a:t>
            </a:r>
            <a:r>
              <a:rPr lang="es-ES" sz="2600" dirty="0" err="1"/>
              <a:t>adibide</a:t>
            </a:r>
            <a:r>
              <a:rPr lang="es-ES" sz="2600" dirty="0"/>
              <a:t> </a:t>
            </a:r>
            <a:r>
              <a:rPr lang="es-ES" sz="2600" dirty="0" err="1"/>
              <a:t>bakoitzean</a:t>
            </a:r>
            <a:r>
              <a:rPr lang="es-ES" sz="2600" dirty="0"/>
              <a:t>, </a:t>
            </a:r>
            <a:r>
              <a:rPr lang="es-ES" sz="2600" dirty="0" err="1"/>
              <a:t>karaktere</a:t>
            </a:r>
            <a:r>
              <a:rPr lang="es-ES" sz="2600" dirty="0"/>
              <a:t> </a:t>
            </a:r>
            <a:r>
              <a:rPr lang="es-ES" sz="2600" dirty="0" err="1"/>
              <a:t>bakarra</a:t>
            </a:r>
            <a:r>
              <a:rPr lang="es-ES" sz="2600" dirty="0"/>
              <a:t> </a:t>
            </a:r>
            <a:r>
              <a:rPr lang="es-ES" sz="2600" dirty="0" err="1"/>
              <a:t>kodifikatzen</a:t>
            </a:r>
            <a:r>
              <a:rPr lang="es-ES" sz="2600" dirty="0"/>
              <a:t> da; </a:t>
            </a:r>
            <a:r>
              <a:rPr lang="es-ES" sz="2600" dirty="0" err="1"/>
              <a:t>baina</a:t>
            </a:r>
            <a:r>
              <a:rPr lang="es-ES" sz="2600" dirty="0"/>
              <a:t> </a:t>
            </a:r>
            <a:r>
              <a:rPr lang="es-ES" sz="2600" dirty="0" err="1"/>
              <a:t>kodifikazio</a:t>
            </a:r>
            <a:r>
              <a:rPr lang="es-ES" sz="2600" dirty="0"/>
              <a:t> </a:t>
            </a:r>
            <a:r>
              <a:rPr lang="es-ES" sz="2600" dirty="0" err="1"/>
              <a:t>prozeduraren</a:t>
            </a:r>
            <a:r>
              <a:rPr lang="es-ES" sz="2600" dirty="0"/>
              <a:t> </a:t>
            </a:r>
            <a:r>
              <a:rPr lang="es-ES" sz="2600" dirty="0" err="1"/>
              <a:t>eraginez</a:t>
            </a:r>
            <a:r>
              <a:rPr lang="es-ES" sz="2600" dirty="0"/>
              <a:t>, </a:t>
            </a:r>
            <a:r>
              <a:rPr lang="es-ES" sz="2600" dirty="0" err="1"/>
              <a:t>zenbat</a:t>
            </a:r>
            <a:r>
              <a:rPr lang="es-ES" sz="2600" dirty="0"/>
              <a:t> </a:t>
            </a:r>
            <a:r>
              <a:rPr lang="es-ES" sz="2600" dirty="0" err="1"/>
              <a:t>karaktere</a:t>
            </a:r>
            <a:r>
              <a:rPr lang="es-ES" sz="2600" dirty="0"/>
              <a:t> </a:t>
            </a:r>
            <a:r>
              <a:rPr lang="es-ES" sz="2600" dirty="0" err="1"/>
              <a:t>bidaliko</a:t>
            </a:r>
            <a:r>
              <a:rPr lang="es-ES" sz="2600" dirty="0"/>
              <a:t> </a:t>
            </a:r>
            <a:r>
              <a:rPr lang="es-ES" sz="2600" dirty="0" err="1"/>
              <a:t>dira</a:t>
            </a:r>
            <a:r>
              <a:rPr lang="es-ES" sz="2600" dirty="0"/>
              <a:t>?</a:t>
            </a:r>
          </a:p>
          <a:p>
            <a:pPr marL="1346200" lvl="3" indent="-266700"/>
            <a:r>
              <a:rPr lang="es-ES" sz="2600" dirty="0" err="1"/>
              <a:t>Adibidea</a:t>
            </a:r>
            <a:r>
              <a:rPr lang="es-ES" sz="2600" dirty="0"/>
              <a:t> 1: %26 </a:t>
            </a:r>
            <a:r>
              <a:rPr lang="es-ES" sz="2600" dirty="0">
                <a:sym typeface="Wingdings"/>
              </a:rPr>
              <a:t> 3 </a:t>
            </a:r>
            <a:r>
              <a:rPr lang="es-ES" sz="2600" dirty="0" err="1" smtClean="0">
                <a:sym typeface="Wingdings"/>
              </a:rPr>
              <a:t>karaktere</a:t>
            </a:r>
            <a:r>
              <a:rPr lang="es-ES" sz="2600" dirty="0" smtClean="0">
                <a:sym typeface="Wingdings"/>
              </a:rPr>
              <a:t> </a:t>
            </a:r>
            <a:r>
              <a:rPr lang="es-ES" sz="2600" dirty="0" err="1" smtClean="0">
                <a:sym typeface="Wingdings"/>
              </a:rPr>
              <a:t>bidaltzen</a:t>
            </a:r>
            <a:r>
              <a:rPr lang="es-ES" sz="2600" dirty="0" smtClean="0">
                <a:sym typeface="Wingdings"/>
              </a:rPr>
              <a:t> </a:t>
            </a:r>
            <a:r>
              <a:rPr lang="es-ES" sz="2600" dirty="0" err="1" smtClean="0">
                <a:sym typeface="Wingdings"/>
              </a:rPr>
              <a:t>dira</a:t>
            </a:r>
            <a:r>
              <a:rPr lang="es-ES" sz="2600" dirty="0" smtClean="0">
                <a:sym typeface="Wingdings"/>
              </a:rPr>
              <a:t>: </a:t>
            </a:r>
            <a:r>
              <a:rPr lang="es-ES" sz="2600" dirty="0"/>
              <a:t>25 32 </a:t>
            </a:r>
            <a:r>
              <a:rPr lang="es-ES" sz="2600" dirty="0" smtClean="0"/>
              <a:t>30</a:t>
            </a:r>
            <a:endParaRPr lang="es-ES" sz="2600" dirty="0"/>
          </a:p>
          <a:p>
            <a:pPr marL="1346200" lvl="3" indent="-266700"/>
            <a:r>
              <a:rPr lang="es-ES" sz="2600" dirty="0" err="1"/>
              <a:t>Adibidea</a:t>
            </a:r>
            <a:r>
              <a:rPr lang="es-ES" sz="2600" dirty="0"/>
              <a:t> 2: %C3 %A1 </a:t>
            </a:r>
            <a:r>
              <a:rPr lang="es-ES" sz="2600" dirty="0">
                <a:sym typeface="Wingdings"/>
              </a:rPr>
              <a:t> 6 </a:t>
            </a:r>
            <a:r>
              <a:rPr lang="es-ES" sz="2600" dirty="0" err="1" smtClean="0">
                <a:sym typeface="Wingdings"/>
              </a:rPr>
              <a:t>karaktere</a:t>
            </a:r>
            <a:r>
              <a:rPr lang="es-ES" sz="2600" dirty="0" smtClean="0">
                <a:sym typeface="Wingdings"/>
              </a:rPr>
              <a:t> </a:t>
            </a:r>
            <a:r>
              <a:rPr lang="es-ES" sz="2600" dirty="0" err="1" smtClean="0">
                <a:sym typeface="Wingdings"/>
              </a:rPr>
              <a:t>bidaltzen</a:t>
            </a:r>
            <a:r>
              <a:rPr lang="es-ES" sz="2600" dirty="0" smtClean="0">
                <a:sym typeface="Wingdings"/>
              </a:rPr>
              <a:t> </a:t>
            </a:r>
            <a:r>
              <a:rPr lang="es-ES" sz="2600" dirty="0" err="1" smtClean="0">
                <a:sym typeface="Wingdings"/>
              </a:rPr>
              <a:t>dira</a:t>
            </a:r>
            <a:r>
              <a:rPr lang="es-ES" sz="2600" dirty="0" smtClean="0">
                <a:sym typeface="Wingdings"/>
              </a:rPr>
              <a:t>: </a:t>
            </a:r>
            <a:r>
              <a:rPr lang="es-ES" sz="2600" dirty="0"/>
              <a:t>25 43 33 25 41 31</a:t>
            </a:r>
          </a:p>
          <a:p>
            <a:pPr marL="539750" lvl="1" indent="-179388">
              <a:buNone/>
            </a:pPr>
            <a:endParaRPr lang="es-ES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URI-aren </a:t>
            </a:r>
            <a:r>
              <a:rPr lang="es-ES" dirty="0" err="1" smtClean="0"/>
              <a:t>kodifikazioa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444208" y="6093296"/>
            <a:ext cx="17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%  C   3   %  A   1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6721200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6994800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7282800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570800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7858800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>
              <a:buNone/>
            </a:pPr>
            <a:r>
              <a:rPr lang="es-ES" sz="2200" dirty="0" err="1"/>
              <a:t>Z</a:t>
            </a:r>
            <a:r>
              <a:rPr lang="es-ES" sz="2200" dirty="0" err="1" smtClean="0"/>
              <a:t>uriuneen</a:t>
            </a:r>
            <a:r>
              <a:rPr lang="es-ES" sz="2200" dirty="0" smtClean="0"/>
              <a:t> (SP) </a:t>
            </a:r>
            <a:r>
              <a:rPr lang="es-ES" sz="2200" dirty="0" err="1" smtClean="0"/>
              <a:t>kodifikazioari</a:t>
            </a:r>
            <a:r>
              <a:rPr lang="es-ES" sz="2200" dirty="0" smtClean="0"/>
              <a:t> </a:t>
            </a:r>
            <a:r>
              <a:rPr lang="es-ES" sz="2200" dirty="0" err="1" smtClean="0"/>
              <a:t>buruzko</a:t>
            </a:r>
            <a:r>
              <a:rPr lang="es-ES" sz="2200" dirty="0" smtClean="0"/>
              <a:t> </a:t>
            </a:r>
            <a:r>
              <a:rPr lang="es-ES" sz="2200" dirty="0" err="1" smtClean="0"/>
              <a:t>argibideak</a:t>
            </a:r>
            <a:r>
              <a:rPr lang="es-ES" sz="2200" dirty="0" smtClean="0"/>
              <a:t>:</a:t>
            </a:r>
          </a:p>
          <a:p>
            <a:pPr marL="179388" indent="-179388">
              <a:buNone/>
            </a:pPr>
            <a:endParaRPr lang="es-ES" sz="1600" dirty="0" smtClean="0"/>
          </a:p>
          <a:p>
            <a:pPr marL="179388" indent="-179388"/>
            <a:r>
              <a:rPr lang="es-ES" sz="2000" dirty="0" err="1" smtClean="0"/>
              <a:t>Path-ean</a:t>
            </a:r>
            <a:r>
              <a:rPr lang="es-ES" sz="2000" dirty="0" smtClean="0"/>
              <a:t> SP-a %20 </a:t>
            </a:r>
            <a:r>
              <a:rPr lang="es-ES" sz="2000" dirty="0" err="1" smtClean="0"/>
              <a:t>bezela</a:t>
            </a:r>
            <a:r>
              <a:rPr lang="es-ES" sz="2000" dirty="0" smtClean="0"/>
              <a:t> </a:t>
            </a:r>
            <a:r>
              <a:rPr lang="es-ES" sz="2000" dirty="0" err="1" smtClean="0"/>
              <a:t>kodifikatzen</a:t>
            </a:r>
            <a:r>
              <a:rPr lang="es-ES" sz="2000" dirty="0" smtClean="0"/>
              <a:t> da</a:t>
            </a:r>
          </a:p>
          <a:p>
            <a:pPr marL="179388" indent="0">
              <a:buNone/>
            </a:pPr>
            <a:r>
              <a:rPr lang="es-ES" sz="1600" dirty="0" smtClean="0"/>
              <a:t>URI1: 	      http://sw2016.com:8080/ldap/user/Iñaki Pérez/index.html</a:t>
            </a:r>
          </a:p>
          <a:p>
            <a:pPr marL="179388" indent="0">
              <a:buNone/>
            </a:pPr>
            <a:r>
              <a:rPr lang="es-ES" sz="1600" dirty="0" smtClean="0"/>
              <a:t>URI1 </a:t>
            </a:r>
            <a:r>
              <a:rPr lang="es-ES" sz="1600" dirty="0" err="1" smtClean="0"/>
              <a:t>coded</a:t>
            </a:r>
            <a:r>
              <a:rPr lang="es-ES" sz="1600" dirty="0" smtClean="0"/>
              <a:t>: http://sw2016.com:8080/ldap/user/I%C3%B1aki</a:t>
            </a:r>
            <a:r>
              <a:rPr lang="es-ES" sz="1600" dirty="0" smtClean="0">
                <a:solidFill>
                  <a:srgbClr val="FF0000"/>
                </a:solidFill>
              </a:rPr>
              <a:t>%20</a:t>
            </a:r>
            <a:r>
              <a:rPr lang="es-ES" sz="1600" dirty="0" smtClean="0"/>
              <a:t>P%C3%A9rez/index.html</a:t>
            </a:r>
          </a:p>
          <a:p>
            <a:pPr marL="179388" indent="-179388">
              <a:buNone/>
            </a:pPr>
            <a:endParaRPr lang="es-ES" sz="1600" dirty="0" smtClean="0"/>
          </a:p>
          <a:p>
            <a:pPr marL="179388" indent="-179388"/>
            <a:r>
              <a:rPr lang="es-ES" sz="2000" dirty="0" smtClean="0"/>
              <a:t>HTTP eta HTML </a:t>
            </a:r>
            <a:r>
              <a:rPr lang="es-ES" sz="2000" dirty="0" err="1" smtClean="0"/>
              <a:t>arteko</a:t>
            </a:r>
            <a:r>
              <a:rPr lang="es-ES" sz="2000" dirty="0" smtClean="0"/>
              <a:t> </a:t>
            </a:r>
            <a:r>
              <a:rPr lang="es-ES" sz="2000" dirty="0" err="1" smtClean="0"/>
              <a:t>erlazioa</a:t>
            </a:r>
            <a:r>
              <a:rPr lang="es-ES" sz="2000" dirty="0" smtClean="0"/>
              <a:t> </a:t>
            </a:r>
            <a:r>
              <a:rPr lang="es-ES" sz="2000" dirty="0"/>
              <a:t>dela eta (</a:t>
            </a:r>
            <a:r>
              <a:rPr lang="en-US" sz="2000" dirty="0">
                <a:hlinkClick r:id="rId3"/>
              </a:rPr>
              <a:t>HTML5, </a:t>
            </a:r>
            <a:r>
              <a:rPr lang="es-ES" sz="2000" dirty="0">
                <a:hlinkClick r:id="rId3"/>
              </a:rPr>
              <a:t>4.10.22.6 </a:t>
            </a:r>
            <a:r>
              <a:rPr lang="es-ES" sz="2000" dirty="0" err="1">
                <a:hlinkClick r:id="rId3"/>
              </a:rPr>
              <a:t>atala</a:t>
            </a:r>
            <a:r>
              <a:rPr lang="en-US" sz="2000" dirty="0"/>
              <a:t>)</a:t>
            </a:r>
            <a:r>
              <a:rPr lang="es-ES" sz="2000" dirty="0" smtClean="0"/>
              <a:t>, </a:t>
            </a:r>
            <a:r>
              <a:rPr lang="es-ES" sz="2000" i="1" dirty="0" err="1" smtClean="0"/>
              <a:t>query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string</a:t>
            </a:r>
            <a:r>
              <a:rPr lang="es-ES" sz="2000" dirty="0" err="1" smtClean="0"/>
              <a:t>-ean</a:t>
            </a:r>
            <a:r>
              <a:rPr lang="es-ES" sz="2000" dirty="0" smtClean="0"/>
              <a:t> SP-a </a:t>
            </a:r>
            <a:r>
              <a:rPr lang="en-US" sz="2000" dirty="0" smtClean="0"/>
              <a:t>"</a:t>
            </a:r>
            <a:r>
              <a:rPr lang="es-ES" sz="2000" dirty="0" smtClean="0"/>
              <a:t>+</a:t>
            </a:r>
            <a:r>
              <a:rPr lang="en-US" sz="2000" dirty="0" smtClean="0"/>
              <a:t>“ </a:t>
            </a:r>
            <a:r>
              <a:rPr lang="en-US" sz="2000" dirty="0" err="1" smtClean="0"/>
              <a:t>bezela</a:t>
            </a:r>
            <a:r>
              <a:rPr lang="en-US" sz="2000" dirty="0" smtClean="0"/>
              <a:t> </a:t>
            </a:r>
            <a:r>
              <a:rPr lang="en-US" sz="2000" dirty="0" err="1" smtClean="0"/>
              <a:t>kodifikatzen</a:t>
            </a:r>
            <a:r>
              <a:rPr lang="en-US" sz="2000" dirty="0" smtClean="0"/>
              <a:t> da</a:t>
            </a:r>
            <a:endParaRPr lang="es-ES" sz="2000" dirty="0" smtClean="0"/>
          </a:p>
          <a:p>
            <a:pPr marL="179388" indent="-179388">
              <a:buNone/>
            </a:pPr>
            <a:r>
              <a:rPr lang="es-ES" sz="1600" dirty="0" smtClean="0"/>
              <a:t>	URI2: 	      http://sw2016.com:8080/ldap/login?user=Iñaki Pérez</a:t>
            </a:r>
          </a:p>
          <a:p>
            <a:pPr marL="179388" indent="-179388">
              <a:buNone/>
            </a:pPr>
            <a:r>
              <a:rPr lang="es-ES" sz="1600" dirty="0" smtClean="0"/>
              <a:t>	URI2 </a:t>
            </a:r>
            <a:r>
              <a:rPr lang="es-ES" sz="1600" dirty="0" err="1" smtClean="0"/>
              <a:t>coded</a:t>
            </a:r>
            <a:r>
              <a:rPr lang="es-ES" sz="1600" dirty="0" smtClean="0"/>
              <a:t>: http://sw2016.com:8080/ldap/login?user=I%C3%B1aki</a:t>
            </a:r>
            <a:r>
              <a:rPr lang="es-ES" sz="1600" dirty="0" smtClean="0">
                <a:solidFill>
                  <a:srgbClr val="FF0000"/>
                </a:solidFill>
              </a:rPr>
              <a:t>+</a:t>
            </a:r>
            <a:r>
              <a:rPr lang="es-ES" sz="1600" dirty="0" smtClean="0"/>
              <a:t>P%C3%A9rez</a:t>
            </a:r>
          </a:p>
          <a:p>
            <a:pPr marL="179388" indent="-179388">
              <a:buNone/>
            </a:pPr>
            <a:endParaRPr lang="es-ES" sz="1600" dirty="0" smtClean="0"/>
          </a:p>
          <a:p>
            <a:pPr marL="179388" indent="-179388"/>
            <a:r>
              <a:rPr lang="es-ES" sz="2000" dirty="0" err="1" smtClean="0"/>
              <a:t>Baina</a:t>
            </a:r>
            <a:r>
              <a:rPr lang="es-ES" sz="2000" dirty="0" smtClean="0"/>
              <a:t> </a:t>
            </a:r>
            <a:r>
              <a:rPr lang="es-ES" sz="2000" dirty="0" err="1" smtClean="0"/>
              <a:t>query</a:t>
            </a:r>
            <a:r>
              <a:rPr lang="es-ES" sz="2000" dirty="0" smtClean="0"/>
              <a:t> </a:t>
            </a:r>
            <a:r>
              <a:rPr lang="es-ES" sz="2000" dirty="0" err="1" smtClean="0"/>
              <a:t>string-ean</a:t>
            </a:r>
            <a:r>
              <a:rPr lang="es-ES" sz="2000" dirty="0" smtClean="0"/>
              <a:t> </a:t>
            </a:r>
            <a:r>
              <a:rPr lang="en-US" sz="2000" dirty="0" smtClean="0"/>
              <a:t>"</a:t>
            </a:r>
            <a:r>
              <a:rPr lang="es-ES" sz="2000" dirty="0" smtClean="0"/>
              <a:t>+</a:t>
            </a:r>
            <a:r>
              <a:rPr lang="en-US" sz="2000" dirty="0" smtClean="0"/>
              <a:t>“ </a:t>
            </a:r>
            <a:r>
              <a:rPr lang="en-US" sz="2000" dirty="0" err="1" smtClean="0"/>
              <a:t>karakterea</a:t>
            </a:r>
            <a:r>
              <a:rPr lang="en-US" sz="2000" dirty="0" smtClean="0"/>
              <a:t> </a:t>
            </a:r>
            <a:r>
              <a:rPr lang="en-US" sz="2000" dirty="0" err="1" smtClean="0"/>
              <a:t>datu</a:t>
            </a:r>
            <a:r>
              <a:rPr lang="en-US" sz="2000" dirty="0" smtClean="0"/>
              <a:t> </a:t>
            </a:r>
            <a:r>
              <a:rPr lang="en-US" sz="2000" dirty="0" err="1" smtClean="0"/>
              <a:t>bezela</a:t>
            </a:r>
            <a:r>
              <a:rPr lang="en-US" sz="2000" dirty="0" smtClean="0"/>
              <a:t> </a:t>
            </a:r>
            <a:r>
              <a:rPr lang="en-US" sz="2000" dirty="0" err="1" smtClean="0"/>
              <a:t>erabiltzekotan</a:t>
            </a:r>
            <a:r>
              <a:rPr lang="en-US" sz="2000" dirty="0" smtClean="0"/>
              <a:t>, </a:t>
            </a:r>
            <a:r>
              <a:rPr lang="en-US" sz="2000" dirty="0" err="1"/>
              <a:t>orduan</a:t>
            </a:r>
            <a:r>
              <a:rPr lang="en-US" sz="2000" dirty="0"/>
              <a:t> UTF-8 + </a:t>
            </a:r>
            <a:r>
              <a:rPr lang="en-US" sz="2000" dirty="0" smtClean="0"/>
              <a:t>% </a:t>
            </a:r>
            <a:r>
              <a:rPr lang="en-US" sz="2000" dirty="0" err="1" smtClean="0"/>
              <a:t>kodifikazio</a:t>
            </a:r>
            <a:r>
              <a:rPr lang="en-US" sz="2000" dirty="0" smtClean="0"/>
              <a:t> </a:t>
            </a:r>
            <a:r>
              <a:rPr lang="en-US" sz="2000" dirty="0" err="1" smtClean="0"/>
              <a:t>prozedura</a:t>
            </a:r>
            <a:r>
              <a:rPr lang="en-US" sz="2000" dirty="0" smtClean="0"/>
              <a:t> </a:t>
            </a:r>
            <a:r>
              <a:rPr lang="en-US" sz="2000" dirty="0" err="1" smtClean="0"/>
              <a:t>jarraitu</a:t>
            </a:r>
            <a:r>
              <a:rPr lang="en-US" sz="2000" dirty="0" smtClean="0"/>
              <a:t> </a:t>
            </a:r>
            <a:r>
              <a:rPr lang="en-US" sz="2000" dirty="0" err="1" smtClean="0"/>
              <a:t>behar</a:t>
            </a:r>
            <a:r>
              <a:rPr lang="en-US" sz="2000" dirty="0" smtClean="0"/>
              <a:t> da</a:t>
            </a:r>
            <a:endParaRPr lang="es-ES" sz="2000" dirty="0" smtClean="0"/>
          </a:p>
          <a:p>
            <a:pPr marL="179388" indent="-179388">
              <a:buNone/>
            </a:pPr>
            <a:r>
              <a:rPr lang="es-ES" sz="1600" dirty="0" smtClean="0"/>
              <a:t>	URI3: 	      http://sw2016.com:8080/download/datasheets/nRF24+.pdf</a:t>
            </a:r>
          </a:p>
          <a:p>
            <a:pPr marL="179388" indent="-179388">
              <a:buNone/>
            </a:pPr>
            <a:r>
              <a:rPr lang="es-ES" sz="1600" dirty="0" smtClean="0"/>
              <a:t>	URI3 </a:t>
            </a:r>
            <a:r>
              <a:rPr lang="es-ES" sz="1600" dirty="0" err="1" smtClean="0"/>
              <a:t>coded</a:t>
            </a:r>
            <a:r>
              <a:rPr lang="es-ES" sz="1600" dirty="0" smtClean="0"/>
              <a:t>: http://sw2016.com:8080/download/datasheets/nRF24</a:t>
            </a:r>
            <a:r>
              <a:rPr lang="es-ES" sz="1600" dirty="0" smtClean="0">
                <a:solidFill>
                  <a:srgbClr val="FF0000"/>
                </a:solidFill>
              </a:rPr>
              <a:t>%2B</a:t>
            </a:r>
            <a:r>
              <a:rPr lang="es-ES" sz="1600" dirty="0" smtClean="0"/>
              <a:t>.pdf</a:t>
            </a:r>
            <a:endParaRPr lang="es-ES" sz="12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URI-aren </a:t>
            </a:r>
            <a:r>
              <a:rPr lang="es-ES" dirty="0" err="1"/>
              <a:t>kodifikazioa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640000" cy="5112568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s-ES" sz="1300" b="1" dirty="0" smtClean="0"/>
              <a:t>TEORIA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1300" dirty="0" smtClean="0"/>
              <a:t>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batek</a:t>
            </a:r>
            <a:r>
              <a:rPr lang="es-ES" sz="1300" dirty="0" smtClean="0"/>
              <a:t> </a:t>
            </a:r>
            <a:r>
              <a:rPr lang="es-ES" sz="1300" dirty="0" err="1" smtClean="0"/>
              <a:t>baliabide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(</a:t>
            </a:r>
            <a:r>
              <a:rPr lang="es-ES" sz="1300" dirty="0" err="1" smtClean="0"/>
              <a:t>adibidez</a:t>
            </a:r>
            <a:r>
              <a:rPr lang="es-ES" sz="1300" dirty="0" smtClean="0"/>
              <a:t>, web </a:t>
            </a:r>
            <a:r>
              <a:rPr lang="es-ES" sz="1300" dirty="0" err="1" smtClean="0"/>
              <a:t>orrialde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) </a:t>
            </a:r>
            <a:r>
              <a:rPr lang="es-ES" sz="1300" dirty="0" err="1" smtClean="0"/>
              <a:t>nabigatzailearen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</a:t>
            </a:r>
            <a:r>
              <a:rPr lang="es-ES" sz="1300" dirty="0" err="1" smtClean="0"/>
              <a:t>eskatzen</a:t>
            </a:r>
            <a:r>
              <a:rPr lang="es-ES" sz="1300" dirty="0" smtClean="0"/>
              <a:t> </a:t>
            </a:r>
            <a:r>
              <a:rPr lang="es-ES" sz="1300" dirty="0" err="1" smtClean="0"/>
              <a:t>duenean</a:t>
            </a:r>
            <a:r>
              <a:rPr lang="es-ES" sz="1300" dirty="0" smtClean="0"/>
              <a:t>? 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egiten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berhelbideraketak</a:t>
            </a:r>
            <a:r>
              <a:rPr lang="es-ES" sz="1300" dirty="0" smtClean="0"/>
              <a:t>? (3xx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eskaera</a:t>
            </a:r>
            <a:r>
              <a:rPr lang="es-ES" sz="1300" dirty="0" smtClean="0"/>
              <a:t> </a:t>
            </a:r>
            <a:r>
              <a:rPr lang="es-ES" sz="1300" dirty="0" err="1" smtClean="0"/>
              <a:t>bete</a:t>
            </a:r>
            <a:r>
              <a:rPr lang="es-ES" sz="1300" dirty="0" smtClean="0"/>
              <a:t> </a:t>
            </a:r>
            <a:r>
              <a:rPr lang="es-ES" sz="1300" dirty="0" err="1" smtClean="0"/>
              <a:t>ezin</a:t>
            </a:r>
            <a:r>
              <a:rPr lang="es-ES" sz="1300" dirty="0" smtClean="0"/>
              <a:t> </a:t>
            </a:r>
            <a:r>
              <a:rPr lang="es-ES" sz="1300" dirty="0" err="1" smtClean="0"/>
              <a:t>daitekeenean</a:t>
            </a:r>
            <a:r>
              <a:rPr lang="es-ES" sz="1300" dirty="0" smtClean="0"/>
              <a:t>? (4xx </a:t>
            </a:r>
            <a:r>
              <a:rPr lang="es-ES" sz="1300" dirty="0"/>
              <a:t>y </a:t>
            </a:r>
            <a:r>
              <a:rPr lang="es-ES" sz="1300" dirty="0" smtClean="0"/>
              <a:t>5xx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 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laburtzen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erantzunen</a:t>
            </a:r>
            <a:r>
              <a:rPr lang="es-ES" sz="1300" dirty="0" smtClean="0"/>
              <a:t> </a:t>
            </a:r>
            <a:r>
              <a:rPr lang="es-ES" sz="1300" dirty="0" err="1" smtClean="0"/>
              <a:t>tamaina</a:t>
            </a:r>
            <a:r>
              <a:rPr lang="es-ES" sz="1300" dirty="0" smtClean="0"/>
              <a:t>? (</a:t>
            </a:r>
            <a:r>
              <a:rPr lang="es-ES" sz="1300" dirty="0" err="1" smtClean="0"/>
              <a:t>Konpresioa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b="1" dirty="0" err="1" smtClean="0">
                <a:solidFill>
                  <a:srgbClr val="FF0000"/>
                </a:solidFill>
              </a:rPr>
              <a:t>Zelan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ekiditzen</a:t>
            </a:r>
            <a:r>
              <a:rPr lang="es-ES" sz="1300" b="1" dirty="0" smtClean="0">
                <a:solidFill>
                  <a:srgbClr val="FF0000"/>
                </a:solidFill>
              </a:rPr>
              <a:t> da </a:t>
            </a:r>
            <a:r>
              <a:rPr lang="es-ES" sz="1300" b="1" dirty="0" err="1" smtClean="0">
                <a:solidFill>
                  <a:srgbClr val="FF0000"/>
                </a:solidFill>
              </a:rPr>
              <a:t>beharrezkoa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ez</a:t>
            </a:r>
            <a:r>
              <a:rPr lang="es-ES" sz="1300" b="1" dirty="0" smtClean="0">
                <a:solidFill>
                  <a:srgbClr val="FF0000"/>
                </a:solidFill>
              </a:rPr>
              <a:t> den </a:t>
            </a:r>
            <a:r>
              <a:rPr lang="es-ES" sz="1300" b="1" dirty="0" err="1" smtClean="0">
                <a:solidFill>
                  <a:srgbClr val="FF0000"/>
                </a:solidFill>
              </a:rPr>
              <a:t>trafiko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trukea</a:t>
            </a:r>
            <a:r>
              <a:rPr lang="es-ES" sz="1300" b="1" dirty="0" smtClean="0">
                <a:solidFill>
                  <a:srgbClr val="FF0000"/>
                </a:solidFill>
              </a:rPr>
              <a:t>? </a:t>
            </a:r>
            <a:r>
              <a:rPr lang="es-ES" sz="1300" b="1" dirty="0">
                <a:solidFill>
                  <a:srgbClr val="FF0000"/>
                </a:solidFill>
              </a:rPr>
              <a:t>(</a:t>
            </a:r>
            <a:r>
              <a:rPr lang="es-ES" sz="1300" b="1" dirty="0" smtClean="0">
                <a:solidFill>
                  <a:srgbClr val="FF0000"/>
                </a:solidFill>
              </a:rPr>
              <a:t>Cachea)</a:t>
            </a:r>
            <a:endParaRPr lang="es-ES" sz="1300" b="1" dirty="0">
              <a:solidFill>
                <a:srgbClr val="FF0000"/>
              </a:solidFill>
            </a:endParaRP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bidaltzen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bezerotik</a:t>
            </a:r>
            <a:r>
              <a:rPr lang="es-ES" sz="1300" dirty="0" smtClean="0"/>
              <a:t> </a:t>
            </a:r>
            <a:r>
              <a:rPr lang="es-ES" sz="1300" dirty="0" err="1" smtClean="0"/>
              <a:t>zerbitzarira</a:t>
            </a:r>
            <a:r>
              <a:rPr lang="es-ES" sz="1300" dirty="0" smtClean="0"/>
              <a:t>? (</a:t>
            </a:r>
            <a:r>
              <a:rPr lang="es-ES" sz="1300" dirty="0" err="1" smtClean="0"/>
              <a:t>Inprimakiak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mantentzen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identifikaturik</a:t>
            </a:r>
            <a:r>
              <a:rPr lang="es-ES" sz="1300" dirty="0" smtClean="0"/>
              <a:t>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nabigazio</a:t>
            </a:r>
            <a:r>
              <a:rPr lang="es-ES" sz="1300" dirty="0" smtClean="0"/>
              <a:t> </a:t>
            </a:r>
            <a:r>
              <a:rPr lang="es-ES" sz="1300" dirty="0" err="1" smtClean="0"/>
              <a:t>saio</a:t>
            </a:r>
            <a:r>
              <a:rPr lang="es-ES" sz="1300" dirty="0" smtClean="0"/>
              <a:t> batean </a:t>
            </a:r>
            <a:r>
              <a:rPr lang="es-ES" sz="1300" dirty="0" err="1" smtClean="0"/>
              <a:t>zehar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Cookie-</a:t>
            </a:r>
            <a:r>
              <a:rPr lang="es-ES" sz="1300" dirty="0" err="1" smtClean="0"/>
              <a:t>ak</a:t>
            </a:r>
            <a:r>
              <a:rPr lang="es-ES" sz="1300" dirty="0" smtClean="0"/>
              <a:t>)</a:t>
            </a:r>
          </a:p>
          <a:p>
            <a:pPr marL="179388" indent="-179388"/>
            <a:r>
              <a:rPr lang="es-ES" sz="1300" dirty="0" err="1" smtClean="0"/>
              <a:t>Galdera</a:t>
            </a:r>
            <a:r>
              <a:rPr lang="es-ES" sz="1300" dirty="0" smtClean="0"/>
              <a:t> </a:t>
            </a:r>
            <a:r>
              <a:rPr lang="es-ES" sz="1300" dirty="0" err="1" smtClean="0"/>
              <a:t>horiek</a:t>
            </a:r>
            <a:r>
              <a:rPr lang="es-ES" sz="1300" dirty="0" smtClean="0"/>
              <a:t> </a:t>
            </a:r>
            <a:r>
              <a:rPr lang="es-ES" sz="1300" dirty="0" err="1" smtClean="0"/>
              <a:t>erantzuteko</a:t>
            </a:r>
            <a:r>
              <a:rPr lang="es-ES" sz="1300" dirty="0" smtClean="0"/>
              <a:t>, </a:t>
            </a:r>
            <a:r>
              <a:rPr lang="es-ES" sz="1300" dirty="0" err="1" smtClean="0"/>
              <a:t>adibideen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semantika</a:t>
            </a:r>
            <a:r>
              <a:rPr lang="es-ES" sz="1300" dirty="0" smtClean="0"/>
              <a:t> eta </a:t>
            </a:r>
            <a:r>
              <a:rPr lang="es-ES" sz="1300" dirty="0" err="1" smtClean="0"/>
              <a:t>sintaxia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deskribatuko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err="1" smtClean="0"/>
              <a:t>Eskaera</a:t>
            </a:r>
            <a:r>
              <a:rPr lang="es-ES" sz="1300" dirty="0" smtClean="0"/>
              <a:t> eta </a:t>
            </a:r>
            <a:r>
              <a:rPr lang="es-ES" sz="1300" dirty="0" err="1" smtClean="0"/>
              <a:t>erantzunaren</a:t>
            </a:r>
            <a:r>
              <a:rPr lang="es-ES" sz="1300" dirty="0" smtClean="0"/>
              <a:t> </a:t>
            </a:r>
            <a:r>
              <a:rPr lang="es-ES" sz="1300" dirty="0" err="1" smtClean="0"/>
              <a:t>egitura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inplementatzeko</a:t>
            </a:r>
            <a:r>
              <a:rPr lang="es-ES" sz="1300" dirty="0" smtClean="0"/>
              <a:t> </a:t>
            </a:r>
            <a:r>
              <a:rPr lang="es-ES" sz="1300" dirty="0" err="1" smtClean="0"/>
              <a:t>metodoak</a:t>
            </a:r>
            <a:r>
              <a:rPr lang="es-ES" sz="1300" dirty="0" smtClean="0"/>
              <a:t> eta </a:t>
            </a:r>
            <a:r>
              <a:rPr lang="es-ES" sz="1300" dirty="0" err="1" smtClean="0"/>
              <a:t>goiburuak</a:t>
            </a:r>
            <a:r>
              <a:rPr lang="es-ES" sz="1300" dirty="0" smtClean="0"/>
              <a:t>.</a:t>
            </a:r>
          </a:p>
          <a:p>
            <a:pPr marL="360362" lvl="1" indent="0">
              <a:buNone/>
            </a:pPr>
            <a:endParaRPr lang="es-ES" sz="1300" dirty="0" smtClean="0"/>
          </a:p>
          <a:p>
            <a:pPr>
              <a:buNone/>
            </a:pPr>
            <a:endParaRPr lang="es-ES" sz="500" dirty="0" smtClean="0"/>
          </a:p>
          <a:p>
            <a:pPr>
              <a:buNone/>
            </a:pPr>
            <a:r>
              <a:rPr lang="es-ES" sz="1300" b="1" dirty="0" smtClean="0"/>
              <a:t>PRAKTIKA</a:t>
            </a:r>
          </a:p>
          <a:p>
            <a:pPr marL="179388" indent="-179388"/>
            <a:r>
              <a:rPr lang="es-ES" sz="1300" dirty="0" smtClean="0"/>
              <a:t>HTTP </a:t>
            </a:r>
            <a:r>
              <a:rPr lang="es-ES" sz="1300" dirty="0" err="1" smtClean="0"/>
              <a:t>trafikoa</a:t>
            </a:r>
            <a:r>
              <a:rPr lang="es-ES" sz="1300" dirty="0" smtClean="0"/>
              <a:t> </a:t>
            </a:r>
            <a:r>
              <a:rPr lang="es-ES" sz="1300" dirty="0" err="1" smtClean="0"/>
              <a:t>nabigatzailea</a:t>
            </a:r>
            <a:r>
              <a:rPr lang="es-ES" sz="1300" dirty="0" smtClean="0"/>
              <a:t>, </a:t>
            </a:r>
            <a:r>
              <a:rPr lang="es-ES" sz="1300" dirty="0" err="1" smtClean="0"/>
              <a:t>Wireshark</a:t>
            </a:r>
            <a:r>
              <a:rPr lang="es-ES" sz="1300" dirty="0" smtClean="0"/>
              <a:t> eta </a:t>
            </a:r>
            <a:r>
              <a:rPr lang="es-ES" sz="1300" dirty="0" err="1" smtClean="0"/>
              <a:t>Fiddler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programekin</a:t>
            </a:r>
            <a:r>
              <a:rPr lang="es-ES" sz="1300" dirty="0" smtClean="0"/>
              <a:t> </a:t>
            </a:r>
            <a:r>
              <a:rPr lang="es-ES" sz="1300" dirty="0" err="1" smtClean="0"/>
              <a:t>aztertu</a:t>
            </a:r>
            <a:r>
              <a:rPr lang="es-ES" sz="1300" dirty="0" smtClean="0"/>
              <a:t>.</a:t>
            </a:r>
          </a:p>
          <a:p>
            <a:pPr marL="179388" indent="-179388"/>
            <a:r>
              <a:rPr lang="es-ES" sz="1300" dirty="0" err="1" smtClean="0"/>
              <a:t>Python</a:t>
            </a:r>
            <a:r>
              <a:rPr lang="es-ES" sz="1300" dirty="0" smtClean="0"/>
              <a:t>-en HTTP </a:t>
            </a:r>
            <a:r>
              <a:rPr lang="es-ES" sz="1300" dirty="0" err="1" smtClean="0"/>
              <a:t>bezeroak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programatu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smtClean="0"/>
              <a:t>Google-era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bidali</a:t>
            </a:r>
            <a:r>
              <a:rPr lang="es-ES" sz="1300" dirty="0" smtClean="0"/>
              <a:t>: NAN baten letra </a:t>
            </a:r>
            <a:r>
              <a:rPr lang="es-ES" sz="1300" dirty="0" err="1" smtClean="0"/>
              <a:t>hartu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</a:t>
            </a:r>
            <a:r>
              <a:rPr lang="es-ES" sz="1300" dirty="0" err="1"/>
              <a:t>batetik</a:t>
            </a:r>
            <a:r>
              <a:rPr lang="es-ES" sz="1300" dirty="0"/>
              <a:t> </a:t>
            </a:r>
            <a:r>
              <a:rPr lang="es-ES" sz="1300" dirty="0" err="1"/>
              <a:t>fitxategi</a:t>
            </a:r>
            <a:r>
              <a:rPr lang="es-ES" sz="1300" dirty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deskargatu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smtClean="0"/>
              <a:t>Moodle </a:t>
            </a:r>
            <a:r>
              <a:rPr lang="es-ES" sz="1300" dirty="0" err="1" smtClean="0"/>
              <a:t>gela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Helburuak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175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9700" indent="-179388"/>
            <a:r>
              <a:rPr lang="es-ES" sz="2400" b="1" dirty="0" err="1">
                <a:solidFill>
                  <a:srgbClr val="FF0000"/>
                </a:solidFill>
              </a:rPr>
              <a:t>Zelan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ekiditzen</a:t>
            </a:r>
            <a:r>
              <a:rPr lang="es-ES" sz="2400" b="1" dirty="0">
                <a:solidFill>
                  <a:srgbClr val="FF0000"/>
                </a:solidFill>
              </a:rPr>
              <a:t> da </a:t>
            </a:r>
            <a:r>
              <a:rPr lang="es-ES" sz="2400" b="1" dirty="0" err="1">
                <a:solidFill>
                  <a:srgbClr val="FF0000"/>
                </a:solidFill>
              </a:rPr>
              <a:t>beharrezkoa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ez</a:t>
            </a:r>
            <a:r>
              <a:rPr lang="es-ES" sz="2400" b="1" dirty="0">
                <a:solidFill>
                  <a:srgbClr val="FF0000"/>
                </a:solidFill>
              </a:rPr>
              <a:t> den </a:t>
            </a:r>
            <a:r>
              <a:rPr lang="es-ES" sz="2400" b="1" dirty="0" err="1">
                <a:solidFill>
                  <a:srgbClr val="FF0000"/>
                </a:solidFill>
              </a:rPr>
              <a:t>trafiko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trukea</a:t>
            </a:r>
            <a:r>
              <a:rPr lang="es-ES" sz="2400" b="1" dirty="0">
                <a:solidFill>
                  <a:srgbClr val="FF0000"/>
                </a:solidFill>
              </a:rPr>
              <a:t>? (Cachea)</a:t>
            </a:r>
          </a:p>
          <a:p>
            <a:pPr marL="539750" lvl="1" indent="-179388"/>
            <a:endParaRPr lang="es-ES" sz="2000" dirty="0" smtClean="0"/>
          </a:p>
          <a:p>
            <a:pPr marL="539750" lvl="1" indent="-179388"/>
            <a:r>
              <a:rPr lang="es-ES" sz="2000" dirty="0" smtClean="0"/>
              <a:t>HTTP </a:t>
            </a:r>
            <a:r>
              <a:rPr lang="es-ES" sz="2000" dirty="0" err="1" smtClean="0"/>
              <a:t>protokoloak</a:t>
            </a:r>
            <a:r>
              <a:rPr lang="es-ES" sz="2000" dirty="0" smtClean="0"/>
              <a:t> </a:t>
            </a:r>
            <a:r>
              <a:rPr lang="es-ES" sz="2000" dirty="0" err="1" smtClean="0"/>
              <a:t>baditu</a:t>
            </a:r>
            <a:r>
              <a:rPr lang="es-ES" sz="2000" dirty="0" smtClean="0"/>
              <a:t> </a:t>
            </a:r>
            <a:r>
              <a:rPr lang="es-ES" sz="2000" dirty="0" err="1" smtClean="0"/>
              <a:t>bezeroak</a:t>
            </a:r>
            <a:r>
              <a:rPr lang="es-ES" sz="2000" dirty="0" smtClean="0"/>
              <a:t> </a:t>
            </a:r>
            <a:r>
              <a:rPr lang="es-ES" sz="2000" dirty="0" err="1" smtClean="0"/>
              <a:t>azkenegoz</a:t>
            </a:r>
            <a:r>
              <a:rPr lang="es-ES" sz="2000" dirty="0" smtClean="0"/>
              <a:t> </a:t>
            </a:r>
            <a:r>
              <a:rPr lang="es-ES" sz="2000" dirty="0" err="1" smtClean="0"/>
              <a:t>eskatu</a:t>
            </a:r>
            <a:r>
              <a:rPr lang="es-ES" sz="2000" dirty="0" smtClean="0"/>
              <a:t> </a:t>
            </a:r>
            <a:r>
              <a:rPr lang="es-ES" sz="2000" dirty="0" err="1" smtClean="0"/>
              <a:t>zituenetik</a:t>
            </a:r>
            <a:r>
              <a:rPr lang="es-ES" sz="2000" dirty="0" smtClean="0"/>
              <a:t> </a:t>
            </a:r>
            <a:r>
              <a:rPr lang="es-ES" sz="2000" dirty="0" err="1" smtClean="0"/>
              <a:t>aldatu</a:t>
            </a:r>
            <a:r>
              <a:rPr lang="es-ES" sz="2000" dirty="0" smtClean="0"/>
              <a:t> </a:t>
            </a:r>
            <a:r>
              <a:rPr lang="es-ES" sz="2000" dirty="0" err="1" smtClean="0"/>
              <a:t>ez</a:t>
            </a:r>
            <a:r>
              <a:rPr lang="es-ES" sz="2000" dirty="0" smtClean="0"/>
              <a:t> </a:t>
            </a:r>
            <a:r>
              <a:rPr lang="es-ES" sz="2000" dirty="0" err="1" smtClean="0"/>
              <a:t>diren</a:t>
            </a:r>
            <a:r>
              <a:rPr lang="es-ES" sz="2000" dirty="0" smtClean="0"/>
              <a:t> </a:t>
            </a:r>
            <a:r>
              <a:rPr lang="es-ES" sz="2000" dirty="0" err="1" smtClean="0"/>
              <a:t>baliabideen</a:t>
            </a:r>
            <a:r>
              <a:rPr lang="es-ES" sz="2000" dirty="0" smtClean="0"/>
              <a:t> </a:t>
            </a:r>
            <a:r>
              <a:rPr lang="es-ES" sz="2000" dirty="0" err="1" smtClean="0"/>
              <a:t>transferentzia</a:t>
            </a:r>
            <a:r>
              <a:rPr lang="es-ES" sz="2000" dirty="0" smtClean="0"/>
              <a:t> </a:t>
            </a:r>
            <a:r>
              <a:rPr lang="es-ES" sz="2000" dirty="0" err="1" smtClean="0"/>
              <a:t>saihesteko</a:t>
            </a:r>
            <a:r>
              <a:rPr lang="es-ES" sz="2000" dirty="0" smtClean="0"/>
              <a:t> </a:t>
            </a:r>
            <a:r>
              <a:rPr lang="es-ES" sz="2000" dirty="0" err="1" smtClean="0"/>
              <a:t>moduak</a:t>
            </a:r>
            <a:r>
              <a:rPr lang="es-ES" sz="2000" dirty="0" smtClean="0"/>
              <a:t>:</a:t>
            </a:r>
          </a:p>
          <a:p>
            <a:pPr marL="939800" lvl="2" indent="-179388"/>
            <a:r>
              <a:rPr lang="es-ES" sz="2000" dirty="0" smtClean="0"/>
              <a:t>Status: 304</a:t>
            </a:r>
          </a:p>
          <a:p>
            <a:pPr marL="939800" lvl="2" indent="-179388"/>
            <a:r>
              <a:rPr lang="en-US" sz="2000" dirty="0" err="1" smtClean="0"/>
              <a:t>Goiburuak</a:t>
            </a:r>
            <a:r>
              <a:rPr lang="en-US" sz="2000" dirty="0" smtClean="0"/>
              <a:t>:</a:t>
            </a:r>
          </a:p>
          <a:p>
            <a:pPr marL="1397000" lvl="3" indent="-179388"/>
            <a:r>
              <a:rPr lang="en-US" sz="2000" dirty="0" err="1" smtClean="0"/>
              <a:t>Eskaeran</a:t>
            </a:r>
            <a:r>
              <a:rPr lang="en-US" sz="2000" dirty="0" smtClean="0"/>
              <a:t>: Cache-Control, If-Modified-Since, If-None-Match</a:t>
            </a:r>
          </a:p>
          <a:p>
            <a:pPr marL="1397000" lvl="3" indent="-179388"/>
            <a:r>
              <a:rPr lang="en-US" sz="2000" dirty="0" err="1" smtClean="0"/>
              <a:t>Erantzunean</a:t>
            </a:r>
            <a:r>
              <a:rPr lang="en-US" sz="2000" dirty="0" smtClean="0"/>
              <a:t>: Cache-Control, Date, Last-Modified, </a:t>
            </a:r>
            <a:r>
              <a:rPr lang="en-US" sz="2000" dirty="0" err="1" smtClean="0"/>
              <a:t>ETag</a:t>
            </a:r>
            <a:endParaRPr lang="es-ES" sz="2000" dirty="0" smtClean="0"/>
          </a:p>
          <a:p>
            <a:pPr marL="539750" lvl="1" indent="-179388"/>
            <a:endParaRPr lang="es-ES" sz="2000" dirty="0" smtClean="0"/>
          </a:p>
          <a:p>
            <a:pPr marL="539750" lvl="1" indent="-179388"/>
            <a:r>
              <a:rPr lang="es-ES" sz="2000" dirty="0" err="1" smtClean="0"/>
              <a:t>Horrela</a:t>
            </a:r>
            <a:r>
              <a:rPr lang="es-ES" sz="2000" dirty="0" smtClean="0"/>
              <a:t>, banda-</a:t>
            </a:r>
            <a:r>
              <a:rPr lang="es-ES" sz="2000" dirty="0" err="1" smtClean="0"/>
              <a:t>zabaleraren</a:t>
            </a:r>
            <a:r>
              <a:rPr lang="es-ES" sz="2000" dirty="0" smtClean="0"/>
              <a:t> </a:t>
            </a:r>
            <a:r>
              <a:rPr lang="es-ES" sz="2000" dirty="0" err="1" smtClean="0"/>
              <a:t>erabilera</a:t>
            </a:r>
            <a:r>
              <a:rPr lang="es-ES" sz="2000" dirty="0" smtClean="0"/>
              <a:t> </a:t>
            </a:r>
            <a:r>
              <a:rPr lang="es-ES" sz="2000" dirty="0" err="1" smtClean="0"/>
              <a:t>optimizatu</a:t>
            </a:r>
            <a:r>
              <a:rPr lang="es-ES" sz="2000" dirty="0" smtClean="0"/>
              <a:t> </a:t>
            </a:r>
            <a:r>
              <a:rPr lang="es-ES" sz="2000" dirty="0" smtClean="0"/>
              <a:t>eta web </a:t>
            </a:r>
            <a:r>
              <a:rPr lang="es-ES" sz="2000" dirty="0" err="1" smtClean="0"/>
              <a:t>zerbitzariak</a:t>
            </a:r>
            <a:r>
              <a:rPr lang="es-ES" sz="2000" dirty="0" smtClean="0"/>
              <a:t> </a:t>
            </a:r>
            <a:r>
              <a:rPr lang="es-ES" sz="2000" dirty="0" err="1" smtClean="0"/>
              <a:t>eskaera</a:t>
            </a:r>
            <a:r>
              <a:rPr lang="es-ES" sz="2000" dirty="0" smtClean="0"/>
              <a:t> eta </a:t>
            </a:r>
            <a:r>
              <a:rPr lang="es-ES" sz="2000" dirty="0" err="1" smtClean="0"/>
              <a:t>erantzun</a:t>
            </a:r>
            <a:r>
              <a:rPr lang="es-ES" sz="2000" dirty="0" smtClean="0"/>
              <a:t> </a:t>
            </a:r>
            <a:r>
              <a:rPr lang="es-ES" sz="2000" dirty="0" err="1" smtClean="0"/>
              <a:t>erredundanteak</a:t>
            </a:r>
            <a:r>
              <a:rPr lang="es-ES" sz="2000" dirty="0" smtClean="0"/>
              <a:t> </a:t>
            </a:r>
            <a:r>
              <a:rPr lang="es-ES" sz="2000" dirty="0" err="1" smtClean="0"/>
              <a:t>prozesatu</a:t>
            </a:r>
            <a:r>
              <a:rPr lang="es-ES" sz="2000" dirty="0" smtClean="0"/>
              <a:t> eta </a:t>
            </a:r>
            <a:r>
              <a:rPr lang="es-ES" sz="2000" dirty="0" smtClean="0"/>
              <a:t>sor </a:t>
            </a:r>
            <a:r>
              <a:rPr lang="es-ES" sz="2000" dirty="0" err="1" smtClean="0"/>
              <a:t>ditzan</a:t>
            </a:r>
            <a:r>
              <a:rPr lang="es-ES" sz="2000" dirty="0" smtClean="0"/>
              <a:t> </a:t>
            </a:r>
            <a:r>
              <a:rPr lang="es-ES" sz="2000" dirty="0" err="1" smtClean="0"/>
              <a:t>saihesten</a:t>
            </a:r>
            <a:r>
              <a:rPr lang="es-ES" sz="2000" dirty="0" smtClean="0"/>
              <a:t> da.</a:t>
            </a:r>
          </a:p>
          <a:p>
            <a:pPr marL="939800" lvl="2" indent="-179388"/>
            <a:endParaRPr lang="es-ES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cach</a:t>
            </a:r>
            <a:r>
              <a:rPr lang="es-ES" dirty="0"/>
              <a:t>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184150"/>
            <a:r>
              <a:rPr lang="es-ES" sz="2000" dirty="0" err="1" smtClean="0"/>
              <a:t>Demagun</a:t>
            </a:r>
            <a:r>
              <a:rPr lang="es-ES" sz="2000" dirty="0" smtClean="0"/>
              <a:t> </a:t>
            </a:r>
            <a:r>
              <a:rPr lang="es-ES" sz="2000" dirty="0" err="1" smtClean="0"/>
              <a:t>nabigatzaile</a:t>
            </a:r>
            <a:r>
              <a:rPr lang="es-ES" sz="2000" dirty="0" smtClean="0"/>
              <a:t> </a:t>
            </a:r>
            <a:r>
              <a:rPr lang="es-ES" sz="2000" dirty="0" err="1" smtClean="0"/>
              <a:t>batek</a:t>
            </a:r>
            <a:r>
              <a:rPr lang="es-ES" sz="2000" dirty="0" smtClean="0"/>
              <a:t> web </a:t>
            </a:r>
            <a:r>
              <a:rPr lang="es-ES" sz="2000" dirty="0" err="1" smtClean="0"/>
              <a:t>orri</a:t>
            </a:r>
            <a:r>
              <a:rPr lang="es-ES" sz="2000" dirty="0" smtClean="0"/>
              <a:t> </a:t>
            </a:r>
            <a:r>
              <a:rPr lang="es-ES" sz="2000" dirty="0" err="1" smtClean="0"/>
              <a:t>bat</a:t>
            </a:r>
            <a:r>
              <a:rPr lang="es-ES" sz="2000" dirty="0" smtClean="0"/>
              <a:t> </a:t>
            </a:r>
            <a:r>
              <a:rPr lang="es-ES" sz="2000" dirty="0" err="1" smtClean="0"/>
              <a:t>eskatzen</a:t>
            </a:r>
            <a:r>
              <a:rPr lang="es-ES" sz="2000" dirty="0" smtClean="0"/>
              <a:t> duela. </a:t>
            </a:r>
            <a:r>
              <a:rPr lang="es-ES" sz="2000" dirty="0" err="1" smtClean="0"/>
              <a:t>Erantzuna</a:t>
            </a:r>
            <a:r>
              <a:rPr lang="es-ES" sz="2000" dirty="0" smtClean="0"/>
              <a:t> (HTML </a:t>
            </a:r>
            <a:r>
              <a:rPr lang="es-ES" sz="2000" dirty="0" err="1" smtClean="0"/>
              <a:t>dokumentua</a:t>
            </a:r>
            <a:r>
              <a:rPr lang="es-ES" sz="2000" dirty="0" smtClean="0"/>
              <a:t>) </a:t>
            </a:r>
            <a:r>
              <a:rPr lang="es-ES" sz="2000" dirty="0" err="1" smtClean="0"/>
              <a:t>jasotzen</a:t>
            </a:r>
            <a:r>
              <a:rPr lang="es-ES" sz="2000" dirty="0" smtClean="0"/>
              <a:t> </a:t>
            </a:r>
            <a:r>
              <a:rPr lang="es-ES" sz="2000" dirty="0" err="1" smtClean="0"/>
              <a:t>duenean</a:t>
            </a:r>
            <a:r>
              <a:rPr lang="es-ES" sz="2000" dirty="0" smtClean="0"/>
              <a:t>, </a:t>
            </a:r>
            <a:r>
              <a:rPr lang="es-ES" sz="2000" dirty="0" err="1" smtClean="0"/>
              <a:t>nabigatzaileak</a:t>
            </a:r>
            <a:r>
              <a:rPr lang="es-ES" sz="2000" dirty="0" smtClean="0"/>
              <a:t> web </a:t>
            </a:r>
            <a:r>
              <a:rPr lang="es-ES" sz="2000" dirty="0" err="1" smtClean="0"/>
              <a:t>orriaren</a:t>
            </a:r>
            <a:r>
              <a:rPr lang="es-ES" sz="2000" dirty="0" smtClean="0"/>
              <a:t> </a:t>
            </a:r>
            <a:r>
              <a:rPr lang="es-ES" sz="2000" dirty="0" err="1" smtClean="0"/>
              <a:t>barnean</a:t>
            </a:r>
            <a:r>
              <a:rPr lang="es-ES" sz="2000" dirty="0" smtClean="0"/>
              <a:t> </a:t>
            </a:r>
            <a:r>
              <a:rPr lang="es-ES" sz="2000" dirty="0" err="1" smtClean="0"/>
              <a:t>irudi</a:t>
            </a:r>
            <a:r>
              <a:rPr lang="es-ES" sz="2000" dirty="0" smtClean="0"/>
              <a:t> </a:t>
            </a:r>
            <a:r>
              <a:rPr lang="es-ES" sz="2000" dirty="0" err="1" smtClean="0"/>
              <a:t>bati</a:t>
            </a:r>
            <a:r>
              <a:rPr lang="es-ES" sz="2000" dirty="0" smtClean="0"/>
              <a:t> </a:t>
            </a:r>
            <a:r>
              <a:rPr lang="es-ES" sz="2000" dirty="0" err="1" smtClean="0"/>
              <a:t>erreferentzia</a:t>
            </a:r>
            <a:r>
              <a:rPr lang="es-ES" sz="2000" dirty="0" smtClean="0"/>
              <a:t> </a:t>
            </a:r>
            <a:r>
              <a:rPr lang="es-ES" sz="2000" dirty="0" err="1" smtClean="0"/>
              <a:t>egiten</a:t>
            </a:r>
            <a:r>
              <a:rPr lang="es-ES" sz="2000" dirty="0" smtClean="0"/>
              <a:t> </a:t>
            </a:r>
            <a:r>
              <a:rPr lang="es-ES" sz="2000" dirty="0" err="1" smtClean="0"/>
              <a:t>dion</a:t>
            </a:r>
            <a:r>
              <a:rPr lang="es-ES" sz="2000" dirty="0" smtClean="0"/>
              <a:t> </a:t>
            </a:r>
            <a:r>
              <a:rPr lang="es-ES" sz="2000" b="1" dirty="0" smtClean="0"/>
              <a:t>&lt;</a:t>
            </a:r>
            <a:r>
              <a:rPr lang="es-ES" sz="2000" b="1" dirty="0" err="1" smtClean="0"/>
              <a:t>img</a:t>
            </a:r>
            <a:r>
              <a:rPr lang="es-ES" sz="2000" b="1" dirty="0" smtClean="0"/>
              <a:t>&gt;</a:t>
            </a:r>
            <a:r>
              <a:rPr lang="es-ES" sz="2000" dirty="0" smtClean="0"/>
              <a:t> </a:t>
            </a:r>
            <a:r>
              <a:rPr lang="es-ES" sz="2000" dirty="0" err="1" smtClean="0"/>
              <a:t>elementua</a:t>
            </a:r>
            <a:r>
              <a:rPr lang="es-ES" sz="2000" dirty="0" smtClean="0"/>
              <a:t> </a:t>
            </a:r>
            <a:r>
              <a:rPr lang="es-ES" sz="2000" dirty="0" err="1" smtClean="0"/>
              <a:t>dagoela</a:t>
            </a:r>
            <a:r>
              <a:rPr lang="es-ES" sz="2000" dirty="0" smtClean="0"/>
              <a:t> </a:t>
            </a:r>
            <a:r>
              <a:rPr lang="es-ES" sz="2000" dirty="0" err="1" smtClean="0"/>
              <a:t>ikusten</a:t>
            </a:r>
            <a:r>
              <a:rPr lang="es-ES" sz="2000" dirty="0" smtClean="0"/>
              <a:t> du</a:t>
            </a:r>
          </a:p>
          <a:p>
            <a:pPr marL="358775" indent="-184150"/>
            <a:r>
              <a:rPr lang="es-ES" sz="2000" dirty="0" err="1" smtClean="0"/>
              <a:t>Beraz</a:t>
            </a:r>
            <a:r>
              <a:rPr lang="es-ES" sz="2000" dirty="0" smtClean="0"/>
              <a:t>, </a:t>
            </a:r>
            <a:r>
              <a:rPr lang="es-ES" sz="2000" dirty="0" err="1" smtClean="0"/>
              <a:t>nabigatzaileak</a:t>
            </a:r>
            <a:r>
              <a:rPr lang="es-ES" sz="2000" dirty="0" smtClean="0"/>
              <a:t> </a:t>
            </a:r>
            <a:r>
              <a:rPr lang="es-ES" sz="2000" dirty="0" err="1" smtClean="0"/>
              <a:t>irudia</a:t>
            </a:r>
            <a:r>
              <a:rPr lang="es-ES" sz="2000" dirty="0" smtClean="0"/>
              <a:t> </a:t>
            </a:r>
            <a:r>
              <a:rPr lang="es-ES" sz="2000" dirty="0" err="1" smtClean="0"/>
              <a:t>eskuratzeko</a:t>
            </a:r>
            <a:r>
              <a:rPr lang="es-ES" sz="2000" dirty="0" smtClean="0"/>
              <a:t> </a:t>
            </a:r>
            <a:r>
              <a:rPr lang="es-ES" sz="2000" dirty="0" err="1" smtClean="0"/>
              <a:t>bigarren</a:t>
            </a:r>
            <a:r>
              <a:rPr lang="es-ES" sz="2000" dirty="0" smtClean="0"/>
              <a:t> HTTP </a:t>
            </a:r>
            <a:r>
              <a:rPr lang="es-ES" sz="2000" dirty="0" err="1" smtClean="0"/>
              <a:t>eskaera</a:t>
            </a:r>
            <a:r>
              <a:rPr lang="es-ES" sz="2000" dirty="0" smtClean="0"/>
              <a:t> </a:t>
            </a:r>
            <a:r>
              <a:rPr lang="es-ES" sz="2000" dirty="0" err="1" smtClean="0"/>
              <a:t>bat</a:t>
            </a:r>
            <a:r>
              <a:rPr lang="es-ES" sz="2000" dirty="0" smtClean="0"/>
              <a:t> </a:t>
            </a:r>
            <a:r>
              <a:rPr lang="es-ES" sz="2000" dirty="0" err="1" smtClean="0"/>
              <a:t>egiten</a:t>
            </a:r>
            <a:r>
              <a:rPr lang="es-ES" sz="2000" dirty="0" smtClean="0"/>
              <a:t> du. Web </a:t>
            </a:r>
            <a:r>
              <a:rPr lang="es-ES" sz="2000" dirty="0" err="1" smtClean="0"/>
              <a:t>zerbitzariak</a:t>
            </a:r>
            <a:r>
              <a:rPr lang="es-ES" sz="2000" dirty="0" smtClean="0"/>
              <a:t> </a:t>
            </a:r>
            <a:r>
              <a:rPr lang="es-ES" sz="2000" dirty="0" err="1" smtClean="0"/>
              <a:t>irudia</a:t>
            </a:r>
            <a:r>
              <a:rPr lang="es-ES" sz="2000" dirty="0" smtClean="0"/>
              <a:t> HTTP </a:t>
            </a:r>
            <a:r>
              <a:rPr lang="es-ES" sz="2000" dirty="0" err="1" smtClean="0"/>
              <a:t>erantzun</a:t>
            </a:r>
            <a:r>
              <a:rPr lang="es-ES" sz="2000" dirty="0" smtClean="0"/>
              <a:t> batean </a:t>
            </a:r>
            <a:r>
              <a:rPr lang="es-ES" sz="2000" dirty="0" err="1" smtClean="0"/>
              <a:t>itzultzen</a:t>
            </a:r>
            <a:r>
              <a:rPr lang="es-ES" sz="2000" dirty="0" smtClean="0"/>
              <a:t> du, </a:t>
            </a:r>
            <a:r>
              <a:rPr lang="es-ES" sz="2000" dirty="0" err="1" smtClean="0"/>
              <a:t>erantzun</a:t>
            </a:r>
            <a:r>
              <a:rPr lang="es-ES" sz="2000" dirty="0" smtClean="0"/>
              <a:t> </a:t>
            </a:r>
            <a:r>
              <a:rPr lang="es-ES" sz="2000" dirty="0" err="1" smtClean="0"/>
              <a:t>horretako</a:t>
            </a:r>
            <a:r>
              <a:rPr lang="es-ES" sz="2000" dirty="0" smtClean="0"/>
              <a:t> </a:t>
            </a:r>
            <a:r>
              <a:rPr lang="es-ES" sz="2000" dirty="0" err="1" smtClean="0"/>
              <a:t>goiburu</a:t>
            </a:r>
            <a:r>
              <a:rPr lang="es-ES" sz="2000" dirty="0" smtClean="0"/>
              <a:t> </a:t>
            </a:r>
            <a:r>
              <a:rPr lang="es-ES" sz="2000" dirty="0" err="1" smtClean="0"/>
              <a:t>jakin</a:t>
            </a:r>
            <a:r>
              <a:rPr lang="es-ES" sz="2000" dirty="0" smtClean="0"/>
              <a:t> </a:t>
            </a:r>
            <a:r>
              <a:rPr lang="es-ES" sz="2000" dirty="0" err="1" smtClean="0"/>
              <a:t>batzuetan</a:t>
            </a:r>
            <a:r>
              <a:rPr lang="es-ES" sz="2000" dirty="0" smtClean="0"/>
              <a:t> meta-</a:t>
            </a:r>
            <a:r>
              <a:rPr lang="es-ES" sz="2000" dirty="0" err="1" smtClean="0"/>
              <a:t>datu</a:t>
            </a:r>
            <a:r>
              <a:rPr lang="es-ES" sz="2000" dirty="0" smtClean="0"/>
              <a:t> </a:t>
            </a:r>
            <a:r>
              <a:rPr lang="es-ES" sz="2000" dirty="0" err="1" smtClean="0"/>
              <a:t>batzuk</a:t>
            </a:r>
            <a:r>
              <a:rPr lang="es-ES" sz="2000" dirty="0" smtClean="0"/>
              <a:t> </a:t>
            </a:r>
            <a:r>
              <a:rPr lang="es-ES" sz="2000" dirty="0" err="1" smtClean="0"/>
              <a:t>sartzen</a:t>
            </a:r>
            <a:r>
              <a:rPr lang="es-ES" sz="2000" dirty="0" smtClean="0"/>
              <a:t> </a:t>
            </a:r>
            <a:r>
              <a:rPr lang="es-ES" sz="2000" dirty="0" err="1" smtClean="0"/>
              <a:t>dituelarik</a:t>
            </a:r>
            <a:r>
              <a:rPr lang="es-ES" sz="20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cache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1376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9" name="53 CuadroTexto"/>
          <p:cNvSpPr txBox="1"/>
          <p:nvPr/>
        </p:nvSpPr>
        <p:spPr>
          <a:xfrm>
            <a:off x="683568" y="3933056"/>
            <a:ext cx="3096344" cy="11695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GET /</a:t>
            </a:r>
            <a:r>
              <a:rPr lang="es-ES" sz="1400" dirty="0" err="1" smtClean="0"/>
              <a:t>image.jpg</a:t>
            </a:r>
            <a:r>
              <a:rPr lang="es-ES" sz="1400" dirty="0" smtClean="0"/>
              <a:t> HTTP/1.1 </a:t>
            </a:r>
          </a:p>
          <a:p>
            <a:r>
              <a:rPr lang="es-ES" sz="1400" dirty="0" smtClean="0"/>
              <a:t>Host: sw2016.com:8080 </a:t>
            </a:r>
          </a:p>
          <a:p>
            <a:r>
              <a:rPr lang="es-ES" sz="1400" dirty="0" err="1" smtClean="0"/>
              <a:t>Accept</a:t>
            </a:r>
            <a:r>
              <a:rPr lang="es-ES" sz="1400" dirty="0" smtClean="0"/>
              <a:t>: </a:t>
            </a:r>
            <a:r>
              <a:rPr lang="es-ES" sz="1400" dirty="0" err="1" smtClean="0"/>
              <a:t>image</a:t>
            </a:r>
            <a:r>
              <a:rPr lang="es-ES" sz="1400" dirty="0" smtClean="0"/>
              <a:t>/*</a:t>
            </a:r>
          </a:p>
          <a:p>
            <a:r>
              <a:rPr lang="es-ES" sz="1400" dirty="0" err="1" smtClean="0"/>
              <a:t>User-Agent</a:t>
            </a:r>
            <a:r>
              <a:rPr lang="es-ES" sz="1400" dirty="0" smtClean="0"/>
              <a:t>: Mozilla Windows Escritorio</a:t>
            </a:r>
          </a:p>
          <a:p>
            <a:endParaRPr lang="es-ES" sz="1400" dirty="0" smtClean="0"/>
          </a:p>
        </p:txBody>
      </p:sp>
      <p:sp>
        <p:nvSpPr>
          <p:cNvPr id="10" name="54 Rectángulo"/>
          <p:cNvSpPr/>
          <p:nvPr/>
        </p:nvSpPr>
        <p:spPr>
          <a:xfrm>
            <a:off x="683568" y="3645024"/>
            <a:ext cx="3096344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Eskaera</a:t>
            </a:r>
            <a:r>
              <a:rPr lang="es-ES" sz="1600" b="1" dirty="0"/>
              <a:t> baten </a:t>
            </a:r>
            <a:r>
              <a:rPr lang="es-ES" sz="1600" b="1" dirty="0" err="1"/>
              <a:t>adibidea</a:t>
            </a:r>
            <a:endParaRPr lang="es-ES" sz="1600" b="1" dirty="0"/>
          </a:p>
        </p:txBody>
      </p:sp>
      <p:sp>
        <p:nvSpPr>
          <p:cNvPr id="15" name="108 CuadroTexto"/>
          <p:cNvSpPr txBox="1"/>
          <p:nvPr/>
        </p:nvSpPr>
        <p:spPr>
          <a:xfrm>
            <a:off x="4788024" y="3934217"/>
            <a:ext cx="3672408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HTTP/1.1 200 OK</a:t>
            </a:r>
          </a:p>
          <a:p>
            <a:r>
              <a:rPr lang="es-ES" sz="1400" dirty="0" smtClean="0"/>
              <a:t>Date: </a:t>
            </a:r>
            <a:r>
              <a:rPr lang="es-ES" sz="1400" dirty="0" err="1" smtClean="0"/>
              <a:t>Thu</a:t>
            </a:r>
            <a:r>
              <a:rPr lang="es-ES" sz="1400" dirty="0" smtClean="0"/>
              <a:t>, 20 </a:t>
            </a:r>
            <a:r>
              <a:rPr lang="es-ES" sz="1400" dirty="0" err="1" smtClean="0"/>
              <a:t>Nov</a:t>
            </a:r>
            <a:r>
              <a:rPr lang="es-ES" sz="1400" dirty="0" smtClean="0"/>
              <a:t> 2015 20:25:52 GMT</a:t>
            </a:r>
          </a:p>
          <a:p>
            <a:r>
              <a:rPr lang="es-ES" sz="1400" dirty="0" err="1" smtClean="0"/>
              <a:t>Last-Modified</a:t>
            </a:r>
            <a:r>
              <a:rPr lang="es-ES" sz="1400" dirty="0" smtClean="0"/>
              <a:t>: </a:t>
            </a:r>
            <a:r>
              <a:rPr lang="es-ES" sz="1400" dirty="0" err="1" smtClean="0"/>
              <a:t>Tue</a:t>
            </a:r>
            <a:r>
              <a:rPr lang="es-ES" sz="1400" dirty="0" smtClean="0"/>
              <a:t>, 17 </a:t>
            </a:r>
            <a:r>
              <a:rPr lang="es-ES" sz="1400" dirty="0" err="1" smtClean="0"/>
              <a:t>Sep</a:t>
            </a:r>
            <a:r>
              <a:rPr lang="es-ES" sz="1400" dirty="0" smtClean="0"/>
              <a:t> 2015 13:00:02 GMT</a:t>
            </a:r>
          </a:p>
          <a:p>
            <a:r>
              <a:rPr lang="es-ES" sz="1400" dirty="0" err="1" smtClean="0"/>
              <a:t>ETag</a:t>
            </a:r>
            <a:r>
              <a:rPr lang="es-ES" sz="1400" dirty="0" smtClean="0"/>
              <a:t>: "1a968-3ec-4e693e61bb8b6”</a:t>
            </a:r>
          </a:p>
          <a:p>
            <a:r>
              <a:rPr lang="es-ES" sz="1400" dirty="0" smtClean="0"/>
              <a:t>Cache-Control: </a:t>
            </a:r>
            <a:r>
              <a:rPr lang="es-ES" sz="1400" dirty="0" err="1" smtClean="0"/>
              <a:t>max-age</a:t>
            </a:r>
            <a:r>
              <a:rPr lang="es-ES" sz="1400" dirty="0" smtClean="0"/>
              <a:t>=</a:t>
            </a:r>
            <a:r>
              <a:rPr lang="es-ES" sz="1400" dirty="0"/>
              <a:t>2592000</a:t>
            </a:r>
            <a:endParaRPr lang="es-ES" sz="1400" dirty="0" smtClean="0"/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Length</a:t>
            </a:r>
            <a:r>
              <a:rPr lang="es-ES" sz="1400" dirty="0" smtClean="0"/>
              <a:t>: 12405</a:t>
            </a:r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Type</a:t>
            </a:r>
            <a:r>
              <a:rPr lang="es-ES" sz="1400" dirty="0" smtClean="0"/>
              <a:t>: </a:t>
            </a:r>
            <a:r>
              <a:rPr lang="es-ES" sz="1400" dirty="0" err="1" smtClean="0"/>
              <a:t>image</a:t>
            </a:r>
            <a:r>
              <a:rPr lang="es-ES" sz="1400" dirty="0" smtClean="0"/>
              <a:t>/</a:t>
            </a:r>
            <a:r>
              <a:rPr lang="es-ES" sz="1400" dirty="0" err="1" smtClean="0"/>
              <a:t>jpg</a:t>
            </a:r>
            <a:endParaRPr lang="es-ES" sz="1400" dirty="0" smtClean="0"/>
          </a:p>
          <a:p>
            <a:endParaRPr lang="es-ES" sz="1400" dirty="0" smtClean="0"/>
          </a:p>
          <a:p>
            <a:r>
              <a:rPr lang="en-US" sz="1400" dirty="0" smtClean="0"/>
              <a:t>IRUDIA (</a:t>
            </a:r>
            <a:r>
              <a:rPr lang="en-US" sz="1400" dirty="0" err="1" smtClean="0"/>
              <a:t>eduki</a:t>
            </a:r>
            <a:r>
              <a:rPr lang="en-US" sz="1400" dirty="0" smtClean="0"/>
              <a:t> </a:t>
            </a:r>
            <a:r>
              <a:rPr lang="en-US" sz="1400" dirty="0" err="1" smtClean="0"/>
              <a:t>binarioa</a:t>
            </a:r>
            <a:r>
              <a:rPr lang="en-US" sz="1400" dirty="0" smtClean="0"/>
              <a:t>)</a:t>
            </a:r>
            <a:endParaRPr lang="es-ES" sz="1400" dirty="0" smtClean="0"/>
          </a:p>
        </p:txBody>
      </p:sp>
      <p:sp>
        <p:nvSpPr>
          <p:cNvPr id="16" name="109 Rectángulo"/>
          <p:cNvSpPr/>
          <p:nvPr/>
        </p:nvSpPr>
        <p:spPr>
          <a:xfrm>
            <a:off x="4788024" y="3646185"/>
            <a:ext cx="367240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Erantzun</a:t>
            </a:r>
            <a:r>
              <a:rPr lang="es-ES" sz="1600" b="1" dirty="0"/>
              <a:t> baten </a:t>
            </a:r>
            <a:r>
              <a:rPr lang="es-ES" sz="1600" b="1" dirty="0" err="1"/>
              <a:t>adibidea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96664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s-ES" sz="2400" dirty="0" err="1" smtClean="0"/>
              <a:t>Jarraian</a:t>
            </a:r>
            <a:r>
              <a:rPr lang="es-ES" sz="2400" dirty="0" smtClean="0"/>
              <a:t>, HTTP </a:t>
            </a:r>
            <a:r>
              <a:rPr lang="es-ES" sz="2400" dirty="0" err="1" smtClean="0"/>
              <a:t>protokoloaren</a:t>
            </a:r>
            <a:r>
              <a:rPr lang="es-ES" sz="2400" dirty="0" smtClean="0"/>
              <a:t> </a:t>
            </a:r>
            <a:r>
              <a:rPr lang="es-ES" sz="2400" dirty="0" err="1" smtClean="0"/>
              <a:t>funtzionamendua</a:t>
            </a:r>
            <a:r>
              <a:rPr lang="es-ES" sz="2400" dirty="0" smtClean="0"/>
              <a:t> </a:t>
            </a:r>
            <a:r>
              <a:rPr lang="es-ES" sz="2400" dirty="0" err="1"/>
              <a:t>adibide</a:t>
            </a:r>
            <a:r>
              <a:rPr lang="es-ES" sz="2400" dirty="0"/>
              <a:t> baten </a:t>
            </a:r>
            <a:r>
              <a:rPr lang="es-ES" sz="2400" dirty="0" err="1"/>
              <a:t>bitartez</a:t>
            </a:r>
            <a:r>
              <a:rPr lang="es-ES" sz="2400" dirty="0"/>
              <a:t> </a:t>
            </a:r>
            <a:r>
              <a:rPr lang="es-ES" sz="2400" dirty="0" err="1"/>
              <a:t>deskribatuko</a:t>
            </a:r>
            <a:r>
              <a:rPr lang="es-ES" sz="2400" dirty="0"/>
              <a:t> </a:t>
            </a:r>
            <a:r>
              <a:rPr lang="es-ES" sz="2400" dirty="0" smtClean="0"/>
              <a:t>da. </a:t>
            </a:r>
            <a:r>
              <a:rPr lang="es-ES" sz="2400" dirty="0" err="1" smtClean="0"/>
              <a:t>Ondorengo</a:t>
            </a:r>
            <a:r>
              <a:rPr lang="es-ES" sz="2400" dirty="0" smtClean="0"/>
              <a:t> </a:t>
            </a:r>
            <a:r>
              <a:rPr lang="es-ES" sz="2400" dirty="0" err="1" smtClean="0"/>
              <a:t>galderak</a:t>
            </a:r>
            <a:r>
              <a:rPr lang="es-ES" sz="2400" dirty="0" smtClean="0"/>
              <a:t> </a:t>
            </a:r>
            <a:r>
              <a:rPr lang="es-ES" sz="2400" dirty="0" err="1" smtClean="0"/>
              <a:t>erantzungo</a:t>
            </a:r>
            <a:r>
              <a:rPr lang="es-ES" sz="2400" dirty="0" smtClean="0"/>
              <a:t> </a:t>
            </a:r>
            <a:r>
              <a:rPr lang="es-ES" sz="2400" dirty="0" err="1" smtClean="0"/>
              <a:t>dira</a:t>
            </a:r>
            <a:r>
              <a:rPr lang="es-ES" sz="2400" dirty="0" smtClean="0"/>
              <a:t>, </a:t>
            </a:r>
            <a:r>
              <a:rPr lang="es-ES" sz="2400" dirty="0" err="1" smtClean="0"/>
              <a:t>hain</a:t>
            </a:r>
            <a:r>
              <a:rPr lang="es-ES" sz="2400" dirty="0" smtClean="0"/>
              <a:t> </a:t>
            </a:r>
            <a:r>
              <a:rPr lang="es-ES" sz="2400" dirty="0" err="1" smtClean="0"/>
              <a:t>zuzen</a:t>
            </a:r>
            <a:r>
              <a:rPr lang="es-ES" sz="2400" dirty="0" smtClean="0"/>
              <a:t> ere:</a:t>
            </a:r>
          </a:p>
          <a:p>
            <a:pPr marL="539750" indent="-179388"/>
            <a:r>
              <a:rPr lang="es-ES" sz="2400" b="1" dirty="0" err="1">
                <a:solidFill>
                  <a:srgbClr val="FF0000"/>
                </a:solidFill>
              </a:rPr>
              <a:t>Zer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gertatzen</a:t>
            </a:r>
            <a:r>
              <a:rPr lang="es-ES" sz="2400" b="1" dirty="0">
                <a:solidFill>
                  <a:srgbClr val="FF0000"/>
                </a:solidFill>
              </a:rPr>
              <a:t> da </a:t>
            </a:r>
            <a:r>
              <a:rPr lang="es-ES" sz="2400" b="1" dirty="0" err="1">
                <a:solidFill>
                  <a:srgbClr val="FF0000"/>
                </a:solidFill>
              </a:rPr>
              <a:t>erabiltzaile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batek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baliabide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 (</a:t>
            </a:r>
            <a:r>
              <a:rPr lang="es-ES" sz="2400" b="1" dirty="0" err="1">
                <a:solidFill>
                  <a:srgbClr val="FF0000"/>
                </a:solidFill>
              </a:rPr>
              <a:t>adibidez</a:t>
            </a:r>
            <a:r>
              <a:rPr lang="es-ES" sz="2400" b="1" dirty="0">
                <a:solidFill>
                  <a:srgbClr val="FF0000"/>
                </a:solidFill>
              </a:rPr>
              <a:t>, web </a:t>
            </a:r>
            <a:r>
              <a:rPr lang="es-ES" sz="2400" b="1" dirty="0" err="1">
                <a:solidFill>
                  <a:srgbClr val="FF0000"/>
                </a:solidFill>
              </a:rPr>
              <a:t>orrialde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) </a:t>
            </a:r>
            <a:r>
              <a:rPr lang="es-ES" sz="2400" b="1" dirty="0" err="1">
                <a:solidFill>
                  <a:srgbClr val="FF0000"/>
                </a:solidFill>
              </a:rPr>
              <a:t>nabigatzailearen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bitartez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eskatzen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duenean</a:t>
            </a:r>
            <a:r>
              <a:rPr lang="es-ES" sz="2400" b="1" dirty="0">
                <a:solidFill>
                  <a:srgbClr val="FF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 smtClean="0">
                <a:solidFill>
                  <a:srgbClr val="000000"/>
                </a:solidFill>
              </a:rPr>
              <a:t>Zer</a:t>
            </a:r>
            <a:r>
              <a:rPr lang="es-ES" sz="2400" dirty="0" smtClean="0">
                <a:solidFill>
                  <a:srgbClr val="000000"/>
                </a:solidFill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</a:rPr>
              <a:t>egiten</a:t>
            </a:r>
            <a:r>
              <a:rPr lang="es-ES" sz="2400" dirty="0" smtClean="0">
                <a:solidFill>
                  <a:srgbClr val="000000"/>
                </a:solidFill>
              </a:rPr>
              <a:t> du </a:t>
            </a:r>
            <a:r>
              <a:rPr lang="es-ES" sz="2400" dirty="0" err="1" smtClean="0">
                <a:solidFill>
                  <a:srgbClr val="000000"/>
                </a:solidFill>
              </a:rPr>
              <a:t>nabigatzaileak</a:t>
            </a:r>
            <a:r>
              <a:rPr lang="es-ES" sz="2400" dirty="0" smtClean="0">
                <a:solidFill>
                  <a:srgbClr val="00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 smtClean="0"/>
              <a:t>Zein</a:t>
            </a:r>
            <a:r>
              <a:rPr lang="es-ES" sz="2400" dirty="0" smtClean="0"/>
              <a:t> </a:t>
            </a:r>
            <a:r>
              <a:rPr lang="es-ES" sz="2400" dirty="0" err="1" smtClean="0"/>
              <a:t>formatu</a:t>
            </a:r>
            <a:r>
              <a:rPr lang="es-ES" sz="2400" dirty="0" smtClean="0"/>
              <a:t> (</a:t>
            </a:r>
            <a:r>
              <a:rPr lang="es-ES" sz="2400" dirty="0" err="1" smtClean="0"/>
              <a:t>sintaxi</a:t>
            </a:r>
            <a:r>
              <a:rPr lang="es-ES" sz="2400" dirty="0" smtClean="0"/>
              <a:t> eta </a:t>
            </a:r>
            <a:r>
              <a:rPr lang="es-ES" sz="2400" dirty="0" err="1" smtClean="0"/>
              <a:t>semantika</a:t>
            </a:r>
            <a:r>
              <a:rPr lang="es-ES" sz="2400" dirty="0" smtClean="0"/>
              <a:t>) </a:t>
            </a:r>
            <a:r>
              <a:rPr lang="es-ES" sz="2400" dirty="0" err="1" smtClean="0"/>
              <a:t>dauka</a:t>
            </a:r>
            <a:r>
              <a:rPr lang="es-ES" sz="2400" dirty="0" smtClean="0"/>
              <a:t> </a:t>
            </a:r>
            <a:r>
              <a:rPr lang="es-ES" sz="2400" dirty="0" err="1" smtClean="0"/>
              <a:t>eskaerak</a:t>
            </a:r>
            <a:r>
              <a:rPr lang="es-ES" sz="2400" dirty="0" smtClean="0"/>
              <a:t>? </a:t>
            </a:r>
          </a:p>
          <a:p>
            <a:pPr marL="939800" lvl="2" indent="-179388"/>
            <a:r>
              <a:rPr lang="es-ES" sz="2400" dirty="0" err="1" smtClean="0"/>
              <a:t>Zelan</a:t>
            </a:r>
            <a:r>
              <a:rPr lang="es-ES" sz="2400" dirty="0" smtClean="0"/>
              <a:t> </a:t>
            </a:r>
            <a:r>
              <a:rPr lang="es-ES" sz="2400" dirty="0" err="1" smtClean="0"/>
              <a:t>prozesatzen</a:t>
            </a:r>
            <a:r>
              <a:rPr lang="es-ES" sz="2400" dirty="0" smtClean="0"/>
              <a:t> da </a:t>
            </a:r>
            <a:r>
              <a:rPr lang="es-ES" sz="2400" dirty="0" err="1" smtClean="0"/>
              <a:t>eskaera</a:t>
            </a:r>
            <a:r>
              <a:rPr lang="es-ES" sz="2400" dirty="0" smtClean="0"/>
              <a:t> </a:t>
            </a:r>
            <a:r>
              <a:rPr lang="es-ES" sz="2400" dirty="0" err="1" smtClean="0"/>
              <a:t>zerbitzarian</a:t>
            </a:r>
            <a:r>
              <a:rPr lang="es-ES" sz="2400" dirty="0" smtClean="0"/>
              <a:t>?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 smtClean="0"/>
              <a:t>erantzunak</a:t>
            </a:r>
            <a:endParaRPr lang="es-ES" sz="2400" dirty="0" smtClean="0"/>
          </a:p>
          <a:p>
            <a:pPr marL="1397000" lvl="3" indent="-179388"/>
            <a:r>
              <a:rPr lang="es-ES" sz="2400" dirty="0" err="1" smtClean="0"/>
              <a:t>Mezuaren</a:t>
            </a:r>
            <a:r>
              <a:rPr lang="es-ES" sz="2400" dirty="0" smtClean="0"/>
              <a:t> </a:t>
            </a:r>
            <a:r>
              <a:rPr lang="es-ES" sz="2400" dirty="0" err="1" smtClean="0"/>
              <a:t>gorputzaren</a:t>
            </a:r>
            <a:r>
              <a:rPr lang="es-ES" sz="2400" dirty="0" smtClean="0"/>
              <a:t> </a:t>
            </a:r>
            <a:r>
              <a:rPr lang="es-ES" sz="2400" dirty="0" err="1" smtClean="0"/>
              <a:t>kodifikazioa</a:t>
            </a:r>
            <a:r>
              <a:rPr lang="es-ES" sz="2400" dirty="0" smtClean="0"/>
              <a:t>.</a:t>
            </a:r>
          </a:p>
          <a:p>
            <a:pPr marL="1397000" lvl="3" indent="-179388"/>
            <a:r>
              <a:rPr lang="es-ES" sz="2400" dirty="0" err="1" smtClean="0"/>
              <a:t>Mezuaren</a:t>
            </a:r>
            <a:r>
              <a:rPr lang="es-ES" sz="2400" dirty="0" smtClean="0"/>
              <a:t> </a:t>
            </a:r>
            <a:r>
              <a:rPr lang="es-ES" sz="2400" dirty="0" err="1" smtClean="0"/>
              <a:t>gorputzaren</a:t>
            </a:r>
            <a:r>
              <a:rPr lang="es-ES" sz="2400" dirty="0" smtClean="0"/>
              <a:t> </a:t>
            </a:r>
            <a:r>
              <a:rPr lang="es-ES" sz="2400" dirty="0" err="1" smtClean="0"/>
              <a:t>luzeera</a:t>
            </a:r>
            <a:r>
              <a:rPr lang="es-ES" sz="2400" dirty="0" smtClean="0"/>
              <a:t>.</a:t>
            </a:r>
          </a:p>
          <a:p>
            <a:pPr marL="939800" lvl="2" indent="-179388"/>
            <a:r>
              <a:rPr lang="es-ES" sz="2400" b="1" dirty="0" err="1" smtClean="0">
                <a:solidFill>
                  <a:srgbClr val="FF0000"/>
                </a:solidFill>
              </a:rPr>
              <a:t>Zelan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kargatzen</a:t>
            </a:r>
            <a:r>
              <a:rPr lang="es-ES" sz="2400" b="1" dirty="0" smtClean="0">
                <a:solidFill>
                  <a:srgbClr val="FF0000"/>
                </a:solidFill>
              </a:rPr>
              <a:t> da web </a:t>
            </a:r>
            <a:r>
              <a:rPr lang="es-ES" sz="2400" b="1" dirty="0" err="1" smtClean="0">
                <a:solidFill>
                  <a:srgbClr val="FF0000"/>
                </a:solidFill>
              </a:rPr>
              <a:t>orri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bat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nabigatzailean</a:t>
            </a:r>
            <a:r>
              <a:rPr lang="es-ES" sz="2400" b="1" dirty="0" smtClean="0">
                <a:solidFill>
                  <a:srgbClr val="FF0000"/>
                </a:solidFill>
              </a:rPr>
              <a:t>?</a:t>
            </a:r>
            <a:r>
              <a:rPr lang="es-ES" sz="2400" dirty="0" smtClean="0"/>
              <a:t> </a:t>
            </a:r>
          </a:p>
          <a:p>
            <a:pPr marL="1397000" lvl="3" indent="-179388"/>
            <a:r>
              <a:rPr lang="es-ES" sz="2400" dirty="0" smtClean="0"/>
              <a:t>TCP </a:t>
            </a:r>
            <a:r>
              <a:rPr lang="es-ES" sz="2400" dirty="0" err="1" smtClean="0"/>
              <a:t>konexioaren</a:t>
            </a:r>
            <a:r>
              <a:rPr lang="es-ES" sz="2400" dirty="0" smtClean="0"/>
              <a:t> </a:t>
            </a:r>
            <a:r>
              <a:rPr lang="es-ES" sz="2400" dirty="0" err="1" smtClean="0"/>
              <a:t>kudeaketa</a:t>
            </a:r>
            <a:r>
              <a:rPr lang="es-ES" sz="2400" dirty="0" smtClean="0"/>
              <a:t>. </a:t>
            </a:r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 smtClean="0"/>
              <a:t>Funtzionamendua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106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184150"/>
            <a:r>
              <a:rPr lang="es-ES" sz="2000" dirty="0" err="1" smtClean="0"/>
              <a:t>Demagun</a:t>
            </a:r>
            <a:r>
              <a:rPr lang="es-ES" sz="2000" dirty="0" smtClean="0"/>
              <a:t> </a:t>
            </a:r>
            <a:r>
              <a:rPr lang="es-ES" sz="2000" dirty="0" err="1" smtClean="0"/>
              <a:t>erabiltzaileak</a:t>
            </a:r>
            <a:r>
              <a:rPr lang="es-ES" sz="2000" dirty="0" smtClean="0"/>
              <a:t> </a:t>
            </a:r>
            <a:r>
              <a:rPr lang="es-ES" sz="2000" dirty="0" err="1" smtClean="0"/>
              <a:t>nabigatzailea</a:t>
            </a:r>
            <a:r>
              <a:rPr lang="es-ES" sz="2000" dirty="0" smtClean="0"/>
              <a:t> </a:t>
            </a:r>
            <a:r>
              <a:rPr lang="es-ES" sz="2000" dirty="0" err="1" smtClean="0"/>
              <a:t>itxi</a:t>
            </a:r>
            <a:r>
              <a:rPr lang="es-ES" sz="2000" dirty="0" smtClean="0"/>
              <a:t> eta </a:t>
            </a:r>
            <a:r>
              <a:rPr lang="es-ES" sz="2000" dirty="0" err="1" smtClean="0"/>
              <a:t>hurrengo</a:t>
            </a:r>
            <a:r>
              <a:rPr lang="es-ES" sz="2000" dirty="0" smtClean="0"/>
              <a:t> </a:t>
            </a:r>
            <a:r>
              <a:rPr lang="es-ES" sz="2000" dirty="0" err="1" smtClean="0"/>
              <a:t>egunean</a:t>
            </a:r>
            <a:r>
              <a:rPr lang="es-ES" sz="2000" dirty="0" smtClean="0"/>
              <a:t> web </a:t>
            </a:r>
            <a:r>
              <a:rPr lang="es-ES" sz="2000" dirty="0" err="1" smtClean="0"/>
              <a:t>orri</a:t>
            </a:r>
            <a:r>
              <a:rPr lang="es-ES" sz="2000" dirty="0" smtClean="0"/>
              <a:t> </a:t>
            </a:r>
            <a:r>
              <a:rPr lang="es-ES" sz="2000" dirty="0" err="1" smtClean="0"/>
              <a:t>bera</a:t>
            </a:r>
            <a:r>
              <a:rPr lang="es-ES" sz="2000" dirty="0" smtClean="0"/>
              <a:t> </a:t>
            </a:r>
            <a:r>
              <a:rPr lang="es-ES" sz="2000" dirty="0" err="1" smtClean="0"/>
              <a:t>eskatzeko</a:t>
            </a:r>
            <a:r>
              <a:rPr lang="es-ES" sz="2000" dirty="0" smtClean="0"/>
              <a:t> </a:t>
            </a:r>
            <a:r>
              <a:rPr lang="es-ES" sz="2000" dirty="0" err="1" smtClean="0"/>
              <a:t>berriro</a:t>
            </a:r>
            <a:r>
              <a:rPr lang="es-ES" sz="2000" dirty="0" smtClean="0"/>
              <a:t> </a:t>
            </a:r>
            <a:r>
              <a:rPr lang="es-ES" sz="2000" dirty="0" err="1" smtClean="0"/>
              <a:t>zabaltzen</a:t>
            </a:r>
            <a:r>
              <a:rPr lang="es-ES" sz="2000" dirty="0" smtClean="0"/>
              <a:t> duela, </a:t>
            </a:r>
            <a:r>
              <a:rPr lang="es-ES" sz="2000" dirty="0" err="1" smtClean="0"/>
              <a:t>denbora</a:t>
            </a:r>
            <a:r>
              <a:rPr lang="es-ES" sz="2000" dirty="0" smtClean="0"/>
              <a:t> </a:t>
            </a:r>
            <a:r>
              <a:rPr lang="es-ES" sz="2000" dirty="0" err="1" smtClean="0"/>
              <a:t>tarte</a:t>
            </a:r>
            <a:r>
              <a:rPr lang="es-ES" sz="2000" dirty="0" smtClean="0"/>
              <a:t> </a:t>
            </a:r>
            <a:r>
              <a:rPr lang="es-ES" sz="2000" dirty="0" err="1" smtClean="0"/>
              <a:t>horretan</a:t>
            </a:r>
            <a:r>
              <a:rPr lang="es-ES" sz="2000" dirty="0" smtClean="0"/>
              <a:t> web </a:t>
            </a:r>
            <a:r>
              <a:rPr lang="es-ES" sz="2000" dirty="0" err="1" smtClean="0"/>
              <a:t>orri</a:t>
            </a:r>
            <a:r>
              <a:rPr lang="es-ES" sz="2000" dirty="0" smtClean="0"/>
              <a:t> </a:t>
            </a:r>
            <a:r>
              <a:rPr lang="es-ES" sz="2000" dirty="0" err="1" smtClean="0"/>
              <a:t>horretako</a:t>
            </a:r>
            <a:r>
              <a:rPr lang="es-ES" sz="2000" dirty="0" smtClean="0"/>
              <a:t> </a:t>
            </a:r>
            <a:r>
              <a:rPr lang="es-ES" sz="2000" dirty="0" err="1" smtClean="0"/>
              <a:t>irudia</a:t>
            </a:r>
            <a:r>
              <a:rPr lang="es-ES" sz="2000" dirty="0" smtClean="0"/>
              <a:t> </a:t>
            </a:r>
            <a:r>
              <a:rPr lang="es-ES" sz="2000" dirty="0" err="1" smtClean="0"/>
              <a:t>aldatu</a:t>
            </a:r>
            <a:r>
              <a:rPr lang="es-ES" sz="2000" dirty="0" smtClean="0"/>
              <a:t> </a:t>
            </a:r>
            <a:r>
              <a:rPr lang="es-ES" sz="2000" dirty="0" err="1" smtClean="0"/>
              <a:t>ez</a:t>
            </a:r>
            <a:r>
              <a:rPr lang="es-ES" sz="2000" dirty="0" smtClean="0"/>
              <a:t> </a:t>
            </a:r>
            <a:r>
              <a:rPr lang="es-ES" sz="2000" dirty="0" err="1" smtClean="0"/>
              <a:t>delarik</a:t>
            </a:r>
            <a:r>
              <a:rPr lang="es-ES" sz="20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cache: </a:t>
            </a:r>
            <a:r>
              <a:rPr lang="es-ES" dirty="0" err="1" smtClean="0"/>
              <a:t>freskotasuna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1376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15" name="108 CuadroTexto"/>
          <p:cNvSpPr txBox="1"/>
          <p:nvPr/>
        </p:nvSpPr>
        <p:spPr>
          <a:xfrm>
            <a:off x="755576" y="3269883"/>
            <a:ext cx="3672408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HTTP/1.1 200 OK</a:t>
            </a:r>
          </a:p>
          <a:p>
            <a:r>
              <a:rPr lang="es-ES" sz="1400" dirty="0" smtClean="0"/>
              <a:t>Date: </a:t>
            </a:r>
            <a:r>
              <a:rPr lang="es-ES" sz="1400" dirty="0" err="1" smtClean="0"/>
              <a:t>Thu</a:t>
            </a:r>
            <a:r>
              <a:rPr lang="es-ES" sz="1400" dirty="0" smtClean="0"/>
              <a:t>, 20 </a:t>
            </a:r>
            <a:r>
              <a:rPr lang="es-ES" sz="1400" dirty="0" err="1" smtClean="0"/>
              <a:t>Nov</a:t>
            </a:r>
            <a:r>
              <a:rPr lang="es-ES" sz="1400" dirty="0" smtClean="0"/>
              <a:t> 2015 20:25:52 GMT</a:t>
            </a:r>
          </a:p>
          <a:p>
            <a:r>
              <a:rPr lang="es-ES" sz="1400" dirty="0" err="1" smtClean="0"/>
              <a:t>Last-Modified</a:t>
            </a:r>
            <a:r>
              <a:rPr lang="es-ES" sz="1400" dirty="0" smtClean="0"/>
              <a:t>: </a:t>
            </a:r>
            <a:r>
              <a:rPr lang="es-ES" sz="1400" dirty="0" err="1" smtClean="0"/>
              <a:t>Tue</a:t>
            </a:r>
            <a:r>
              <a:rPr lang="es-ES" sz="1400" dirty="0" smtClean="0"/>
              <a:t>, 17 </a:t>
            </a:r>
            <a:r>
              <a:rPr lang="es-ES" sz="1400" dirty="0" err="1" smtClean="0"/>
              <a:t>Sep</a:t>
            </a:r>
            <a:r>
              <a:rPr lang="es-ES" sz="1400" dirty="0" smtClean="0"/>
              <a:t> 2015 13:00:02 GMT</a:t>
            </a:r>
          </a:p>
          <a:p>
            <a:r>
              <a:rPr lang="es-ES" sz="1400" dirty="0" err="1" smtClean="0"/>
              <a:t>ETag</a:t>
            </a:r>
            <a:r>
              <a:rPr lang="es-ES" sz="1400" dirty="0" smtClean="0"/>
              <a:t>: "1a968-3ec-4e693e61bb8b6”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Cache-Control: </a:t>
            </a:r>
            <a:r>
              <a:rPr lang="es-ES" sz="1400" dirty="0" err="1" smtClean="0">
                <a:solidFill>
                  <a:srgbClr val="FF0000"/>
                </a:solidFill>
              </a:rPr>
              <a:t>max-age</a:t>
            </a:r>
            <a:r>
              <a:rPr lang="es-ES" sz="1400" dirty="0" smtClean="0">
                <a:solidFill>
                  <a:srgbClr val="FF0000"/>
                </a:solidFill>
              </a:rPr>
              <a:t>=2592000</a:t>
            </a:r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Length</a:t>
            </a:r>
            <a:r>
              <a:rPr lang="es-ES" sz="1400" dirty="0" smtClean="0"/>
              <a:t>: 12405</a:t>
            </a:r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Type</a:t>
            </a:r>
            <a:r>
              <a:rPr lang="es-ES" sz="1400" dirty="0" smtClean="0"/>
              <a:t>: </a:t>
            </a:r>
            <a:r>
              <a:rPr lang="es-ES" sz="1400" dirty="0" err="1" smtClean="0"/>
              <a:t>image</a:t>
            </a:r>
            <a:r>
              <a:rPr lang="es-ES" sz="1400" dirty="0" smtClean="0"/>
              <a:t>/</a:t>
            </a:r>
            <a:r>
              <a:rPr lang="es-ES" sz="1400" dirty="0" err="1" smtClean="0"/>
              <a:t>jpg</a:t>
            </a:r>
            <a:endParaRPr lang="es-ES" sz="1400" dirty="0" smtClean="0"/>
          </a:p>
          <a:p>
            <a:endParaRPr lang="es-ES" sz="1400" dirty="0" smtClean="0"/>
          </a:p>
          <a:p>
            <a:r>
              <a:rPr lang="en-US" sz="1400" dirty="0"/>
              <a:t>IRUDIA (</a:t>
            </a:r>
            <a:r>
              <a:rPr lang="en-US" sz="1400" dirty="0" err="1"/>
              <a:t>eduki</a:t>
            </a:r>
            <a:r>
              <a:rPr lang="en-US" sz="1400" dirty="0"/>
              <a:t> </a:t>
            </a:r>
            <a:r>
              <a:rPr lang="en-US" sz="1400" dirty="0" err="1"/>
              <a:t>binarioa</a:t>
            </a:r>
            <a:r>
              <a:rPr lang="en-US" sz="1400" dirty="0"/>
              <a:t>)</a:t>
            </a:r>
            <a:endParaRPr lang="es-ES" sz="1400" dirty="0"/>
          </a:p>
        </p:txBody>
      </p:sp>
      <p:sp>
        <p:nvSpPr>
          <p:cNvPr id="16" name="109 Rectángulo"/>
          <p:cNvSpPr/>
          <p:nvPr/>
        </p:nvSpPr>
        <p:spPr>
          <a:xfrm>
            <a:off x="755576" y="2981851"/>
            <a:ext cx="367240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Aurreko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adibideko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erantzuna</a:t>
            </a:r>
            <a:endParaRPr lang="es-ES" sz="16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860032" y="2604968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“Cache-Control” </a:t>
            </a:r>
            <a:r>
              <a:rPr lang="es-ES" dirty="0" err="1" smtClean="0"/>
              <a:t>goibura</a:t>
            </a:r>
            <a:r>
              <a:rPr lang="es-ES" dirty="0" smtClean="0"/>
              <a:t> </a:t>
            </a:r>
            <a:r>
              <a:rPr lang="es-ES_tradnl" dirty="0" smtClean="0">
                <a:hlinkClick r:id="rId3"/>
              </a:rPr>
              <a:t>(RFC 2616, 14.9 </a:t>
            </a:r>
            <a:r>
              <a:rPr lang="es-ES_tradnl" dirty="0" err="1" smtClean="0">
                <a:hlinkClick r:id="rId3"/>
              </a:rPr>
              <a:t>atala</a:t>
            </a:r>
            <a:r>
              <a:rPr lang="es-ES_tradnl" dirty="0" smtClean="0">
                <a:hlinkClick r:id="rId3"/>
              </a:rPr>
              <a:t>)</a:t>
            </a:r>
            <a:r>
              <a:rPr lang="es-ES" dirty="0" smtClean="0"/>
              <a:t> </a:t>
            </a:r>
            <a:r>
              <a:rPr lang="es-ES" dirty="0" err="1" smtClean="0"/>
              <a:t>bezero</a:t>
            </a:r>
            <a:r>
              <a:rPr lang="es-ES" dirty="0" smtClean="0"/>
              <a:t> eta proxy-en cache-en </a:t>
            </a:r>
            <a:r>
              <a:rPr lang="es-ES" dirty="0" err="1" smtClean="0"/>
              <a:t>alderdi</a:t>
            </a:r>
            <a:r>
              <a:rPr lang="es-ES" dirty="0" smtClean="0"/>
              <a:t> </a:t>
            </a:r>
            <a:r>
              <a:rPr lang="es-ES" dirty="0" err="1" smtClean="0"/>
              <a:t>ezberdinak</a:t>
            </a:r>
            <a:r>
              <a:rPr lang="es-ES" dirty="0" smtClean="0"/>
              <a:t> </a:t>
            </a:r>
            <a:r>
              <a:rPr lang="es-ES" dirty="0" err="1" smtClean="0"/>
              <a:t>kudeatzeko</a:t>
            </a:r>
            <a:r>
              <a:rPr lang="es-ES" dirty="0" smtClean="0"/>
              <a:t> </a:t>
            </a:r>
            <a:r>
              <a:rPr lang="es-ES" dirty="0" err="1" smtClean="0"/>
              <a:t>erabiltzen</a:t>
            </a:r>
            <a:r>
              <a:rPr lang="es-ES" dirty="0" smtClean="0"/>
              <a:t> da.</a:t>
            </a:r>
          </a:p>
          <a:p>
            <a:endParaRPr lang="es-ES" dirty="0"/>
          </a:p>
          <a:p>
            <a:r>
              <a:rPr lang="es-ES" dirty="0" err="1" smtClean="0"/>
              <a:t>Kasu</a:t>
            </a:r>
            <a:r>
              <a:rPr lang="es-ES" dirty="0" smtClean="0"/>
              <a:t> </a:t>
            </a:r>
            <a:r>
              <a:rPr lang="es-ES" dirty="0" err="1" smtClean="0"/>
              <a:t>honetan</a:t>
            </a:r>
            <a:r>
              <a:rPr lang="es-ES" dirty="0" smtClean="0"/>
              <a:t>, </a:t>
            </a:r>
            <a:r>
              <a:rPr lang="es-ES" dirty="0" err="1" smtClean="0"/>
              <a:t>zerbitzariak</a:t>
            </a:r>
            <a:r>
              <a:rPr lang="es-ES" dirty="0" smtClean="0"/>
              <a:t> </a:t>
            </a:r>
            <a:r>
              <a:rPr lang="es-ES" dirty="0" err="1" smtClean="0"/>
              <a:t>nabigatzaileari</a:t>
            </a:r>
            <a:r>
              <a:rPr lang="es-ES" dirty="0" smtClean="0"/>
              <a:t> </a:t>
            </a:r>
            <a:r>
              <a:rPr lang="es-ES" dirty="0" err="1" smtClean="0"/>
              <a:t>ondorengo</a:t>
            </a:r>
            <a:r>
              <a:rPr lang="es-ES" dirty="0" smtClean="0"/>
              <a:t> </a:t>
            </a:r>
            <a:r>
              <a:rPr lang="es-ES" dirty="0" err="1" smtClean="0"/>
              <a:t>dinotso</a:t>
            </a:r>
            <a:r>
              <a:rPr lang="es-ES" dirty="0" smtClean="0"/>
              <a:t>: “</a:t>
            </a:r>
            <a:r>
              <a:rPr lang="es-ES" dirty="0" err="1" smtClean="0"/>
              <a:t>ez</a:t>
            </a:r>
            <a:r>
              <a:rPr lang="es-ES" dirty="0" smtClean="0"/>
              <a:t> </a:t>
            </a:r>
            <a:r>
              <a:rPr lang="es-ES" dirty="0" err="1" smtClean="0"/>
              <a:t>iezadazu</a:t>
            </a:r>
            <a:r>
              <a:rPr lang="es-ES" dirty="0" smtClean="0"/>
              <a:t> </a:t>
            </a:r>
            <a:r>
              <a:rPr lang="es-ES" dirty="0" err="1" smtClean="0"/>
              <a:t>irudi</a:t>
            </a:r>
            <a:r>
              <a:rPr lang="es-ES" dirty="0" smtClean="0"/>
              <a:t> </a:t>
            </a:r>
            <a:r>
              <a:rPr lang="es-ES" dirty="0" err="1" smtClean="0"/>
              <a:t>honengaitik</a:t>
            </a:r>
            <a:r>
              <a:rPr lang="es-ES" dirty="0" smtClean="0"/>
              <a:t> </a:t>
            </a:r>
            <a:r>
              <a:rPr lang="es-ES" dirty="0" err="1" smtClean="0"/>
              <a:t>galdetu</a:t>
            </a:r>
            <a:r>
              <a:rPr lang="es-ES" dirty="0" smtClean="0"/>
              <a:t> </a:t>
            </a:r>
            <a:r>
              <a:rPr lang="es-ES" dirty="0" err="1" smtClean="0"/>
              <a:t>hilabete</a:t>
            </a:r>
            <a:r>
              <a:rPr lang="es-ES" dirty="0" smtClean="0"/>
              <a:t> baten </a:t>
            </a:r>
            <a:r>
              <a:rPr lang="es-ES" dirty="0" err="1" smtClean="0"/>
              <a:t>buruan</a:t>
            </a:r>
            <a:r>
              <a:rPr lang="es-ES" dirty="0" smtClean="0"/>
              <a:t>”. </a:t>
            </a:r>
          </a:p>
          <a:p>
            <a:endParaRPr lang="es-ES" dirty="0"/>
          </a:p>
          <a:p>
            <a:r>
              <a:rPr lang="es-ES" dirty="0" err="1" smtClean="0"/>
              <a:t>Horrela</a:t>
            </a:r>
            <a:r>
              <a:rPr lang="es-ES" dirty="0" smtClean="0"/>
              <a:t>, </a:t>
            </a:r>
            <a:r>
              <a:rPr lang="es-ES" dirty="0" err="1" smtClean="0"/>
              <a:t>nabigatzaileak</a:t>
            </a:r>
            <a:r>
              <a:rPr lang="es-ES" dirty="0" smtClean="0"/>
              <a:t> </a:t>
            </a:r>
            <a:r>
              <a:rPr lang="es-ES" dirty="0" err="1" smtClean="0"/>
              <a:t>irudia</a:t>
            </a:r>
            <a:r>
              <a:rPr lang="es-ES" dirty="0" smtClean="0"/>
              <a:t> </a:t>
            </a:r>
            <a:r>
              <a:rPr lang="es-ES" dirty="0" err="1" smtClean="0"/>
              <a:t>bere</a:t>
            </a:r>
            <a:r>
              <a:rPr lang="es-ES" dirty="0" smtClean="0"/>
              <a:t> cache-</a:t>
            </a:r>
            <a:r>
              <a:rPr lang="es-ES" dirty="0" err="1" smtClean="0"/>
              <a:t>tik</a:t>
            </a:r>
            <a:r>
              <a:rPr lang="es-ES" dirty="0" smtClean="0"/>
              <a:t> </a:t>
            </a:r>
            <a:r>
              <a:rPr lang="es-ES" dirty="0" err="1" smtClean="0"/>
              <a:t>zuzenean</a:t>
            </a:r>
            <a:r>
              <a:rPr lang="es-ES" dirty="0" smtClean="0"/>
              <a:t> </a:t>
            </a:r>
            <a:r>
              <a:rPr lang="es-ES" dirty="0" err="1" smtClean="0"/>
              <a:t>hartzen</a:t>
            </a:r>
            <a:r>
              <a:rPr lang="es-ES" dirty="0" smtClean="0"/>
              <a:t> du.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569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184150"/>
            <a:r>
              <a:rPr lang="es-ES" sz="2000" dirty="0" err="1" smtClean="0"/>
              <a:t>Demagun</a:t>
            </a:r>
            <a:r>
              <a:rPr lang="es-ES" sz="2000" dirty="0" smtClean="0"/>
              <a:t> </a:t>
            </a:r>
            <a:r>
              <a:rPr lang="es-ES" sz="2000" dirty="0" err="1" smtClean="0"/>
              <a:t>bi</a:t>
            </a:r>
            <a:r>
              <a:rPr lang="es-ES" sz="2000" dirty="0" smtClean="0"/>
              <a:t> </a:t>
            </a:r>
            <a:r>
              <a:rPr lang="es-ES" sz="2000" dirty="0" err="1" smtClean="0"/>
              <a:t>hilabete</a:t>
            </a:r>
            <a:r>
              <a:rPr lang="es-ES" sz="2000" dirty="0" smtClean="0"/>
              <a:t> </a:t>
            </a:r>
            <a:r>
              <a:rPr lang="es-ES" sz="2000" dirty="0" err="1" smtClean="0"/>
              <a:t>geroago</a:t>
            </a:r>
            <a:r>
              <a:rPr lang="es-ES" sz="2000" dirty="0" smtClean="0"/>
              <a:t> </a:t>
            </a:r>
            <a:r>
              <a:rPr lang="es-ES" sz="2000" dirty="0" err="1" smtClean="0"/>
              <a:t>erabiltzaileak</a:t>
            </a:r>
            <a:r>
              <a:rPr lang="es-ES" sz="2000" dirty="0" smtClean="0"/>
              <a:t> web </a:t>
            </a:r>
            <a:r>
              <a:rPr lang="es-ES" sz="2000" dirty="0" err="1" smtClean="0"/>
              <a:t>orri</a:t>
            </a:r>
            <a:r>
              <a:rPr lang="es-ES" sz="2000" dirty="0" smtClean="0"/>
              <a:t> </a:t>
            </a:r>
            <a:r>
              <a:rPr lang="es-ES" sz="2000" dirty="0" err="1" smtClean="0"/>
              <a:t>bera</a:t>
            </a:r>
            <a:r>
              <a:rPr lang="es-ES" sz="2000" dirty="0" smtClean="0"/>
              <a:t> </a:t>
            </a:r>
            <a:r>
              <a:rPr lang="es-ES" sz="2000" dirty="0" err="1" smtClean="0"/>
              <a:t>berriro</a:t>
            </a:r>
            <a:r>
              <a:rPr lang="es-ES" sz="2000" dirty="0" smtClean="0"/>
              <a:t> </a:t>
            </a:r>
            <a:r>
              <a:rPr lang="es-ES" sz="2000" dirty="0" err="1" smtClean="0"/>
              <a:t>eskatzen</a:t>
            </a:r>
            <a:r>
              <a:rPr lang="es-ES" sz="2000" dirty="0" smtClean="0"/>
              <a:t> duela, </a:t>
            </a:r>
            <a:r>
              <a:rPr lang="es-ES" sz="2000" dirty="0" err="1" smtClean="0"/>
              <a:t>baina</a:t>
            </a:r>
            <a:r>
              <a:rPr lang="es-ES" sz="2000" dirty="0" smtClean="0"/>
              <a:t>, </a:t>
            </a:r>
            <a:r>
              <a:rPr lang="es-ES" sz="2000" dirty="0" err="1" smtClean="0"/>
              <a:t>nahiz</a:t>
            </a:r>
            <a:r>
              <a:rPr lang="es-ES" sz="2000" dirty="0" smtClean="0"/>
              <a:t> eta web </a:t>
            </a:r>
            <a:r>
              <a:rPr lang="es-ES" sz="2000" dirty="0" err="1" smtClean="0"/>
              <a:t>orriaren</a:t>
            </a:r>
            <a:r>
              <a:rPr lang="es-ES" sz="2000" dirty="0" smtClean="0"/>
              <a:t> </a:t>
            </a:r>
            <a:r>
              <a:rPr lang="es-ES" sz="2000" dirty="0" err="1" smtClean="0"/>
              <a:t>edukia</a:t>
            </a:r>
            <a:r>
              <a:rPr lang="es-ES" sz="2000" dirty="0" smtClean="0"/>
              <a:t> </a:t>
            </a:r>
            <a:r>
              <a:rPr lang="es-ES" sz="2000" dirty="0" err="1" smtClean="0"/>
              <a:t>aldatu</a:t>
            </a:r>
            <a:r>
              <a:rPr lang="es-ES" sz="2000" dirty="0" smtClean="0"/>
              <a:t> den, </a:t>
            </a:r>
            <a:r>
              <a:rPr lang="es-ES" sz="2000" dirty="0" err="1" smtClean="0"/>
              <a:t>irudia</a:t>
            </a:r>
            <a:r>
              <a:rPr lang="es-ES" sz="2000" dirty="0" smtClean="0"/>
              <a:t> </a:t>
            </a:r>
            <a:r>
              <a:rPr lang="es-ES" sz="2000" dirty="0" err="1" smtClean="0"/>
              <a:t>ez</a:t>
            </a:r>
            <a:r>
              <a:rPr lang="es-ES" sz="2000" dirty="0" smtClean="0"/>
              <a:t> da </a:t>
            </a:r>
            <a:r>
              <a:rPr lang="es-ES" sz="2000" dirty="0" err="1" smtClean="0"/>
              <a:t>aldatu</a:t>
            </a:r>
            <a:r>
              <a:rPr lang="es-ES" sz="2000" dirty="0" smtClean="0"/>
              <a:t>.</a:t>
            </a:r>
            <a:endParaRPr lang="es-ES" sz="2000" dirty="0"/>
          </a:p>
          <a:p>
            <a:pPr marL="358775" indent="-184150"/>
            <a:r>
              <a:rPr lang="es-ES" sz="2000" dirty="0" err="1" smtClean="0"/>
              <a:t>Nabigatzaileak</a:t>
            </a:r>
            <a:r>
              <a:rPr lang="es-ES" sz="2000" dirty="0" smtClean="0"/>
              <a:t>, </a:t>
            </a:r>
            <a:r>
              <a:rPr lang="es-ES" sz="2000" dirty="0" err="1" smtClean="0"/>
              <a:t>irudiari</a:t>
            </a:r>
            <a:r>
              <a:rPr lang="es-ES" sz="2000" dirty="0" smtClean="0"/>
              <a:t> </a:t>
            </a:r>
            <a:r>
              <a:rPr lang="es-ES" sz="2000" dirty="0" err="1" smtClean="0"/>
              <a:t>lotutako</a:t>
            </a:r>
            <a:r>
              <a:rPr lang="es-ES" sz="2000" dirty="0" smtClean="0"/>
              <a:t> cache </a:t>
            </a:r>
            <a:r>
              <a:rPr lang="es-ES" sz="2000" dirty="0" err="1" smtClean="0"/>
              <a:t>gordetze</a:t>
            </a:r>
            <a:r>
              <a:rPr lang="es-ES" sz="2000" dirty="0" smtClean="0"/>
              <a:t> </a:t>
            </a:r>
            <a:r>
              <a:rPr lang="es-ES" sz="2000" dirty="0" err="1" smtClean="0"/>
              <a:t>denbora</a:t>
            </a:r>
            <a:r>
              <a:rPr lang="es-ES" sz="2000" dirty="0" smtClean="0"/>
              <a:t> </a:t>
            </a:r>
            <a:r>
              <a:rPr lang="es-ES" sz="2000" dirty="0" err="1" smtClean="0"/>
              <a:t>iraungi</a:t>
            </a:r>
            <a:r>
              <a:rPr lang="es-ES" sz="2000" dirty="0" smtClean="0"/>
              <a:t> dela </a:t>
            </a:r>
            <a:r>
              <a:rPr lang="es-ES" sz="2000" dirty="0" err="1" smtClean="0"/>
              <a:t>ikustean</a:t>
            </a:r>
            <a:r>
              <a:rPr lang="es-ES" sz="2000" dirty="0" smtClean="0"/>
              <a:t>, </a:t>
            </a:r>
            <a:r>
              <a:rPr lang="es-ES" sz="2000" dirty="0" err="1" smtClean="0"/>
              <a:t>eskaera</a:t>
            </a:r>
            <a:r>
              <a:rPr lang="es-ES" sz="2000" dirty="0" smtClean="0"/>
              <a:t> </a:t>
            </a:r>
            <a:r>
              <a:rPr lang="es-ES" sz="2000" dirty="0" err="1" smtClean="0"/>
              <a:t>berri</a:t>
            </a:r>
            <a:r>
              <a:rPr lang="es-ES" sz="2000" dirty="0" smtClean="0"/>
              <a:t> </a:t>
            </a:r>
            <a:r>
              <a:rPr lang="es-ES" sz="2000" dirty="0" err="1" smtClean="0"/>
              <a:t>bat</a:t>
            </a:r>
            <a:r>
              <a:rPr lang="es-ES" sz="2000" dirty="0" smtClean="0"/>
              <a:t> </a:t>
            </a:r>
            <a:r>
              <a:rPr lang="es-ES" sz="2000" dirty="0" err="1" smtClean="0"/>
              <a:t>egiten</a:t>
            </a:r>
            <a:r>
              <a:rPr lang="es-ES" sz="2000" dirty="0" smtClean="0"/>
              <a:t> du: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cache: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br>
              <a:rPr lang="es-ES" dirty="0" smtClean="0">
                <a:sym typeface="Wingdings" panose="05000000000000000000" pitchFamily="2" charset="2"/>
              </a:rPr>
            </a:br>
            <a:r>
              <a:rPr lang="es-ES" dirty="0">
                <a:sym typeface="Wingdings" panose="05000000000000000000" pitchFamily="2" charset="2"/>
              </a:rPr>
              <a:t>	</a:t>
            </a:r>
            <a:r>
              <a:rPr lang="es-ES" dirty="0" smtClean="0">
                <a:sym typeface="Wingdings" panose="05000000000000000000" pitchFamily="2" charset="2"/>
              </a:rPr>
              <a:t>				</a:t>
            </a:r>
            <a:r>
              <a:rPr lang="es-ES" dirty="0" err="1" smtClean="0">
                <a:sym typeface="Wingdings" panose="05000000000000000000" pitchFamily="2" charset="2"/>
              </a:rPr>
              <a:t>balidazioa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bezeroan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1376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860000" y="4565446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“</a:t>
            </a:r>
            <a:r>
              <a:rPr lang="es-ES" sz="1600" dirty="0" err="1" smtClean="0"/>
              <a:t>If-Modified-Since</a:t>
            </a:r>
            <a:r>
              <a:rPr lang="es-ES" sz="1600" dirty="0" smtClean="0"/>
              <a:t>” </a:t>
            </a:r>
            <a:r>
              <a:rPr lang="es-ES" sz="1600" dirty="0" err="1" smtClean="0"/>
              <a:t>goiburuan</a:t>
            </a:r>
            <a:r>
              <a:rPr lang="es-ES" sz="1600" dirty="0" smtClean="0"/>
              <a:t> </a:t>
            </a:r>
            <a:r>
              <a:rPr lang="es-ES" sz="1600" dirty="0" err="1" smtClean="0"/>
              <a:t>aurreko</a:t>
            </a:r>
            <a:r>
              <a:rPr lang="es-ES" sz="1600" dirty="0" smtClean="0"/>
              <a:t> </a:t>
            </a:r>
            <a:r>
              <a:rPr lang="es-ES" sz="1600" dirty="0" err="1" smtClean="0"/>
              <a:t>erantzunean</a:t>
            </a:r>
            <a:r>
              <a:rPr lang="es-ES" sz="1600" dirty="0" smtClean="0"/>
              <a:t> “</a:t>
            </a:r>
            <a:r>
              <a:rPr lang="es-ES" sz="1600" dirty="0" err="1"/>
              <a:t>Last-</a:t>
            </a:r>
            <a:r>
              <a:rPr lang="es-ES" sz="1600" dirty="0" err="1" smtClean="0"/>
              <a:t>Modified</a:t>
            </a:r>
            <a:r>
              <a:rPr lang="es-ES" sz="1600" dirty="0" smtClean="0"/>
              <a:t>” </a:t>
            </a:r>
            <a:r>
              <a:rPr lang="es-ES" sz="1600" dirty="0" err="1" smtClean="0"/>
              <a:t>goiburuan</a:t>
            </a:r>
            <a:r>
              <a:rPr lang="es-ES" sz="1600" dirty="0" smtClean="0"/>
              <a:t> </a:t>
            </a:r>
            <a:r>
              <a:rPr lang="es-ES" sz="1600" dirty="0" err="1" smtClean="0"/>
              <a:t>itzulitako</a:t>
            </a:r>
            <a:r>
              <a:rPr lang="es-ES" sz="1600" dirty="0" smtClean="0"/>
              <a:t> </a:t>
            </a:r>
            <a:r>
              <a:rPr lang="es-ES" sz="1600" dirty="0" err="1" smtClean="0"/>
              <a:t>balioa</a:t>
            </a:r>
            <a:r>
              <a:rPr lang="es-ES" sz="1600" dirty="0" smtClean="0"/>
              <a:t> </a:t>
            </a:r>
            <a:r>
              <a:rPr lang="es-ES" sz="1600" dirty="0" err="1" smtClean="0"/>
              <a:t>sartzen</a:t>
            </a:r>
            <a:r>
              <a:rPr lang="es-ES" sz="1600" dirty="0" smtClean="0"/>
              <a:t> da.</a:t>
            </a:r>
          </a:p>
          <a:p>
            <a:endParaRPr lang="es-ES" sz="1600" dirty="0"/>
          </a:p>
          <a:p>
            <a:r>
              <a:rPr lang="es-ES" sz="1600" dirty="0" smtClean="0"/>
              <a:t>“</a:t>
            </a:r>
            <a:r>
              <a:rPr lang="es-ES" sz="1600" dirty="0" err="1" smtClean="0"/>
              <a:t>If</a:t>
            </a:r>
            <a:r>
              <a:rPr lang="es-ES" sz="1600" dirty="0" smtClean="0"/>
              <a:t>-</a:t>
            </a:r>
            <a:r>
              <a:rPr lang="es-ES" sz="1600" dirty="0" err="1" smtClean="0"/>
              <a:t>None</a:t>
            </a:r>
            <a:r>
              <a:rPr lang="es-ES" sz="1600" dirty="0" smtClean="0"/>
              <a:t>-Match” </a:t>
            </a:r>
            <a:r>
              <a:rPr lang="es-ES" sz="1600" dirty="0" err="1" smtClean="0"/>
              <a:t>goiburuan</a:t>
            </a:r>
            <a:r>
              <a:rPr lang="es-ES" sz="1600" dirty="0" smtClean="0"/>
              <a:t> </a:t>
            </a:r>
            <a:r>
              <a:rPr lang="es-ES" sz="1600" dirty="0" err="1" smtClean="0"/>
              <a:t>aurreko</a:t>
            </a:r>
            <a:r>
              <a:rPr lang="es-ES" sz="1600" dirty="0" smtClean="0"/>
              <a:t> </a:t>
            </a:r>
            <a:r>
              <a:rPr lang="es-ES" sz="1600" dirty="0" err="1" smtClean="0"/>
              <a:t>erantzunean</a:t>
            </a:r>
            <a:r>
              <a:rPr lang="es-ES" sz="1600" dirty="0"/>
              <a:t> </a:t>
            </a:r>
            <a:r>
              <a:rPr lang="es-ES" sz="1600" dirty="0" smtClean="0"/>
              <a:t>“</a:t>
            </a:r>
            <a:r>
              <a:rPr lang="es-ES" sz="1600" dirty="0" err="1" smtClean="0"/>
              <a:t>ETag</a:t>
            </a:r>
            <a:r>
              <a:rPr lang="es-ES" sz="1600" dirty="0" smtClean="0"/>
              <a:t>” </a:t>
            </a:r>
            <a:r>
              <a:rPr lang="es-ES" sz="1600" dirty="0" err="1" smtClean="0"/>
              <a:t>goiburuan</a:t>
            </a:r>
            <a:r>
              <a:rPr lang="es-ES" sz="1600" dirty="0" smtClean="0"/>
              <a:t> </a:t>
            </a:r>
            <a:r>
              <a:rPr lang="es-ES" sz="1600" dirty="0" err="1" smtClean="0"/>
              <a:t>itzulitako</a:t>
            </a:r>
            <a:r>
              <a:rPr lang="es-ES" sz="1600" dirty="0" smtClean="0"/>
              <a:t> </a:t>
            </a:r>
            <a:r>
              <a:rPr lang="es-ES" sz="1600" dirty="0" err="1" smtClean="0"/>
              <a:t>balioa</a:t>
            </a:r>
            <a:r>
              <a:rPr lang="es-ES" sz="1600" dirty="0" smtClean="0"/>
              <a:t> </a:t>
            </a:r>
            <a:r>
              <a:rPr lang="es-ES" sz="1600" dirty="0" err="1" smtClean="0"/>
              <a:t>sartzen</a:t>
            </a:r>
            <a:r>
              <a:rPr lang="es-ES" sz="1600" dirty="0" smtClean="0"/>
              <a:t> da.</a:t>
            </a:r>
            <a:endParaRPr lang="es-ES" sz="1600" dirty="0"/>
          </a:p>
        </p:txBody>
      </p:sp>
      <p:sp>
        <p:nvSpPr>
          <p:cNvPr id="10" name="108 CuadroTexto"/>
          <p:cNvSpPr txBox="1"/>
          <p:nvPr/>
        </p:nvSpPr>
        <p:spPr>
          <a:xfrm>
            <a:off x="4716016" y="2852936"/>
            <a:ext cx="3816424" cy="16004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GET /</a:t>
            </a:r>
            <a:r>
              <a:rPr lang="es-ES" sz="1400" dirty="0" err="1"/>
              <a:t>image.jpg</a:t>
            </a:r>
            <a:r>
              <a:rPr lang="es-ES" sz="1400" dirty="0"/>
              <a:t> HTTP/1.1 </a:t>
            </a:r>
          </a:p>
          <a:p>
            <a:r>
              <a:rPr lang="es-ES" sz="1400" dirty="0"/>
              <a:t>Host: </a:t>
            </a:r>
            <a:r>
              <a:rPr lang="es-ES" sz="1400" dirty="0" smtClean="0"/>
              <a:t>sw2016.com:8080 </a:t>
            </a:r>
            <a:endParaRPr lang="es-ES" sz="1400" dirty="0"/>
          </a:p>
          <a:p>
            <a:r>
              <a:rPr lang="es-ES" sz="1400" dirty="0" err="1"/>
              <a:t>Accept</a:t>
            </a:r>
            <a:r>
              <a:rPr lang="es-ES" sz="1400" dirty="0"/>
              <a:t>: </a:t>
            </a:r>
            <a:r>
              <a:rPr lang="es-ES" sz="1400" dirty="0" err="1"/>
              <a:t>image</a:t>
            </a:r>
            <a:r>
              <a:rPr lang="es-ES" sz="1400" dirty="0"/>
              <a:t>/*</a:t>
            </a:r>
          </a:p>
          <a:p>
            <a:r>
              <a:rPr lang="es-ES" sz="1400" dirty="0" err="1" smtClean="0"/>
              <a:t>If-Modified-Since</a:t>
            </a:r>
            <a:r>
              <a:rPr lang="es-ES" sz="1400" dirty="0" smtClean="0"/>
              <a:t>: </a:t>
            </a:r>
            <a:r>
              <a:rPr lang="es-ES" sz="1400" dirty="0" err="1" smtClean="0"/>
              <a:t>Tue</a:t>
            </a:r>
            <a:r>
              <a:rPr lang="es-ES" sz="1400" dirty="0" smtClean="0"/>
              <a:t>, 17 </a:t>
            </a:r>
            <a:r>
              <a:rPr lang="es-ES" sz="1400" dirty="0" err="1" smtClean="0"/>
              <a:t>Sep</a:t>
            </a:r>
            <a:r>
              <a:rPr lang="es-ES" sz="1400" dirty="0" smtClean="0"/>
              <a:t> 2015 13:00:02 GMT</a:t>
            </a:r>
          </a:p>
          <a:p>
            <a:r>
              <a:rPr lang="es-ES" sz="1400" dirty="0" err="1" smtClean="0"/>
              <a:t>If</a:t>
            </a:r>
            <a:r>
              <a:rPr lang="es-ES" sz="1400" dirty="0" smtClean="0"/>
              <a:t>-</a:t>
            </a:r>
            <a:r>
              <a:rPr lang="es-ES" sz="1400" dirty="0" err="1" smtClean="0"/>
              <a:t>None</a:t>
            </a:r>
            <a:r>
              <a:rPr lang="es-ES" sz="1400" dirty="0" smtClean="0"/>
              <a:t>-Match: "1a968-3ec-4e693e61bb8b6”</a:t>
            </a:r>
          </a:p>
          <a:p>
            <a:r>
              <a:rPr lang="es-ES" sz="1400" dirty="0" err="1"/>
              <a:t>User-Agent</a:t>
            </a:r>
            <a:r>
              <a:rPr lang="es-ES" sz="1400" dirty="0"/>
              <a:t>: Mozilla Windows </a:t>
            </a:r>
            <a:r>
              <a:rPr lang="es-ES" sz="1400" dirty="0" smtClean="0"/>
              <a:t>Desktop</a:t>
            </a:r>
            <a:endParaRPr lang="es-ES" sz="1400" dirty="0"/>
          </a:p>
          <a:p>
            <a:endParaRPr lang="es-ES" sz="1400" dirty="0" smtClean="0"/>
          </a:p>
        </p:txBody>
      </p:sp>
      <p:sp>
        <p:nvSpPr>
          <p:cNvPr id="11" name="109 Rectángulo"/>
          <p:cNvSpPr/>
          <p:nvPr/>
        </p:nvSpPr>
        <p:spPr>
          <a:xfrm>
            <a:off x="4716016" y="2564904"/>
            <a:ext cx="3816424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Eskaera</a:t>
            </a:r>
            <a:r>
              <a:rPr lang="es-ES" sz="1600" b="1" dirty="0"/>
              <a:t> </a:t>
            </a:r>
            <a:r>
              <a:rPr lang="es-ES" sz="1600" b="1" dirty="0" err="1" smtClean="0"/>
              <a:t>berriaren</a:t>
            </a:r>
            <a:r>
              <a:rPr lang="es-ES" sz="1600" b="1" dirty="0" smtClean="0"/>
              <a:t> </a:t>
            </a:r>
            <a:r>
              <a:rPr lang="es-ES" sz="1600" b="1" dirty="0" err="1"/>
              <a:t>adibidea</a:t>
            </a:r>
            <a:endParaRPr lang="es-ES" sz="1600" b="1" dirty="0"/>
          </a:p>
        </p:txBody>
      </p:sp>
      <p:sp>
        <p:nvSpPr>
          <p:cNvPr id="12" name="108 CuadroTexto"/>
          <p:cNvSpPr txBox="1"/>
          <p:nvPr/>
        </p:nvSpPr>
        <p:spPr>
          <a:xfrm>
            <a:off x="683568" y="3645024"/>
            <a:ext cx="3672408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HTTP/1.1 200 OK</a:t>
            </a:r>
          </a:p>
          <a:p>
            <a:r>
              <a:rPr lang="es-ES" sz="1400" dirty="0" smtClean="0"/>
              <a:t>Date: </a:t>
            </a:r>
            <a:r>
              <a:rPr lang="es-ES" sz="1400" dirty="0" err="1" smtClean="0"/>
              <a:t>Thu</a:t>
            </a:r>
            <a:r>
              <a:rPr lang="es-ES" sz="1400" dirty="0" smtClean="0"/>
              <a:t>, 20 </a:t>
            </a:r>
            <a:r>
              <a:rPr lang="es-ES" sz="1400" dirty="0" err="1" smtClean="0"/>
              <a:t>Nov</a:t>
            </a:r>
            <a:r>
              <a:rPr lang="es-ES" sz="1400" dirty="0" smtClean="0"/>
              <a:t> 2015 20:25:52 GMT</a:t>
            </a:r>
          </a:p>
          <a:p>
            <a:r>
              <a:rPr lang="es-ES" sz="1400" dirty="0" err="1" smtClean="0"/>
              <a:t>Last-Modified</a:t>
            </a:r>
            <a:r>
              <a:rPr lang="es-ES" sz="1400" dirty="0" smtClean="0"/>
              <a:t>: </a:t>
            </a:r>
            <a:r>
              <a:rPr lang="es-ES" sz="1400" dirty="0" err="1" smtClean="0"/>
              <a:t>Tue</a:t>
            </a:r>
            <a:r>
              <a:rPr lang="es-ES" sz="1400" dirty="0" smtClean="0"/>
              <a:t>, 17 </a:t>
            </a:r>
            <a:r>
              <a:rPr lang="es-ES" sz="1400" dirty="0" err="1" smtClean="0"/>
              <a:t>Sep</a:t>
            </a:r>
            <a:r>
              <a:rPr lang="es-ES" sz="1400" dirty="0" smtClean="0"/>
              <a:t> 2015 13:00:02 GMT</a:t>
            </a:r>
          </a:p>
          <a:p>
            <a:r>
              <a:rPr lang="es-ES" sz="1400" dirty="0" err="1" smtClean="0"/>
              <a:t>ETag</a:t>
            </a:r>
            <a:r>
              <a:rPr lang="es-ES" sz="1400" dirty="0" smtClean="0"/>
              <a:t>: "1a968-3ec-4e693e61bb8b6”</a:t>
            </a:r>
          </a:p>
          <a:p>
            <a:r>
              <a:rPr lang="es-ES" sz="1400" dirty="0" smtClean="0"/>
              <a:t>Cache-Control: </a:t>
            </a:r>
            <a:r>
              <a:rPr lang="es-ES" sz="1400" dirty="0" err="1" smtClean="0"/>
              <a:t>max-age</a:t>
            </a:r>
            <a:r>
              <a:rPr lang="es-ES" sz="1400" dirty="0" smtClean="0"/>
              <a:t>=</a:t>
            </a:r>
            <a:r>
              <a:rPr lang="es-ES" sz="1400" dirty="0"/>
              <a:t>2592000</a:t>
            </a:r>
            <a:endParaRPr lang="es-ES" sz="1400" dirty="0" smtClean="0"/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Length</a:t>
            </a:r>
            <a:r>
              <a:rPr lang="es-ES" sz="1400" dirty="0" smtClean="0"/>
              <a:t>: 12405</a:t>
            </a:r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Type</a:t>
            </a:r>
            <a:r>
              <a:rPr lang="es-ES" sz="1400" dirty="0" smtClean="0"/>
              <a:t>: </a:t>
            </a:r>
            <a:r>
              <a:rPr lang="es-ES" sz="1400" dirty="0" err="1" smtClean="0"/>
              <a:t>image</a:t>
            </a:r>
            <a:r>
              <a:rPr lang="es-ES" sz="1400" dirty="0" smtClean="0"/>
              <a:t>/</a:t>
            </a:r>
            <a:r>
              <a:rPr lang="es-ES" sz="1400" dirty="0" err="1" smtClean="0"/>
              <a:t>jpg</a:t>
            </a:r>
            <a:endParaRPr lang="es-ES" sz="1400" dirty="0" smtClean="0"/>
          </a:p>
          <a:p>
            <a:endParaRPr lang="es-ES" sz="1400" dirty="0" smtClean="0"/>
          </a:p>
          <a:p>
            <a:r>
              <a:rPr lang="en-US" sz="1400" dirty="0" smtClean="0"/>
              <a:t>IRUDIA (</a:t>
            </a:r>
            <a:r>
              <a:rPr lang="en-US" sz="1400" dirty="0" err="1" smtClean="0"/>
              <a:t>eduki</a:t>
            </a:r>
            <a:r>
              <a:rPr lang="en-US" sz="1400" dirty="0" smtClean="0"/>
              <a:t> </a:t>
            </a:r>
            <a:r>
              <a:rPr lang="en-US" sz="1400" dirty="0" err="1" smtClean="0"/>
              <a:t>binarioa</a:t>
            </a:r>
            <a:r>
              <a:rPr lang="en-US" sz="1400" dirty="0" smtClean="0"/>
              <a:t>)</a:t>
            </a:r>
            <a:endParaRPr lang="es-ES" sz="1400" dirty="0" smtClean="0"/>
          </a:p>
        </p:txBody>
      </p:sp>
      <p:sp>
        <p:nvSpPr>
          <p:cNvPr id="13" name="109 Rectángulo"/>
          <p:cNvSpPr/>
          <p:nvPr/>
        </p:nvSpPr>
        <p:spPr>
          <a:xfrm>
            <a:off x="683568" y="3356992"/>
            <a:ext cx="367240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Aurreko</a:t>
            </a:r>
            <a:r>
              <a:rPr lang="es-ES" sz="1600" b="1" dirty="0"/>
              <a:t> </a:t>
            </a:r>
            <a:r>
              <a:rPr lang="es-ES" sz="1600" b="1" dirty="0" err="1"/>
              <a:t>adibideko</a:t>
            </a:r>
            <a:r>
              <a:rPr lang="es-ES" sz="1600" b="1" dirty="0"/>
              <a:t> </a:t>
            </a:r>
            <a:r>
              <a:rPr lang="es-ES" sz="1600" b="1" dirty="0" err="1"/>
              <a:t>erantzuna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947739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184150"/>
            <a:r>
              <a:rPr lang="es-ES" sz="2000" i="1" dirty="0" err="1"/>
              <a:t>If-Modified-</a:t>
            </a:r>
            <a:r>
              <a:rPr lang="es-ES" sz="2000" i="1" dirty="0" err="1" smtClean="0"/>
              <a:t>Since</a:t>
            </a:r>
            <a:r>
              <a:rPr lang="es-ES" sz="2000" dirty="0" smtClean="0"/>
              <a:t> </a:t>
            </a:r>
            <a:r>
              <a:rPr lang="es-ES" sz="2000" dirty="0" err="1"/>
              <a:t>datatik</a:t>
            </a:r>
            <a:r>
              <a:rPr lang="es-ES" sz="2000" dirty="0"/>
              <a:t> </a:t>
            </a:r>
            <a:r>
              <a:rPr lang="es-ES" sz="2000" dirty="0" err="1"/>
              <a:t>hona</a:t>
            </a:r>
            <a:r>
              <a:rPr lang="es-ES" sz="2000" dirty="0"/>
              <a:t> </a:t>
            </a:r>
            <a:r>
              <a:rPr lang="es-ES" sz="2000" dirty="0" err="1" smtClean="0"/>
              <a:t>irudia</a:t>
            </a:r>
            <a:r>
              <a:rPr lang="es-ES" sz="2000" dirty="0" smtClean="0"/>
              <a:t> </a:t>
            </a:r>
            <a:r>
              <a:rPr lang="es-ES" sz="2000" dirty="0" err="1" smtClean="0"/>
              <a:t>aldatu</a:t>
            </a:r>
            <a:r>
              <a:rPr lang="es-ES" sz="2000" dirty="0" smtClean="0"/>
              <a:t> </a:t>
            </a:r>
            <a:r>
              <a:rPr lang="es-ES" sz="2000" dirty="0" err="1"/>
              <a:t>ez</a:t>
            </a:r>
            <a:r>
              <a:rPr lang="es-ES" sz="2000" dirty="0"/>
              <a:t> </a:t>
            </a:r>
            <a:r>
              <a:rPr lang="es-ES" sz="2000" dirty="0" err="1"/>
              <a:t>bada</a:t>
            </a:r>
            <a:r>
              <a:rPr lang="es-ES" sz="2000" dirty="0"/>
              <a:t> eta </a:t>
            </a:r>
            <a:r>
              <a:rPr lang="es-ES" sz="2000" i="1" dirty="0" err="1"/>
              <a:t>If</a:t>
            </a:r>
            <a:r>
              <a:rPr lang="es-ES" sz="2000" i="1" dirty="0"/>
              <a:t>-</a:t>
            </a:r>
            <a:r>
              <a:rPr lang="es-ES" sz="2000" i="1" dirty="0" err="1"/>
              <a:t>None</a:t>
            </a:r>
            <a:r>
              <a:rPr lang="es-ES" sz="2000" i="1" dirty="0"/>
              <a:t>-Match</a:t>
            </a:r>
            <a:r>
              <a:rPr lang="es-ES" sz="2000" dirty="0"/>
              <a:t>-</a:t>
            </a:r>
            <a:r>
              <a:rPr lang="es-ES" sz="2000" dirty="0" smtClean="0"/>
              <a:t>en </a:t>
            </a:r>
            <a:r>
              <a:rPr lang="es-ES" sz="2000" dirty="0" err="1" smtClean="0"/>
              <a:t>adierazitako</a:t>
            </a:r>
            <a:r>
              <a:rPr lang="es-ES" sz="2000" dirty="0" smtClean="0"/>
              <a:t> </a:t>
            </a:r>
            <a:r>
              <a:rPr lang="es-ES" sz="2000" dirty="0" err="1" smtClean="0"/>
              <a:t>kodea</a:t>
            </a:r>
            <a:r>
              <a:rPr lang="es-ES" sz="2000" dirty="0" smtClean="0"/>
              <a:t> </a:t>
            </a:r>
            <a:r>
              <a:rPr lang="es-ES" sz="2000" dirty="0" err="1" smtClean="0"/>
              <a:t>zerbitzariak</a:t>
            </a:r>
            <a:r>
              <a:rPr lang="es-ES" sz="2000" dirty="0" smtClean="0"/>
              <a:t> </a:t>
            </a:r>
            <a:r>
              <a:rPr lang="es-ES" sz="2000" dirty="0" err="1" smtClean="0"/>
              <a:t>irudiari</a:t>
            </a:r>
            <a:r>
              <a:rPr lang="es-ES" sz="2000" dirty="0" smtClean="0"/>
              <a:t> </a:t>
            </a:r>
            <a:r>
              <a:rPr lang="es-ES" sz="2000" dirty="0" err="1" smtClean="0"/>
              <a:t>esleituta</a:t>
            </a:r>
            <a:r>
              <a:rPr lang="es-ES" sz="2000" dirty="0" smtClean="0"/>
              <a:t> </a:t>
            </a:r>
            <a:r>
              <a:rPr lang="es-ES" sz="2000" dirty="0" err="1"/>
              <a:t>dion</a:t>
            </a:r>
            <a:r>
              <a:rPr lang="es-ES" sz="2000" dirty="0"/>
              <a:t> </a:t>
            </a:r>
            <a:r>
              <a:rPr lang="es-ES" sz="2000" i="1" dirty="0" err="1"/>
              <a:t>Etag</a:t>
            </a:r>
            <a:r>
              <a:rPr lang="es-ES" sz="2000" dirty="0"/>
              <a:t> </a:t>
            </a:r>
            <a:r>
              <a:rPr lang="es-ES" sz="2000" dirty="0" err="1" smtClean="0"/>
              <a:t>kodearekin</a:t>
            </a:r>
            <a:r>
              <a:rPr lang="es-ES" sz="2000" dirty="0" smtClean="0"/>
              <a:t> </a:t>
            </a:r>
            <a:r>
              <a:rPr lang="es-ES" sz="2000" dirty="0" err="1" smtClean="0"/>
              <a:t>bat</a:t>
            </a:r>
            <a:r>
              <a:rPr lang="es-ES" sz="2000" dirty="0" smtClean="0"/>
              <a:t> </a:t>
            </a:r>
            <a:r>
              <a:rPr lang="es-ES" sz="2000" dirty="0" err="1" smtClean="0"/>
              <a:t>badator</a:t>
            </a:r>
            <a:r>
              <a:rPr lang="es-ES" sz="2000" dirty="0" smtClean="0"/>
              <a:t>, </a:t>
            </a:r>
            <a:r>
              <a:rPr lang="es-ES" sz="2000" dirty="0" err="1"/>
              <a:t>orduan</a:t>
            </a:r>
            <a:r>
              <a:rPr lang="es-ES" sz="2000" dirty="0"/>
              <a:t> HTTP </a:t>
            </a:r>
            <a:r>
              <a:rPr lang="es-ES" sz="2000" dirty="0" err="1" smtClean="0"/>
              <a:t>erantzunean</a:t>
            </a:r>
            <a:r>
              <a:rPr lang="es-ES" sz="2000" dirty="0" smtClean="0"/>
              <a:t> </a:t>
            </a:r>
            <a:r>
              <a:rPr lang="es-ES" sz="2000" i="1" dirty="0"/>
              <a:t>304 </a:t>
            </a:r>
            <a:r>
              <a:rPr lang="es-ES" sz="2000" i="1" dirty="0" err="1"/>
              <a:t>Not</a:t>
            </a:r>
            <a:r>
              <a:rPr lang="es-ES" sz="2000" i="1" dirty="0"/>
              <a:t> </a:t>
            </a:r>
            <a:r>
              <a:rPr lang="es-ES" sz="2000" i="1" dirty="0" err="1"/>
              <a:t>Modified</a:t>
            </a:r>
            <a:r>
              <a:rPr lang="es-ES" sz="2000" dirty="0"/>
              <a:t> </a:t>
            </a:r>
            <a:r>
              <a:rPr lang="es-ES" sz="2000" dirty="0" err="1"/>
              <a:t>erantzun</a:t>
            </a:r>
            <a:r>
              <a:rPr lang="es-ES" sz="2000" dirty="0"/>
              <a:t> </a:t>
            </a:r>
            <a:r>
              <a:rPr lang="es-ES" sz="2000" dirty="0" err="1"/>
              <a:t>kodea</a:t>
            </a:r>
            <a:r>
              <a:rPr lang="es-ES" sz="2000" dirty="0"/>
              <a:t> </a:t>
            </a:r>
            <a:r>
              <a:rPr lang="es-ES" sz="2000" dirty="0" err="1"/>
              <a:t>itzultzen</a:t>
            </a:r>
            <a:r>
              <a:rPr lang="es-ES" sz="2000" dirty="0"/>
              <a:t> </a:t>
            </a:r>
            <a:r>
              <a:rPr lang="es-ES" sz="2000" dirty="0" smtClean="0"/>
              <a:t>da eta </a:t>
            </a:r>
            <a:r>
              <a:rPr lang="es-ES" sz="2000" dirty="0" err="1" smtClean="0"/>
              <a:t>ez</a:t>
            </a:r>
            <a:r>
              <a:rPr lang="es-ES" sz="2000" dirty="0" smtClean="0"/>
              <a:t> da </a:t>
            </a:r>
            <a:r>
              <a:rPr lang="es-ES" sz="2000" dirty="0" err="1" smtClean="0"/>
              <a:t>edukirik</a:t>
            </a:r>
            <a:r>
              <a:rPr lang="es-ES" sz="2000" dirty="0" smtClean="0"/>
              <a:t> </a:t>
            </a:r>
            <a:r>
              <a:rPr lang="es-ES" sz="2000" dirty="0" err="1" smtClean="0"/>
              <a:t>txertatzen</a:t>
            </a:r>
            <a:r>
              <a:rPr lang="es-ES" sz="2000" dirty="0" smtClean="0"/>
              <a:t>.</a:t>
            </a:r>
            <a:endParaRPr lang="es-ES" sz="2000" dirty="0"/>
          </a:p>
          <a:p>
            <a:pPr marL="174625" indent="0">
              <a:buNone/>
            </a:pPr>
            <a:endParaRPr lang="es-ES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cache:</a:t>
            </a:r>
            <a:br>
              <a:rPr lang="es-ES" dirty="0" smtClean="0"/>
            </a:br>
            <a:r>
              <a:rPr lang="es-ES" dirty="0" smtClean="0"/>
              <a:t>					</a:t>
            </a:r>
            <a:r>
              <a:rPr lang="es-ES" dirty="0" err="1" smtClean="0"/>
              <a:t>balidazioa</a:t>
            </a:r>
            <a:r>
              <a:rPr lang="es-ES" dirty="0" smtClean="0"/>
              <a:t> </a:t>
            </a:r>
            <a:r>
              <a:rPr lang="es-ES" dirty="0" err="1" smtClean="0"/>
              <a:t>zerbitzarian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1376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8" name="108 CuadroTexto"/>
          <p:cNvSpPr txBox="1"/>
          <p:nvPr/>
        </p:nvSpPr>
        <p:spPr>
          <a:xfrm>
            <a:off x="3131840" y="3645024"/>
            <a:ext cx="2952328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HTTP/1.1 304 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Modified</a:t>
            </a:r>
            <a:endParaRPr lang="es-ES" sz="1400" dirty="0" smtClean="0"/>
          </a:p>
          <a:p>
            <a:r>
              <a:rPr lang="es-ES" sz="1400" dirty="0" smtClean="0"/>
              <a:t>Date: </a:t>
            </a:r>
            <a:r>
              <a:rPr lang="es-ES" sz="1400" dirty="0" err="1" smtClean="0"/>
              <a:t>Thu</a:t>
            </a:r>
            <a:r>
              <a:rPr lang="es-ES" sz="1400" dirty="0" smtClean="0"/>
              <a:t>, 20 </a:t>
            </a:r>
            <a:r>
              <a:rPr lang="es-ES" sz="1400" dirty="0" err="1" smtClean="0"/>
              <a:t>Jan</a:t>
            </a:r>
            <a:r>
              <a:rPr lang="es-ES" sz="1400" dirty="0" smtClean="0"/>
              <a:t> 2016 20:25:52 GMT</a:t>
            </a:r>
          </a:p>
          <a:p>
            <a:r>
              <a:rPr lang="es-ES" sz="1400" dirty="0" smtClean="0"/>
              <a:t>Cache-Control: </a:t>
            </a:r>
            <a:r>
              <a:rPr lang="es-ES" sz="1400" dirty="0" err="1" smtClean="0"/>
              <a:t>max-age</a:t>
            </a:r>
            <a:r>
              <a:rPr lang="es-ES" sz="1400" dirty="0" smtClean="0"/>
              <a:t>=</a:t>
            </a:r>
            <a:r>
              <a:rPr lang="es-ES" sz="1400" dirty="0" smtClean="0">
                <a:solidFill>
                  <a:srgbClr val="000000"/>
                </a:solidFill>
              </a:rPr>
              <a:t>2592000</a:t>
            </a:r>
          </a:p>
          <a:p>
            <a:endParaRPr lang="es-ES" sz="1400" dirty="0" smtClean="0"/>
          </a:p>
        </p:txBody>
      </p:sp>
      <p:sp>
        <p:nvSpPr>
          <p:cNvPr id="9" name="109 Rectángulo"/>
          <p:cNvSpPr/>
          <p:nvPr/>
        </p:nvSpPr>
        <p:spPr>
          <a:xfrm>
            <a:off x="3131840" y="3356992"/>
            <a:ext cx="295232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Erantzun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15557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</a:t>
            </a:r>
            <a:br>
              <a:rPr lang="es-ES" dirty="0" smtClean="0"/>
            </a:br>
            <a:r>
              <a:rPr lang="es-ES" dirty="0"/>
              <a:t>	</a:t>
            </a:r>
            <a:r>
              <a:rPr lang="es-ES" dirty="0" smtClean="0"/>
              <a:t>			web </a:t>
            </a:r>
            <a:r>
              <a:rPr lang="es-ES" dirty="0" err="1" smtClean="0"/>
              <a:t>orrialde</a:t>
            </a:r>
            <a:r>
              <a:rPr lang="es-ES" dirty="0" smtClean="0"/>
              <a:t> baten </a:t>
            </a:r>
            <a:r>
              <a:rPr lang="es-ES" dirty="0" err="1" smtClean="0"/>
              <a:t>karga</a:t>
            </a:r>
            <a:endParaRPr lang="es-ES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4488" y="1377312"/>
            <a:ext cx="8567992" cy="4860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r>
              <a:rPr lang="es-ES" dirty="0" smtClean="0"/>
              <a:t>Web </a:t>
            </a:r>
            <a:r>
              <a:rPr lang="es-ES" dirty="0" err="1" smtClean="0"/>
              <a:t>orrialde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, </a:t>
            </a:r>
            <a:r>
              <a:rPr lang="es-ES" dirty="0" err="1" smtClean="0"/>
              <a:t>funtsean</a:t>
            </a:r>
            <a:r>
              <a:rPr lang="es-ES" dirty="0" smtClean="0"/>
              <a:t>, HTML </a:t>
            </a:r>
            <a:r>
              <a:rPr lang="es-ES" dirty="0" err="1" smtClean="0"/>
              <a:t>dokumentu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da, </a:t>
            </a:r>
            <a:r>
              <a:rPr lang="es-ES" dirty="0" err="1" smtClean="0"/>
              <a:t>baina</a:t>
            </a:r>
            <a:r>
              <a:rPr lang="es-ES" dirty="0" smtClean="0"/>
              <a:t> </a:t>
            </a:r>
            <a:r>
              <a:rPr lang="es-ES" dirty="0" err="1" smtClean="0"/>
              <a:t>beste</a:t>
            </a:r>
            <a:r>
              <a:rPr lang="es-ES" dirty="0" smtClean="0"/>
              <a:t> </a:t>
            </a:r>
            <a:r>
              <a:rPr lang="es-ES" dirty="0" err="1" smtClean="0"/>
              <a:t>hainbat</a:t>
            </a:r>
            <a:r>
              <a:rPr lang="es-ES" dirty="0" smtClean="0"/>
              <a:t> </a:t>
            </a:r>
            <a:r>
              <a:rPr lang="es-ES" dirty="0" err="1" smtClean="0"/>
              <a:t>baliabidez</a:t>
            </a:r>
            <a:r>
              <a:rPr lang="es-ES" dirty="0" smtClean="0"/>
              <a:t> </a:t>
            </a:r>
            <a:r>
              <a:rPr lang="es-ES" dirty="0" err="1" smtClean="0"/>
              <a:t>osoturik</a:t>
            </a:r>
            <a:r>
              <a:rPr lang="es-ES" dirty="0" smtClean="0"/>
              <a:t> </a:t>
            </a:r>
            <a:r>
              <a:rPr lang="es-ES" dirty="0" err="1" smtClean="0"/>
              <a:t>dago</a:t>
            </a:r>
            <a:r>
              <a:rPr lang="es-ES" dirty="0" smtClean="0"/>
              <a:t>:</a:t>
            </a:r>
          </a:p>
          <a:p>
            <a:pPr marL="539750" lvl="3" indent="-179388">
              <a:tabLst>
                <a:tab pos="539750" algn="l"/>
              </a:tabLst>
            </a:pPr>
            <a:r>
              <a:rPr lang="es-ES" sz="1900" dirty="0" err="1" smtClean="0"/>
              <a:t>irudiak</a:t>
            </a:r>
            <a:endParaRPr lang="es-ES" sz="1900" dirty="0" smtClean="0"/>
          </a:p>
          <a:p>
            <a:pPr marL="539750" lvl="3" indent="-179388">
              <a:tabLst>
                <a:tab pos="539750" algn="l"/>
              </a:tabLst>
            </a:pPr>
            <a:r>
              <a:rPr lang="es-ES" sz="1900" dirty="0" smtClean="0"/>
              <a:t>CSS </a:t>
            </a:r>
            <a:r>
              <a:rPr lang="es-ES" sz="1900" dirty="0" err="1" smtClean="0"/>
              <a:t>bitartez</a:t>
            </a:r>
            <a:r>
              <a:rPr lang="es-ES" sz="1900" dirty="0" smtClean="0"/>
              <a:t> </a:t>
            </a:r>
            <a:r>
              <a:rPr lang="es-ES" sz="1900" dirty="0" err="1" smtClean="0"/>
              <a:t>definituriko</a:t>
            </a:r>
            <a:r>
              <a:rPr lang="es-ES" sz="1900" dirty="0" smtClean="0"/>
              <a:t> </a:t>
            </a:r>
            <a:r>
              <a:rPr lang="es-ES" sz="1900" dirty="0" err="1" smtClean="0"/>
              <a:t>estiloak</a:t>
            </a:r>
            <a:endParaRPr lang="es-ES" sz="1900" dirty="0" smtClean="0"/>
          </a:p>
          <a:p>
            <a:pPr marL="539750" lvl="3" indent="-179388">
              <a:tabLst>
                <a:tab pos="539750" algn="l"/>
              </a:tabLst>
            </a:pPr>
            <a:r>
              <a:rPr lang="es-ES" sz="1900" dirty="0" err="1"/>
              <a:t>e</a:t>
            </a:r>
            <a:r>
              <a:rPr lang="es-ES" sz="1900" dirty="0" err="1" smtClean="0"/>
              <a:t>rabiltzailearen</a:t>
            </a:r>
            <a:r>
              <a:rPr lang="es-ES" sz="1900" dirty="0" smtClean="0"/>
              <a:t> </a:t>
            </a:r>
            <a:r>
              <a:rPr lang="es-ES" sz="1900" dirty="0" err="1" smtClean="0"/>
              <a:t>interfazea</a:t>
            </a:r>
            <a:r>
              <a:rPr lang="es-ES" sz="1900" dirty="0" smtClean="0"/>
              <a:t> </a:t>
            </a:r>
            <a:r>
              <a:rPr lang="es-ES" sz="1900" dirty="0" err="1" smtClean="0"/>
              <a:t>dinamikoki</a:t>
            </a:r>
            <a:r>
              <a:rPr lang="es-ES" sz="1900" dirty="0" smtClean="0"/>
              <a:t> </a:t>
            </a:r>
            <a:r>
              <a:rPr lang="es-ES" sz="1900" dirty="0" err="1" smtClean="0"/>
              <a:t>aldatzeko</a:t>
            </a:r>
            <a:r>
              <a:rPr lang="es-ES" sz="1900" dirty="0" smtClean="0"/>
              <a:t> JavaScript </a:t>
            </a:r>
            <a:r>
              <a:rPr lang="es-ES" sz="1900" dirty="0" err="1" smtClean="0"/>
              <a:t>kodea</a:t>
            </a:r>
            <a:endParaRPr lang="es-ES" sz="1900" dirty="0" smtClean="0"/>
          </a:p>
          <a:p>
            <a:pPr marL="539750" lvl="3" indent="-179388">
              <a:tabLst>
                <a:tab pos="539750" algn="l"/>
              </a:tabLst>
            </a:pPr>
            <a:endParaRPr lang="en-US" sz="1900" dirty="0" smtClean="0"/>
          </a:p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  <a:tabLst>
                <a:tab pos="539750" algn="l"/>
              </a:tabLst>
            </a:pPr>
            <a:r>
              <a:rPr lang="en-US" dirty="0" smtClean="0"/>
              <a:t>HTML </a:t>
            </a:r>
            <a:r>
              <a:rPr lang="en-US" dirty="0" err="1" smtClean="0"/>
              <a:t>dokumentua</a:t>
            </a:r>
            <a:r>
              <a:rPr lang="en-US" dirty="0" smtClean="0"/>
              <a:t> web </a:t>
            </a:r>
            <a:r>
              <a:rPr lang="en-US" dirty="0" err="1" smtClean="0"/>
              <a:t>orriaren</a:t>
            </a:r>
            <a:r>
              <a:rPr lang="en-US" dirty="0" smtClean="0"/>
              <a:t> </a:t>
            </a:r>
            <a:r>
              <a:rPr lang="en-US" dirty="0" err="1" smtClean="0"/>
              <a:t>euskarria</a:t>
            </a:r>
            <a:r>
              <a:rPr lang="en-US" dirty="0" smtClean="0"/>
              <a:t> </a:t>
            </a:r>
            <a:r>
              <a:rPr lang="en-US" dirty="0" err="1" smtClean="0"/>
              <a:t>edo</a:t>
            </a:r>
            <a:r>
              <a:rPr lang="en-US" dirty="0" smtClean="0"/>
              <a:t> </a:t>
            </a:r>
            <a:r>
              <a:rPr lang="en-US" dirty="0" err="1" smtClean="0"/>
              <a:t>baliabide</a:t>
            </a:r>
            <a:r>
              <a:rPr lang="en-US" dirty="0" smtClean="0"/>
              <a:t> </a:t>
            </a:r>
            <a:r>
              <a:rPr lang="en-US" dirty="0" err="1" smtClean="0"/>
              <a:t>nagusia</a:t>
            </a:r>
            <a:r>
              <a:rPr lang="en-US" dirty="0" smtClean="0"/>
              <a:t> da,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baliabide</a:t>
            </a:r>
            <a:r>
              <a:rPr lang="en-US" dirty="0" smtClean="0"/>
              <a:t> </a:t>
            </a:r>
            <a:r>
              <a:rPr lang="en-US" dirty="0" err="1" smtClean="0"/>
              <a:t>guzti</a:t>
            </a:r>
            <a:r>
              <a:rPr lang="en-US" dirty="0" smtClean="0"/>
              <a:t> </a:t>
            </a:r>
            <a:r>
              <a:rPr lang="en-US" dirty="0" err="1" smtClean="0"/>
              <a:t>horiek</a:t>
            </a:r>
            <a:r>
              <a:rPr lang="en-US" dirty="0" smtClean="0"/>
              <a:t> </a:t>
            </a:r>
            <a:r>
              <a:rPr lang="en-US" dirty="0" err="1" smtClean="0"/>
              <a:t>lotzen</a:t>
            </a:r>
            <a:r>
              <a:rPr lang="en-US" dirty="0" smtClean="0"/>
              <a:t> </a:t>
            </a:r>
            <a:r>
              <a:rPr lang="en-US" dirty="0" err="1" smtClean="0"/>
              <a:t>dituena</a:t>
            </a:r>
            <a:r>
              <a:rPr lang="en-US" dirty="0" smtClean="0"/>
              <a:t>.</a:t>
            </a:r>
            <a:endParaRPr lang="es-ES" dirty="0" smtClean="0"/>
          </a:p>
          <a:p>
            <a:pPr marL="0" lvl="1" indent="0">
              <a:lnSpc>
                <a:spcPct val="110000"/>
              </a:lnSpc>
              <a:buNone/>
              <a:tabLst>
                <a:tab pos="539750" algn="l"/>
              </a:tabLst>
            </a:pPr>
            <a:endParaRPr lang="es-ES" sz="2100" dirty="0"/>
          </a:p>
          <a:p>
            <a:pPr marL="179388" lvl="1" indent="-179388">
              <a:lnSpc>
                <a:spcPct val="110000"/>
              </a:lnSpc>
              <a:buFont typeface="Arial"/>
              <a:buChar char="•"/>
            </a:pPr>
            <a:r>
              <a:rPr lang="es-ES" sz="2100" dirty="0" err="1" smtClean="0"/>
              <a:t>Sarritan</a:t>
            </a:r>
            <a:r>
              <a:rPr lang="es-ES" sz="2100" dirty="0" smtClean="0"/>
              <a:t> </a:t>
            </a:r>
            <a:r>
              <a:rPr lang="es-ES" sz="2100" dirty="0" err="1" smtClean="0"/>
              <a:t>irudiak</a:t>
            </a:r>
            <a:r>
              <a:rPr lang="es-ES" sz="2100" dirty="0" smtClean="0"/>
              <a:t>, CSS </a:t>
            </a:r>
            <a:r>
              <a:rPr lang="es-ES" sz="2100" dirty="0" err="1" smtClean="0"/>
              <a:t>estiloak</a:t>
            </a:r>
            <a:r>
              <a:rPr lang="es-ES" sz="2100" dirty="0" smtClean="0"/>
              <a:t> eta JavaScript </a:t>
            </a:r>
            <a:r>
              <a:rPr lang="es-ES" sz="2100" dirty="0" err="1" smtClean="0"/>
              <a:t>kodea</a:t>
            </a:r>
            <a:r>
              <a:rPr lang="es-ES" sz="2100" dirty="0" smtClean="0"/>
              <a:t> </a:t>
            </a:r>
            <a:r>
              <a:rPr lang="es-ES" sz="2100" dirty="0" err="1" smtClean="0"/>
              <a:t>kanpo</a:t>
            </a:r>
            <a:r>
              <a:rPr lang="es-ES" sz="2100" dirty="0" smtClean="0"/>
              <a:t> </a:t>
            </a:r>
            <a:r>
              <a:rPr lang="es-ES" sz="2100" dirty="0" err="1" smtClean="0"/>
              <a:t>fitxategi</a:t>
            </a:r>
            <a:r>
              <a:rPr lang="es-ES" sz="2100" dirty="0" smtClean="0"/>
              <a:t> </a:t>
            </a:r>
            <a:r>
              <a:rPr lang="es-ES" sz="2100" dirty="0" err="1" smtClean="0"/>
              <a:t>banatan</a:t>
            </a:r>
            <a:r>
              <a:rPr lang="es-ES" sz="2100" dirty="0" smtClean="0"/>
              <a:t> </a:t>
            </a:r>
            <a:r>
              <a:rPr lang="es-ES" sz="2100" dirty="0" err="1" smtClean="0"/>
              <a:t>gordetzen</a:t>
            </a:r>
            <a:r>
              <a:rPr lang="es-ES" sz="2100" dirty="0" smtClean="0"/>
              <a:t> </a:t>
            </a:r>
            <a:r>
              <a:rPr lang="es-ES" sz="2100" dirty="0" err="1" smtClean="0"/>
              <a:t>dira</a:t>
            </a:r>
            <a:r>
              <a:rPr lang="es-ES" sz="2100" dirty="0" smtClean="0"/>
              <a:t>, HTML </a:t>
            </a:r>
            <a:r>
              <a:rPr lang="es-ES" sz="2100" dirty="0" err="1" smtClean="0"/>
              <a:t>dokumentuan</a:t>
            </a:r>
            <a:r>
              <a:rPr lang="es-ES" sz="2100" dirty="0" smtClean="0"/>
              <a:t> </a:t>
            </a:r>
            <a:r>
              <a:rPr lang="es-ES" sz="2100" dirty="0" err="1" smtClean="0"/>
              <a:t>erreferentziatzen</a:t>
            </a:r>
            <a:r>
              <a:rPr lang="es-ES" sz="2100" dirty="0" smtClean="0"/>
              <a:t> </a:t>
            </a:r>
            <a:r>
              <a:rPr lang="es-ES" sz="2100" dirty="0" err="1" smtClean="0"/>
              <a:t>direlarik</a:t>
            </a:r>
            <a:r>
              <a:rPr lang="es-ES" dirty="0" smtClean="0"/>
              <a:t>. </a:t>
            </a:r>
            <a:r>
              <a:rPr lang="es-ES" dirty="0" err="1" smtClean="0"/>
              <a:t>Nabigatzaileak</a:t>
            </a:r>
            <a:r>
              <a:rPr lang="es-ES" dirty="0"/>
              <a:t>, </a:t>
            </a:r>
            <a:r>
              <a:rPr lang="es-ES" dirty="0" smtClean="0"/>
              <a:t>HTML </a:t>
            </a:r>
            <a:r>
              <a:rPr lang="es-ES" dirty="0" err="1" smtClean="0"/>
              <a:t>dokumentua</a:t>
            </a:r>
            <a:r>
              <a:rPr lang="es-ES" dirty="0" smtClean="0"/>
              <a:t> jaso eta </a:t>
            </a:r>
            <a:r>
              <a:rPr lang="es-ES" dirty="0" err="1" smtClean="0"/>
              <a:t>gero</a:t>
            </a:r>
            <a:r>
              <a:rPr lang="es-ES" dirty="0" smtClean="0"/>
              <a:t>, web </a:t>
            </a:r>
            <a:r>
              <a:rPr lang="es-ES" dirty="0" err="1" smtClean="0"/>
              <a:t>orria</a:t>
            </a:r>
            <a:r>
              <a:rPr lang="es-ES" dirty="0" smtClean="0"/>
              <a:t> </a:t>
            </a:r>
            <a:r>
              <a:rPr lang="es-ES" dirty="0" err="1" smtClean="0"/>
              <a:t>osotzen</a:t>
            </a:r>
            <a:r>
              <a:rPr lang="es-ES" dirty="0" smtClean="0"/>
              <a:t> </a:t>
            </a:r>
            <a:r>
              <a:rPr lang="es-ES" dirty="0" err="1" smtClean="0"/>
              <a:t>duten</a:t>
            </a:r>
            <a:r>
              <a:rPr lang="es-ES" dirty="0" smtClean="0"/>
              <a:t> </a:t>
            </a:r>
            <a:r>
              <a:rPr lang="es-ES" dirty="0" err="1" smtClean="0"/>
              <a:t>beste</a:t>
            </a:r>
            <a:r>
              <a:rPr lang="es-ES" dirty="0" smtClean="0"/>
              <a:t> </a:t>
            </a:r>
            <a:r>
              <a:rPr lang="es-ES" dirty="0" err="1" smtClean="0"/>
              <a:t>baliabideen</a:t>
            </a:r>
            <a:r>
              <a:rPr lang="es-ES" dirty="0" smtClean="0"/>
              <a:t> </a:t>
            </a:r>
            <a:r>
              <a:rPr lang="es-ES" dirty="0" err="1" smtClean="0"/>
              <a:t>estekak</a:t>
            </a:r>
            <a:r>
              <a:rPr lang="es-ES" dirty="0" smtClean="0"/>
              <a:t> (URI-</a:t>
            </a:r>
            <a:r>
              <a:rPr lang="es-ES" dirty="0" err="1" smtClean="0"/>
              <a:t>ak</a:t>
            </a:r>
            <a:r>
              <a:rPr lang="es-ES" dirty="0" smtClean="0"/>
              <a:t>) </a:t>
            </a:r>
            <a:r>
              <a:rPr lang="es-ES" dirty="0" err="1" smtClean="0"/>
              <a:t>hartu</a:t>
            </a:r>
            <a:r>
              <a:rPr lang="es-ES" dirty="0" smtClean="0"/>
              <a:t> eta </a:t>
            </a:r>
            <a:r>
              <a:rPr lang="es-ES" dirty="0" err="1" smtClean="0"/>
              <a:t>horiek</a:t>
            </a:r>
            <a:r>
              <a:rPr lang="es-ES" dirty="0" smtClean="0"/>
              <a:t> </a:t>
            </a:r>
            <a:r>
              <a:rPr lang="es-ES" dirty="0" err="1" smtClean="0"/>
              <a:t>deskargatzeko</a:t>
            </a:r>
            <a:r>
              <a:rPr lang="es-ES" dirty="0" smtClean="0"/>
              <a:t> HTTP </a:t>
            </a:r>
            <a:r>
              <a:rPr lang="es-ES" dirty="0" err="1" smtClean="0"/>
              <a:t>eskaera</a:t>
            </a:r>
            <a:r>
              <a:rPr lang="es-ES" dirty="0" smtClean="0"/>
              <a:t> </a:t>
            </a:r>
            <a:r>
              <a:rPr lang="es-ES" dirty="0" err="1" smtClean="0"/>
              <a:t>bana</a:t>
            </a:r>
            <a:r>
              <a:rPr lang="es-ES" dirty="0" smtClean="0"/>
              <a:t> </a:t>
            </a:r>
            <a:r>
              <a:rPr lang="es-ES" dirty="0" err="1" smtClean="0"/>
              <a:t>egiten</a:t>
            </a:r>
            <a:r>
              <a:rPr lang="es-ES" dirty="0" smtClean="0"/>
              <a:t> </a:t>
            </a:r>
            <a:r>
              <a:rPr lang="es-ES" dirty="0" err="1" smtClean="0"/>
              <a:t>ditu</a:t>
            </a:r>
            <a:r>
              <a:rPr lang="es-ES" dirty="0"/>
              <a:t>.</a:t>
            </a:r>
            <a:endParaRPr lang="es-ES" dirty="0" smtClean="0"/>
          </a:p>
          <a:p>
            <a:pPr marL="0" lvl="1" indent="0">
              <a:lnSpc>
                <a:spcPct val="110000"/>
              </a:lnSpc>
              <a:buNone/>
            </a:pPr>
            <a:endParaRPr lang="es-ES" dirty="0" smtClean="0"/>
          </a:p>
          <a:p>
            <a:pPr marL="179388" lvl="1" indent="-179388">
              <a:lnSpc>
                <a:spcPct val="110000"/>
              </a:lnSpc>
              <a:buFont typeface="Arial" pitchFamily="34" charset="0"/>
              <a:buChar char="•"/>
            </a:pP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web </a:t>
            </a:r>
            <a:r>
              <a:rPr lang="es-ES" dirty="0" err="1"/>
              <a:t>orrialde</a:t>
            </a:r>
            <a:r>
              <a:rPr lang="es-ES" dirty="0"/>
              <a:t> baten </a:t>
            </a:r>
            <a:r>
              <a:rPr lang="es-ES" dirty="0" err="1"/>
              <a:t>karga</a:t>
            </a:r>
            <a:endParaRPr lang="es-ES" dirty="0"/>
          </a:p>
        </p:txBody>
      </p:sp>
      <p:pic>
        <p:nvPicPr>
          <p:cNvPr id="1026" name="Picture 2" descr="C:\Users\cvzcaoio\Dropbox\docencia\asignaturas\Sistemas Web\SW 2014\ehu_Requ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149" y="1988840"/>
            <a:ext cx="1637611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5 Rectángulo redondeado"/>
          <p:cNvSpPr/>
          <p:nvPr/>
        </p:nvSpPr>
        <p:spPr>
          <a:xfrm>
            <a:off x="6516216" y="1556792"/>
            <a:ext cx="2016224" cy="4176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hlinkClick r:id="rId3"/>
              </a:rPr>
              <a:t>www.ehu.es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158.227.0.65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732240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/>
              <a:t>zerbitzaria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611560" y="1556792"/>
            <a:ext cx="2016224" cy="4176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27584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/>
              <a:t>bezeroa</a:t>
            </a:r>
            <a:endParaRPr lang="es-ES" dirty="0"/>
          </a:p>
        </p:txBody>
      </p:sp>
      <p:sp>
        <p:nvSpPr>
          <p:cNvPr id="10" name="9 Flecha derecha"/>
          <p:cNvSpPr/>
          <p:nvPr/>
        </p:nvSpPr>
        <p:spPr>
          <a:xfrm>
            <a:off x="2843808" y="1844824"/>
            <a:ext cx="352839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699792" y="2169438"/>
            <a:ext cx="3744416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 smtClean="0"/>
              <a:t>GET / HTTP/1.1</a:t>
            </a:r>
          </a:p>
          <a:p>
            <a:r>
              <a:rPr lang="es-ES" sz="1400" dirty="0" smtClean="0"/>
              <a:t>Host: www.ehu.es</a:t>
            </a:r>
          </a:p>
          <a:p>
            <a:r>
              <a:rPr lang="es-ES" sz="1400" dirty="0" err="1" smtClean="0"/>
              <a:t>Accept</a:t>
            </a:r>
            <a:r>
              <a:rPr lang="es-ES" sz="1400" dirty="0"/>
              <a:t>: </a:t>
            </a:r>
            <a:r>
              <a:rPr lang="es-ES" sz="1400" dirty="0" err="1"/>
              <a:t>text</a:t>
            </a:r>
            <a:r>
              <a:rPr lang="es-ES" sz="1400" dirty="0"/>
              <a:t>/</a:t>
            </a:r>
            <a:r>
              <a:rPr lang="es-ES" sz="1400" dirty="0" err="1"/>
              <a:t>html</a:t>
            </a:r>
            <a:endParaRPr lang="es-ES" sz="1400" dirty="0"/>
          </a:p>
          <a:p>
            <a:r>
              <a:rPr lang="es-ES" sz="1400" dirty="0" err="1"/>
              <a:t>Accept-Encoding</a:t>
            </a:r>
            <a:r>
              <a:rPr lang="es-ES" sz="1400" dirty="0"/>
              <a:t>: </a:t>
            </a:r>
            <a:r>
              <a:rPr lang="es-ES" sz="1400" dirty="0" err="1"/>
              <a:t>gzip,identity;q</a:t>
            </a:r>
            <a:r>
              <a:rPr lang="es-ES" sz="1400" dirty="0"/>
              <a:t>=0.5</a:t>
            </a:r>
          </a:p>
          <a:p>
            <a:r>
              <a:rPr lang="es-ES" sz="1400" dirty="0" err="1"/>
              <a:t>Accept-Language</a:t>
            </a:r>
            <a:r>
              <a:rPr lang="es-ES" sz="1400" dirty="0"/>
              <a:t>: </a:t>
            </a:r>
            <a:r>
              <a:rPr lang="es-ES" sz="1400" dirty="0" err="1"/>
              <a:t>en-US,es-ES;q</a:t>
            </a:r>
            <a:r>
              <a:rPr lang="es-ES" sz="1400" dirty="0"/>
              <a:t>=</a:t>
            </a:r>
            <a:r>
              <a:rPr lang="es-ES" sz="1400" dirty="0" smtClean="0"/>
              <a:t>0.8</a:t>
            </a:r>
          </a:p>
          <a:p>
            <a:r>
              <a:rPr lang="es-ES" sz="1400" dirty="0" err="1"/>
              <a:t>User-Agent</a:t>
            </a:r>
            <a:r>
              <a:rPr lang="es-ES" sz="1400" dirty="0"/>
              <a:t>: Mozilla/5.0 </a:t>
            </a:r>
          </a:p>
          <a:p>
            <a:r>
              <a:rPr lang="es-ES" sz="1400" dirty="0"/>
              <a:t>                       (Windows NT 6.1; WOW64; rv:26.0</a:t>
            </a:r>
            <a:r>
              <a:rPr lang="es-ES" sz="1400" dirty="0" smtClean="0"/>
              <a:t>)</a:t>
            </a:r>
          </a:p>
          <a:p>
            <a:r>
              <a:rPr lang="es-ES" sz="1400" dirty="0" err="1" smtClean="0"/>
              <a:t>Connection</a:t>
            </a:r>
            <a:r>
              <a:rPr lang="es-ES" sz="1400" dirty="0" smtClean="0"/>
              <a:t>: </a:t>
            </a:r>
            <a:r>
              <a:rPr lang="es-ES" sz="1400" dirty="0" err="1" smtClean="0"/>
              <a:t>keep-alive</a:t>
            </a:r>
            <a:r>
              <a:rPr lang="es-ES" sz="1400" dirty="0">
                <a:solidFill>
                  <a:srgbClr val="FF0000"/>
                </a:solidFill>
              </a:rPr>
              <a:t>*</a:t>
            </a:r>
          </a:p>
          <a:p>
            <a:endParaRPr lang="es-ES" sz="1400" dirty="0"/>
          </a:p>
        </p:txBody>
      </p:sp>
      <p:sp>
        <p:nvSpPr>
          <p:cNvPr id="13" name="10 Rectángulo"/>
          <p:cNvSpPr/>
          <p:nvPr/>
        </p:nvSpPr>
        <p:spPr>
          <a:xfrm>
            <a:off x="2699792" y="4420269"/>
            <a:ext cx="37444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* “</a:t>
            </a:r>
            <a:r>
              <a:rPr lang="es-ES" sz="1400" dirty="0" err="1" smtClean="0">
                <a:solidFill>
                  <a:srgbClr val="FF0000"/>
                </a:solidFill>
              </a:rPr>
              <a:t>Connection</a:t>
            </a:r>
            <a:r>
              <a:rPr lang="es-ES" sz="1400" dirty="0" smtClean="0">
                <a:solidFill>
                  <a:srgbClr val="FF0000"/>
                </a:solidFill>
              </a:rPr>
              <a:t>” </a:t>
            </a:r>
            <a:r>
              <a:rPr lang="es-ES" sz="1400" dirty="0" err="1" smtClean="0">
                <a:solidFill>
                  <a:srgbClr val="FF0000"/>
                </a:solidFill>
              </a:rPr>
              <a:t>goiburuak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erantzuna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bidali</a:t>
            </a:r>
            <a:r>
              <a:rPr lang="es-ES" sz="1400" dirty="0" smtClean="0">
                <a:solidFill>
                  <a:srgbClr val="FF0000"/>
                </a:solidFill>
              </a:rPr>
              <a:t>/jaso </a:t>
            </a:r>
            <a:r>
              <a:rPr lang="es-ES" sz="1400" dirty="0" err="1" smtClean="0">
                <a:solidFill>
                  <a:srgbClr val="FF0000"/>
                </a:solidFill>
              </a:rPr>
              <a:t>ostean</a:t>
            </a:r>
            <a:r>
              <a:rPr lang="es-ES" sz="1400" dirty="0" smtClean="0">
                <a:solidFill>
                  <a:srgbClr val="FF0000"/>
                </a:solidFill>
              </a:rPr>
              <a:t> TCP </a:t>
            </a:r>
            <a:r>
              <a:rPr lang="es-ES" sz="1400" dirty="0" err="1" smtClean="0">
                <a:solidFill>
                  <a:srgbClr val="FF0000"/>
                </a:solidFill>
              </a:rPr>
              <a:t>konexioarekin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zer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egin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adierazten</a:t>
            </a:r>
            <a:r>
              <a:rPr lang="es-ES" sz="1400" dirty="0" smtClean="0">
                <a:solidFill>
                  <a:srgbClr val="FF0000"/>
                </a:solidFill>
              </a:rPr>
              <a:t> du.</a:t>
            </a:r>
          </a:p>
          <a:p>
            <a:r>
              <a:rPr lang="es-ES" sz="1400" dirty="0" err="1" smtClean="0">
                <a:solidFill>
                  <a:srgbClr val="FF0000"/>
                </a:solidFill>
              </a:rPr>
              <a:t>Connection</a:t>
            </a:r>
            <a:r>
              <a:rPr lang="es-ES" sz="1400" dirty="0" smtClean="0">
                <a:solidFill>
                  <a:srgbClr val="FF0000"/>
                </a:solidFill>
              </a:rPr>
              <a:t>: </a:t>
            </a:r>
            <a:r>
              <a:rPr lang="es-ES" sz="1400" dirty="0" err="1" smtClean="0">
                <a:solidFill>
                  <a:srgbClr val="FF0000"/>
                </a:solidFill>
              </a:rPr>
              <a:t>close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	 TCP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konexioa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itxi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</a:p>
          <a:p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Connection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: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keep-alive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</a:p>
          <a:p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	 TCP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konexioa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zabalik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mantendu</a:t>
            </a:r>
            <a:endParaRPr lang="es-E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3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web </a:t>
            </a:r>
            <a:r>
              <a:rPr lang="es-ES" dirty="0" err="1"/>
              <a:t>orrialde</a:t>
            </a:r>
            <a:r>
              <a:rPr lang="es-ES" dirty="0"/>
              <a:t> baten </a:t>
            </a:r>
            <a:r>
              <a:rPr lang="es-ES" dirty="0" err="1"/>
              <a:t>karga</a:t>
            </a:r>
            <a:endParaRPr lang="es-ES" dirty="0"/>
          </a:p>
        </p:txBody>
      </p:sp>
      <p:pic>
        <p:nvPicPr>
          <p:cNvPr id="1026" name="Picture 2" descr="C:\Users\cvzcaoio\Dropbox\docencia\asignaturas\Sistemas Web\SW 2014\ehu_Requ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149" y="1988840"/>
            <a:ext cx="1637611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5 Rectángulo redondeado"/>
          <p:cNvSpPr/>
          <p:nvPr/>
        </p:nvSpPr>
        <p:spPr>
          <a:xfrm>
            <a:off x="6516216" y="1556792"/>
            <a:ext cx="2016224" cy="4176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hlinkClick r:id="rId3"/>
              </a:rPr>
              <a:t>www.ehu.es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158.227.0.65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11560" y="1556792"/>
            <a:ext cx="2016224" cy="4176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0" name="9 Flecha derecha"/>
          <p:cNvSpPr/>
          <p:nvPr/>
        </p:nvSpPr>
        <p:spPr>
          <a:xfrm rot="10800000">
            <a:off x="2771800" y="3717032"/>
            <a:ext cx="352839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736304" y="4077072"/>
            <a:ext cx="3635896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 smtClean="0"/>
              <a:t>HTTP/1.1 200 OK</a:t>
            </a:r>
          </a:p>
          <a:p>
            <a:r>
              <a:rPr lang="es-ES" sz="1400" dirty="0"/>
              <a:t>Date: </a:t>
            </a:r>
            <a:r>
              <a:rPr lang="es-ES" sz="1400" dirty="0" err="1"/>
              <a:t>Thu</a:t>
            </a:r>
            <a:r>
              <a:rPr lang="es-ES" sz="1400" dirty="0"/>
              <a:t>, 20 Nov 2015 20:25:52 GMT</a:t>
            </a:r>
          </a:p>
          <a:p>
            <a:r>
              <a:rPr lang="es-ES" sz="1400" dirty="0" err="1"/>
              <a:t>Last-Modified</a:t>
            </a:r>
            <a:r>
              <a:rPr lang="es-ES" sz="1400" dirty="0"/>
              <a:t>: </a:t>
            </a:r>
            <a:r>
              <a:rPr lang="es-ES" sz="1400" dirty="0" err="1"/>
              <a:t>Tue</a:t>
            </a:r>
            <a:r>
              <a:rPr lang="es-ES" sz="1400" dirty="0"/>
              <a:t>, 17 </a:t>
            </a:r>
            <a:r>
              <a:rPr lang="es-ES" sz="1400" dirty="0" err="1"/>
              <a:t>Sep</a:t>
            </a:r>
            <a:r>
              <a:rPr lang="es-ES" sz="1400" dirty="0"/>
              <a:t> 2015 13:00:02 GMT</a:t>
            </a:r>
          </a:p>
          <a:p>
            <a:r>
              <a:rPr lang="es-ES" sz="1400" dirty="0" err="1"/>
              <a:t>ETag</a:t>
            </a:r>
            <a:r>
              <a:rPr lang="es-ES" sz="1400" dirty="0"/>
              <a:t>: "1a968-3ec-4e693e61bb8b6"</a:t>
            </a:r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Length</a:t>
            </a:r>
            <a:r>
              <a:rPr lang="es-ES" sz="1400" dirty="0" smtClean="0"/>
              <a:t>: 1004</a:t>
            </a:r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Type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html</a:t>
            </a:r>
            <a:r>
              <a:rPr lang="es-ES" sz="1400" dirty="0" smtClean="0"/>
              <a:t>; </a:t>
            </a:r>
            <a:r>
              <a:rPr lang="es-ES" sz="1400" dirty="0" err="1" smtClean="0"/>
              <a:t>charset</a:t>
            </a:r>
            <a:r>
              <a:rPr lang="es-ES" sz="1400" dirty="0" smtClean="0"/>
              <a:t>=ISO-8859-1</a:t>
            </a:r>
          </a:p>
          <a:p>
            <a:r>
              <a:rPr lang="en-US" sz="1400" dirty="0"/>
              <a:t>Keep-Alive: timeout=2, max=</a:t>
            </a:r>
            <a:r>
              <a:rPr lang="en-US" sz="1400" dirty="0" smtClean="0"/>
              <a:t>500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  <a:endParaRPr lang="en-US" sz="1400" dirty="0">
              <a:solidFill>
                <a:srgbClr val="FF0000"/>
              </a:solidFill>
            </a:endParaRPr>
          </a:p>
          <a:p>
            <a:endParaRPr lang="es-ES" sz="1400" dirty="0" smtClean="0"/>
          </a:p>
          <a:p>
            <a:r>
              <a:rPr lang="es-ES" sz="1400" b="1" dirty="0" smtClean="0"/>
              <a:t>WEB ORRIA (HTML DOKUMENTUA)</a:t>
            </a:r>
          </a:p>
        </p:txBody>
      </p:sp>
      <p:pic>
        <p:nvPicPr>
          <p:cNvPr id="2050" name="Picture 2" descr="C:\Users\cvzcaoio\Dropbox\docencia\asignaturas\Sistemas Web\SW 2014\ehu_Respon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7445" y="3789040"/>
            <a:ext cx="1746323" cy="1152128"/>
          </a:xfrm>
          <a:prstGeom prst="rect">
            <a:avLst/>
          </a:prstGeom>
          <a:noFill/>
        </p:spPr>
      </p:pic>
      <p:sp>
        <p:nvSpPr>
          <p:cNvPr id="13" name="6 CuadroTexto"/>
          <p:cNvSpPr txBox="1"/>
          <p:nvPr/>
        </p:nvSpPr>
        <p:spPr>
          <a:xfrm>
            <a:off x="6732240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/>
              <a:t>zerbitzaria</a:t>
            </a:r>
            <a:endParaRPr lang="es-ES" dirty="0"/>
          </a:p>
        </p:txBody>
      </p:sp>
      <p:sp>
        <p:nvSpPr>
          <p:cNvPr id="14" name="8 CuadroTexto"/>
          <p:cNvSpPr txBox="1"/>
          <p:nvPr/>
        </p:nvSpPr>
        <p:spPr>
          <a:xfrm>
            <a:off x="827584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/>
              <a:t>bezeroa</a:t>
            </a:r>
            <a:endParaRPr lang="es-ES" dirty="0"/>
          </a:p>
        </p:txBody>
      </p:sp>
      <p:sp>
        <p:nvSpPr>
          <p:cNvPr id="15" name="10 Rectángulo"/>
          <p:cNvSpPr/>
          <p:nvPr/>
        </p:nvSpPr>
        <p:spPr>
          <a:xfrm>
            <a:off x="2627784" y="1484784"/>
            <a:ext cx="41044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* “</a:t>
            </a:r>
            <a:r>
              <a:rPr lang="es-ES" sz="1400" dirty="0" err="1" smtClean="0">
                <a:solidFill>
                  <a:srgbClr val="FF0000"/>
                </a:solidFill>
              </a:rPr>
              <a:t>Keep-Alive</a:t>
            </a:r>
            <a:r>
              <a:rPr lang="es-ES" sz="1400" dirty="0" smtClean="0">
                <a:solidFill>
                  <a:srgbClr val="FF0000"/>
                </a:solidFill>
              </a:rPr>
              <a:t>” </a:t>
            </a:r>
            <a:r>
              <a:rPr lang="es-ES" sz="1400" dirty="0" err="1" smtClean="0">
                <a:solidFill>
                  <a:srgbClr val="FF0000"/>
                </a:solidFill>
              </a:rPr>
              <a:t>goiburuak</a:t>
            </a:r>
            <a:r>
              <a:rPr lang="es-ES" sz="1400" dirty="0" smtClean="0">
                <a:solidFill>
                  <a:srgbClr val="FF0000"/>
                </a:solidFill>
              </a:rPr>
              <a:t> TCP </a:t>
            </a:r>
            <a:r>
              <a:rPr lang="es-ES" sz="1400" dirty="0" err="1" smtClean="0">
                <a:solidFill>
                  <a:srgbClr val="FF0000"/>
                </a:solidFill>
              </a:rPr>
              <a:t>konexioa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mantentzeko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baldintzak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zehazten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ditu</a:t>
            </a:r>
            <a:r>
              <a:rPr lang="es-ES" sz="1400" dirty="0" smtClean="0">
                <a:solidFill>
                  <a:srgbClr val="FF0000"/>
                </a:solidFill>
              </a:rPr>
              <a:t>.</a:t>
            </a:r>
          </a:p>
          <a:p>
            <a:endParaRPr lang="es-ES" sz="1400" dirty="0" smtClean="0">
              <a:solidFill>
                <a:srgbClr val="FF0000"/>
              </a:solidFill>
            </a:endParaRPr>
          </a:p>
          <a:p>
            <a:r>
              <a:rPr lang="es-ES" sz="1400" dirty="0" err="1" smtClean="0">
                <a:solidFill>
                  <a:srgbClr val="FF0000"/>
                </a:solidFill>
              </a:rPr>
              <a:t>timeout</a:t>
            </a:r>
            <a:r>
              <a:rPr lang="es-ES" sz="1400" dirty="0" smtClean="0">
                <a:solidFill>
                  <a:srgbClr val="FF0000"/>
                </a:solidFill>
              </a:rPr>
              <a:t>=2 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 TCP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konexio</a:t>
            </a:r>
            <a:r>
              <a:rPr lang="es-ES" sz="1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bat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HTTP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trafiko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gabe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mantendu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daitekeen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denbora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(s-tan)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adierazten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du. </a:t>
            </a:r>
          </a:p>
          <a:p>
            <a:endParaRPr lang="es-ES" sz="1400" dirty="0" smtClean="0">
              <a:solidFill>
                <a:srgbClr val="FF0000"/>
              </a:solidFill>
              <a:sym typeface="Wingdings"/>
            </a:endParaRPr>
          </a:p>
          <a:p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max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=500  TCP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konexio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baten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barnean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bidali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daitekeen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HTTP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eskaera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kopuru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sym typeface="Wingdings"/>
              </a:rPr>
              <a:t>maximoa</a:t>
            </a:r>
            <a:r>
              <a:rPr lang="es-ES" sz="1400" dirty="0" smtClean="0">
                <a:solidFill>
                  <a:srgbClr val="FF0000"/>
                </a:solidFill>
                <a:sym typeface="Wingdings"/>
              </a:rPr>
              <a:t>.</a:t>
            </a:r>
          </a:p>
          <a:p>
            <a:endParaRPr lang="es-ES" sz="1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web </a:t>
            </a:r>
            <a:r>
              <a:rPr lang="es-ES" dirty="0" err="1"/>
              <a:t>orrialde</a:t>
            </a:r>
            <a:r>
              <a:rPr lang="es-ES" dirty="0"/>
              <a:t> baten </a:t>
            </a:r>
            <a:r>
              <a:rPr lang="es-ES" dirty="0" err="1"/>
              <a:t>karga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1628800"/>
            <a:ext cx="864096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&lt;!DOCTYPE </a:t>
            </a:r>
            <a:r>
              <a:rPr lang="es-ES" sz="1400" dirty="0" err="1" smtClean="0"/>
              <a:t>html</a:t>
            </a:r>
            <a:r>
              <a:rPr lang="es-ES" sz="1400" dirty="0" smtClean="0"/>
              <a:t> PUBLIC "-//W3C//DTD XHTML 1.0 </a:t>
            </a:r>
            <a:r>
              <a:rPr lang="es-ES" sz="1400" dirty="0" err="1" smtClean="0"/>
              <a:t>Transitional</a:t>
            </a:r>
            <a:r>
              <a:rPr lang="es-ES" sz="1400" dirty="0" smtClean="0"/>
              <a:t>//EN" "http://www.w3.org/TR/xhtml1/DTD/xhtml1-Transitional.dtd"&gt; </a:t>
            </a:r>
          </a:p>
          <a:p>
            <a:r>
              <a:rPr lang="es-ES" sz="1400" dirty="0" smtClean="0"/>
              <a:t>&lt;</a:t>
            </a:r>
            <a:r>
              <a:rPr lang="es-ES" sz="1400" dirty="0" err="1" smtClean="0"/>
              <a:t>html</a:t>
            </a:r>
            <a:r>
              <a:rPr lang="es-ES" sz="1400" dirty="0" smtClean="0"/>
              <a:t> </a:t>
            </a:r>
            <a:r>
              <a:rPr lang="es-ES" sz="1400" dirty="0" err="1" smtClean="0"/>
              <a:t>xmlns</a:t>
            </a:r>
            <a:r>
              <a:rPr lang="es-ES" sz="1400" dirty="0" smtClean="0"/>
              <a:t>="http://www.w3.org/1999/xhtml" </a:t>
            </a:r>
            <a:r>
              <a:rPr lang="es-ES" sz="1400" dirty="0" err="1" smtClean="0"/>
              <a:t>xml:lang</a:t>
            </a:r>
            <a:r>
              <a:rPr lang="es-ES" sz="1400" dirty="0" smtClean="0"/>
              <a:t>="es" </a:t>
            </a:r>
            <a:r>
              <a:rPr lang="es-ES" sz="1400" dirty="0" err="1" smtClean="0"/>
              <a:t>lang</a:t>
            </a:r>
            <a:r>
              <a:rPr lang="es-ES" sz="1400" dirty="0" smtClean="0"/>
              <a:t>="</a:t>
            </a:r>
            <a:r>
              <a:rPr lang="es-ES" sz="1400" dirty="0" err="1" smtClean="0"/>
              <a:t>eu</a:t>
            </a:r>
            <a:r>
              <a:rPr lang="es-ES" sz="1400" dirty="0" smtClean="0"/>
              <a:t>"&gt; </a:t>
            </a:r>
          </a:p>
          <a:p>
            <a:r>
              <a:rPr lang="es-ES" sz="1400" dirty="0" smtClean="0"/>
              <a:t>     &lt;head&gt;</a:t>
            </a:r>
          </a:p>
          <a:p>
            <a:r>
              <a:rPr lang="es-ES" sz="1400" dirty="0" smtClean="0"/>
              <a:t>          &lt;</a:t>
            </a:r>
            <a:r>
              <a:rPr lang="es-ES" sz="1400" dirty="0" err="1" smtClean="0"/>
              <a:t>title</a:t>
            </a:r>
            <a:r>
              <a:rPr lang="es-ES" sz="1400" dirty="0" smtClean="0"/>
              <a:t>&gt;</a:t>
            </a:r>
            <a:r>
              <a:rPr lang="es-ES" sz="1400" dirty="0" err="1" smtClean="0"/>
              <a:t>Euskal</a:t>
            </a:r>
            <a:r>
              <a:rPr lang="es-ES" sz="1400" dirty="0" smtClean="0"/>
              <a:t> </a:t>
            </a:r>
            <a:r>
              <a:rPr lang="es-ES" sz="1400" dirty="0" err="1" smtClean="0"/>
              <a:t>Herriko</a:t>
            </a:r>
            <a:r>
              <a:rPr lang="es-ES" sz="1400" dirty="0" smtClean="0"/>
              <a:t> </a:t>
            </a:r>
            <a:r>
              <a:rPr lang="es-ES" sz="1400" dirty="0" err="1" smtClean="0"/>
              <a:t>Unibertsitateko</a:t>
            </a:r>
            <a:r>
              <a:rPr lang="es-ES" sz="1400" dirty="0" smtClean="0"/>
              <a:t> Web </a:t>
            </a:r>
            <a:r>
              <a:rPr lang="es-ES" sz="1400" dirty="0" err="1" smtClean="0"/>
              <a:t>Ataria</a:t>
            </a:r>
            <a:r>
              <a:rPr lang="es-ES" sz="1400" dirty="0" smtClean="0"/>
              <a:t>/Portal web de la Universidad del País Vasco&lt;/</a:t>
            </a:r>
            <a:r>
              <a:rPr lang="es-ES" sz="1400" dirty="0" err="1" smtClean="0"/>
              <a:t>title</a:t>
            </a:r>
            <a:r>
              <a:rPr lang="es-ES" sz="1400" dirty="0" smtClean="0"/>
              <a:t>&gt; </a:t>
            </a:r>
          </a:p>
          <a:p>
            <a:r>
              <a:rPr lang="es-ES" sz="1400" dirty="0" smtClean="0"/>
              <a:t>          &lt;meta http-</a:t>
            </a:r>
            <a:r>
              <a:rPr lang="es-ES" sz="1400" dirty="0" err="1" smtClean="0"/>
              <a:t>equiv</a:t>
            </a:r>
            <a:r>
              <a:rPr lang="es-ES" sz="1400" dirty="0" smtClean="0"/>
              <a:t>="Content-</a:t>
            </a:r>
            <a:r>
              <a:rPr lang="es-ES" sz="1400" dirty="0" err="1" smtClean="0"/>
              <a:t>Type</a:t>
            </a:r>
            <a:r>
              <a:rPr lang="es-ES" sz="1400" dirty="0" smtClean="0"/>
              <a:t>" </a:t>
            </a:r>
            <a:r>
              <a:rPr lang="es-ES" sz="1400" dirty="0" err="1" smtClean="0"/>
              <a:t>content</a:t>
            </a:r>
            <a:r>
              <a:rPr lang="es-ES" sz="1400" dirty="0" smtClean="0"/>
              <a:t>="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html</a:t>
            </a:r>
            <a:r>
              <a:rPr lang="es-ES" sz="1400" dirty="0" smtClean="0"/>
              <a:t>; </a:t>
            </a:r>
            <a:r>
              <a:rPr lang="es-ES" sz="1400" dirty="0" err="1" smtClean="0"/>
              <a:t>charset</a:t>
            </a:r>
            <a:r>
              <a:rPr lang="es-ES" sz="1400" dirty="0" smtClean="0"/>
              <a:t>=iso-8859-1“/&gt;</a:t>
            </a:r>
          </a:p>
          <a:p>
            <a:r>
              <a:rPr lang="es-ES" sz="1400" dirty="0" smtClean="0"/>
              <a:t>          &lt;link </a:t>
            </a:r>
            <a:r>
              <a:rPr lang="es-ES" sz="1400" dirty="0" err="1" smtClean="0"/>
              <a:t>href</a:t>
            </a:r>
            <a:r>
              <a:rPr lang="es-ES" sz="1400" dirty="0" smtClean="0"/>
              <a:t>="</a:t>
            </a:r>
            <a:r>
              <a:rPr lang="es-ES" sz="1400" dirty="0" smtClean="0">
                <a:hlinkClick r:id="rId2"/>
              </a:rPr>
              <a:t>/</a:t>
            </a:r>
            <a:r>
              <a:rPr lang="es-ES" sz="1400" dirty="0" err="1" smtClean="0">
                <a:hlinkClick r:id="rId2"/>
              </a:rPr>
              <a:t>AVCustom</a:t>
            </a:r>
            <a:r>
              <a:rPr lang="es-ES" sz="1400" dirty="0" smtClean="0">
                <a:hlinkClick r:id="rId2"/>
              </a:rPr>
              <a:t>/</a:t>
            </a:r>
            <a:r>
              <a:rPr lang="es-ES" sz="1400" dirty="0" err="1" smtClean="0">
                <a:hlinkClick r:id="rId2"/>
              </a:rPr>
              <a:t>styles</a:t>
            </a:r>
            <a:r>
              <a:rPr lang="es-ES" sz="1400" dirty="0" smtClean="0">
                <a:hlinkClick r:id="rId2"/>
              </a:rPr>
              <a:t>/prehome.css</a:t>
            </a:r>
            <a:r>
              <a:rPr lang="es-ES" sz="1400" dirty="0" smtClean="0"/>
              <a:t>" </a:t>
            </a:r>
            <a:r>
              <a:rPr lang="es-ES" sz="1400" dirty="0" err="1" smtClean="0"/>
              <a:t>rel</a:t>
            </a:r>
            <a:r>
              <a:rPr lang="es-ES" sz="1400" dirty="0" smtClean="0"/>
              <a:t>="</a:t>
            </a:r>
            <a:r>
              <a:rPr lang="es-ES" sz="1400" dirty="0" err="1" smtClean="0"/>
              <a:t>stylesheet</a:t>
            </a:r>
            <a:r>
              <a:rPr lang="es-ES" sz="1400" dirty="0" smtClean="0"/>
              <a:t>" </a:t>
            </a:r>
            <a:r>
              <a:rPr lang="es-ES" sz="1400" dirty="0" err="1" smtClean="0"/>
              <a:t>type</a:t>
            </a:r>
            <a:r>
              <a:rPr lang="es-ES" sz="1400" dirty="0" smtClean="0"/>
              <a:t>="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css</a:t>
            </a:r>
            <a:r>
              <a:rPr lang="es-ES" sz="1400" dirty="0" smtClean="0"/>
              <a:t>“/&gt; </a:t>
            </a:r>
          </a:p>
          <a:p>
            <a:r>
              <a:rPr lang="es-ES" sz="1400" dirty="0" smtClean="0"/>
              <a:t>          &lt;script </a:t>
            </a:r>
            <a:r>
              <a:rPr lang="es-ES" sz="1400" dirty="0" err="1" smtClean="0"/>
              <a:t>type</a:t>
            </a:r>
            <a:r>
              <a:rPr lang="es-ES" sz="1400" dirty="0" smtClean="0"/>
              <a:t>="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javascript</a:t>
            </a:r>
            <a:r>
              <a:rPr lang="es-ES" sz="1400" dirty="0" smtClean="0"/>
              <a:t>" </a:t>
            </a:r>
            <a:r>
              <a:rPr lang="es-ES" sz="1400" dirty="0" err="1" smtClean="0"/>
              <a:t>src</a:t>
            </a:r>
            <a:r>
              <a:rPr lang="es-ES" sz="1400" dirty="0" smtClean="0"/>
              <a:t>="</a:t>
            </a:r>
            <a:r>
              <a:rPr lang="es-ES" sz="1400" dirty="0" smtClean="0">
                <a:hlinkClick r:id="rId3"/>
              </a:rPr>
              <a:t>/</a:t>
            </a:r>
            <a:r>
              <a:rPr lang="es-ES" sz="1400" dirty="0" err="1" smtClean="0">
                <a:hlinkClick r:id="rId3"/>
              </a:rPr>
              <a:t>AVCustom</a:t>
            </a:r>
            <a:r>
              <a:rPr lang="es-ES" sz="1400" dirty="0" smtClean="0">
                <a:hlinkClick r:id="rId3"/>
              </a:rPr>
              <a:t>/r01gLangSelectorVA/scripts/PortalLanguagePreHome.js</a:t>
            </a:r>
            <a:r>
              <a:rPr lang="es-ES" sz="1400" dirty="0" smtClean="0"/>
              <a:t>“/&gt;</a:t>
            </a:r>
          </a:p>
          <a:p>
            <a:r>
              <a:rPr lang="es-ES" sz="1400" dirty="0" smtClean="0"/>
              <a:t>     &lt;/head&gt;</a:t>
            </a:r>
          </a:p>
          <a:p>
            <a:r>
              <a:rPr lang="es-ES" sz="1400" dirty="0" smtClean="0"/>
              <a:t>     &lt;</a:t>
            </a:r>
            <a:r>
              <a:rPr lang="es-ES" sz="1400" dirty="0" err="1" smtClean="0"/>
              <a:t>body</a:t>
            </a:r>
            <a:r>
              <a:rPr lang="es-ES" sz="1400" dirty="0" smtClean="0"/>
              <a:t>&gt;</a:t>
            </a:r>
          </a:p>
          <a:p>
            <a:r>
              <a:rPr lang="es-ES" sz="1400" dirty="0" smtClean="0"/>
              <a:t>          &lt;script </a:t>
            </a:r>
            <a:r>
              <a:rPr lang="es-ES" sz="1400" dirty="0" err="1" smtClean="0"/>
              <a:t>type</a:t>
            </a:r>
            <a:r>
              <a:rPr lang="es-ES" sz="1400" dirty="0" smtClean="0"/>
              <a:t>="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javascript</a:t>
            </a:r>
            <a:r>
              <a:rPr lang="es-ES" sz="1400" dirty="0" smtClean="0"/>
              <a:t>"&gt; </a:t>
            </a:r>
            <a:r>
              <a:rPr lang="es-ES" sz="1400" dirty="0" err="1" smtClean="0"/>
              <a:t>testPreHome</a:t>
            </a:r>
            <a:r>
              <a:rPr lang="es-ES" sz="1400" dirty="0" smtClean="0"/>
              <a:t>("p200","home","home","shenhm"); &lt;/script&gt;</a:t>
            </a:r>
          </a:p>
          <a:p>
            <a:r>
              <a:rPr lang="es-ES" sz="1400" dirty="0" smtClean="0"/>
              <a:t>          &lt;div id=</a:t>
            </a:r>
            <a:r>
              <a:rPr lang="es-ES" sz="1400" dirty="0" err="1" smtClean="0"/>
              <a:t>container</a:t>
            </a:r>
            <a:r>
              <a:rPr lang="es-ES" sz="1400" dirty="0" smtClean="0"/>
              <a:t>&gt; </a:t>
            </a:r>
          </a:p>
          <a:p>
            <a:r>
              <a:rPr lang="es-ES" sz="1400" dirty="0"/>
              <a:t> </a:t>
            </a:r>
            <a:r>
              <a:rPr lang="es-ES" sz="1400" dirty="0" smtClean="0"/>
              <a:t>              &lt;</a:t>
            </a:r>
            <a:r>
              <a:rPr lang="es-ES" sz="1400" dirty="0" err="1" smtClean="0"/>
              <a:t>ul</a:t>
            </a:r>
            <a:r>
              <a:rPr lang="es-ES" sz="1400" dirty="0" smtClean="0"/>
              <a:t>&gt;</a:t>
            </a:r>
          </a:p>
          <a:p>
            <a:r>
              <a:rPr lang="es-ES" sz="1400" dirty="0" smtClean="0"/>
              <a:t>                    &lt;li&gt;&lt;a </a:t>
            </a:r>
            <a:r>
              <a:rPr lang="es-ES" sz="1400" dirty="0" err="1" smtClean="0"/>
              <a:t>href</a:t>
            </a:r>
            <a:r>
              <a:rPr lang="es-ES" sz="1400" dirty="0" smtClean="0"/>
              <a:t>="/p200-home/</a:t>
            </a:r>
            <a:r>
              <a:rPr lang="es-ES" sz="1400" dirty="0" err="1" smtClean="0"/>
              <a:t>eu</a:t>
            </a:r>
            <a:r>
              <a:rPr lang="es-ES" sz="1400" dirty="0" smtClean="0"/>
              <a:t>/"&gt;Euskara &lt;/a&gt;&lt;</a:t>
            </a:r>
            <a:r>
              <a:rPr lang="es-ES" sz="1400" dirty="0" err="1" smtClean="0"/>
              <a:t>img</a:t>
            </a:r>
            <a:r>
              <a:rPr lang="es-ES" sz="1400" dirty="0" smtClean="0"/>
              <a:t> </a:t>
            </a:r>
            <a:r>
              <a:rPr lang="es-ES" sz="1400" dirty="0" err="1" smtClean="0"/>
              <a:t>src</a:t>
            </a:r>
            <a:r>
              <a:rPr lang="es-ES" sz="1400" dirty="0" smtClean="0"/>
              <a:t>="</a:t>
            </a:r>
            <a:r>
              <a:rPr lang="es-ES" sz="1400" dirty="0" smtClean="0">
                <a:hlinkClick r:id="rId4"/>
              </a:rPr>
              <a:t>/</a:t>
            </a:r>
            <a:r>
              <a:rPr lang="es-ES" sz="1400" dirty="0" err="1" smtClean="0">
                <a:hlinkClick r:id="rId4"/>
              </a:rPr>
              <a:t>AVCustom</a:t>
            </a:r>
            <a:r>
              <a:rPr lang="es-ES" sz="1400" dirty="0" smtClean="0">
                <a:hlinkClick r:id="rId4"/>
              </a:rPr>
              <a:t>/</a:t>
            </a:r>
            <a:r>
              <a:rPr lang="es-ES" sz="1400" dirty="0" err="1" smtClean="0">
                <a:hlinkClick r:id="rId4"/>
              </a:rPr>
              <a:t>images</a:t>
            </a:r>
            <a:r>
              <a:rPr lang="es-ES" sz="1400" dirty="0" smtClean="0">
                <a:hlinkClick r:id="rId4"/>
              </a:rPr>
              <a:t>/bullet.jpg</a:t>
            </a:r>
            <a:r>
              <a:rPr lang="es-ES" sz="1400" dirty="0" smtClean="0"/>
              <a:t>"&gt;&lt;/li&gt; </a:t>
            </a:r>
          </a:p>
          <a:p>
            <a:r>
              <a:rPr lang="es-ES" sz="1400" dirty="0" smtClean="0"/>
              <a:t>                    &lt;li&gt;&lt;a </a:t>
            </a:r>
            <a:r>
              <a:rPr lang="es-ES" sz="1400" dirty="0" err="1" smtClean="0"/>
              <a:t>href</a:t>
            </a:r>
            <a:r>
              <a:rPr lang="es-ES" sz="1400" dirty="0" smtClean="0"/>
              <a:t>="/p200-home/es/"&gt;Español &lt;/a&gt;&lt;</a:t>
            </a:r>
            <a:r>
              <a:rPr lang="es-ES" sz="1400" dirty="0" err="1" smtClean="0"/>
              <a:t>img</a:t>
            </a:r>
            <a:r>
              <a:rPr lang="es-ES" sz="1400" dirty="0" smtClean="0"/>
              <a:t> </a:t>
            </a:r>
            <a:r>
              <a:rPr lang="es-ES" sz="1400" dirty="0" err="1" smtClean="0"/>
              <a:t>src</a:t>
            </a:r>
            <a:r>
              <a:rPr lang="es-ES" sz="1400" dirty="0" smtClean="0"/>
              <a:t>="</a:t>
            </a:r>
            <a:r>
              <a:rPr lang="es-ES" sz="1400" dirty="0" smtClean="0">
                <a:hlinkClick r:id="rId4"/>
              </a:rPr>
              <a:t>/</a:t>
            </a:r>
            <a:r>
              <a:rPr lang="es-ES" sz="1400" dirty="0" err="1" smtClean="0">
                <a:hlinkClick r:id="rId4"/>
              </a:rPr>
              <a:t>AVCustom</a:t>
            </a:r>
            <a:r>
              <a:rPr lang="es-ES" sz="1400" dirty="0" smtClean="0">
                <a:hlinkClick r:id="rId4"/>
              </a:rPr>
              <a:t>/</a:t>
            </a:r>
            <a:r>
              <a:rPr lang="es-ES" sz="1400" dirty="0" err="1" smtClean="0">
                <a:hlinkClick r:id="rId4"/>
              </a:rPr>
              <a:t>images</a:t>
            </a:r>
            <a:r>
              <a:rPr lang="es-ES" sz="1400" dirty="0" smtClean="0">
                <a:hlinkClick r:id="rId4"/>
              </a:rPr>
              <a:t>/bullet.jpg</a:t>
            </a:r>
            <a:r>
              <a:rPr lang="es-ES" sz="1400" dirty="0" smtClean="0"/>
              <a:t>"&gt;&lt;/li&gt; </a:t>
            </a:r>
          </a:p>
          <a:p>
            <a:r>
              <a:rPr lang="es-ES" sz="1400" dirty="0" smtClean="0"/>
              <a:t>                    &lt;li&gt;&lt;a </a:t>
            </a:r>
            <a:r>
              <a:rPr lang="es-ES" sz="1400" dirty="0" err="1" smtClean="0"/>
              <a:t>href</a:t>
            </a:r>
            <a:r>
              <a:rPr lang="es-ES" sz="1400" dirty="0" smtClean="0"/>
              <a:t>="/p200-shenhm/en"&gt;English &lt;/a&gt;&lt;</a:t>
            </a:r>
            <a:r>
              <a:rPr lang="es-ES" sz="1400" dirty="0" err="1" smtClean="0"/>
              <a:t>img</a:t>
            </a:r>
            <a:r>
              <a:rPr lang="es-ES" sz="1400" dirty="0" smtClean="0"/>
              <a:t> </a:t>
            </a:r>
            <a:r>
              <a:rPr lang="es-ES" sz="1400" dirty="0" err="1" smtClean="0"/>
              <a:t>src</a:t>
            </a:r>
            <a:r>
              <a:rPr lang="es-ES" sz="1400" dirty="0" smtClean="0"/>
              <a:t>="</a:t>
            </a:r>
            <a:r>
              <a:rPr lang="es-ES" sz="1400" dirty="0" smtClean="0">
                <a:hlinkClick r:id="rId4"/>
              </a:rPr>
              <a:t>/</a:t>
            </a:r>
            <a:r>
              <a:rPr lang="es-ES" sz="1400" dirty="0" err="1" smtClean="0">
                <a:hlinkClick r:id="rId4"/>
              </a:rPr>
              <a:t>AVCustom</a:t>
            </a:r>
            <a:r>
              <a:rPr lang="es-ES" sz="1400" dirty="0" smtClean="0">
                <a:hlinkClick r:id="rId4"/>
              </a:rPr>
              <a:t>/</a:t>
            </a:r>
            <a:r>
              <a:rPr lang="es-ES" sz="1400" dirty="0" err="1" smtClean="0">
                <a:hlinkClick r:id="rId4"/>
              </a:rPr>
              <a:t>images</a:t>
            </a:r>
            <a:r>
              <a:rPr lang="es-ES" sz="1400" dirty="0" smtClean="0">
                <a:hlinkClick r:id="rId4"/>
              </a:rPr>
              <a:t>/bullet.jpg</a:t>
            </a:r>
            <a:r>
              <a:rPr lang="es-ES" sz="1400" dirty="0" smtClean="0"/>
              <a:t>"&gt;&lt;/li&gt; </a:t>
            </a:r>
          </a:p>
          <a:p>
            <a:r>
              <a:rPr lang="es-ES" sz="1400" dirty="0" smtClean="0"/>
              <a:t>               &lt;/</a:t>
            </a:r>
            <a:r>
              <a:rPr lang="es-ES" sz="1400" dirty="0" err="1" smtClean="0"/>
              <a:t>ul</a:t>
            </a:r>
            <a:r>
              <a:rPr lang="es-ES" sz="1400" dirty="0" smtClean="0"/>
              <a:t>&gt; </a:t>
            </a:r>
          </a:p>
          <a:p>
            <a:r>
              <a:rPr lang="es-ES" sz="1400" dirty="0" smtClean="0"/>
              <a:t>          &lt;/div&gt;  </a:t>
            </a:r>
          </a:p>
          <a:p>
            <a:r>
              <a:rPr lang="es-ES" sz="1400" dirty="0" smtClean="0"/>
              <a:t>     &lt;/</a:t>
            </a:r>
            <a:r>
              <a:rPr lang="es-ES" sz="1400" dirty="0" err="1" smtClean="0"/>
              <a:t>body</a:t>
            </a:r>
            <a:r>
              <a:rPr lang="es-ES" sz="1400" dirty="0" smtClean="0"/>
              <a:t>&gt; </a:t>
            </a:r>
          </a:p>
          <a:p>
            <a:r>
              <a:rPr lang="es-ES" sz="1400" dirty="0" smtClean="0"/>
              <a:t>&lt;/</a:t>
            </a:r>
            <a:r>
              <a:rPr lang="es-ES" sz="1400" dirty="0" err="1" smtClean="0"/>
              <a:t>html</a:t>
            </a:r>
            <a:r>
              <a:rPr lang="es-ES" sz="1400" dirty="0" smtClean="0"/>
              <a:t>&gt;</a:t>
            </a:r>
            <a:endParaRPr lang="es-ES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771800" y="5085184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WEB ORRIA</a:t>
            </a:r>
            <a:endParaRPr lang="es-E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s-ES" sz="2800" b="1" dirty="0" smtClean="0">
                <a:solidFill>
                  <a:srgbClr val="FF0000"/>
                </a:solidFill>
              </a:rPr>
              <a:t>(HTML DOKUMENTUA)</a:t>
            </a:r>
            <a:endParaRPr lang="es-E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				web </a:t>
            </a:r>
            <a:r>
              <a:rPr lang="es-ES" dirty="0" err="1"/>
              <a:t>orrialde</a:t>
            </a:r>
            <a:r>
              <a:rPr lang="es-ES" dirty="0"/>
              <a:t> baten </a:t>
            </a:r>
            <a:r>
              <a:rPr lang="es-ES" dirty="0" err="1"/>
              <a:t>karga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6516216" y="1556792"/>
            <a:ext cx="2016224" cy="4176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hlinkClick r:id="rId2"/>
              </a:rPr>
              <a:t>www.ehu.es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158.227.0.65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11560" y="1556792"/>
            <a:ext cx="2016224" cy="4176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2843808" y="1578278"/>
            <a:ext cx="352839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08312" y="179430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/>
              <a:t>GET </a:t>
            </a:r>
            <a:r>
              <a:rPr lang="es-ES" sz="1600" dirty="0" smtClean="0">
                <a:hlinkClick r:id="rId3"/>
              </a:rPr>
              <a:t>/</a:t>
            </a:r>
            <a:r>
              <a:rPr lang="es-ES" sz="1600" dirty="0" err="1" smtClean="0">
                <a:hlinkClick r:id="rId3"/>
              </a:rPr>
              <a:t>AVCustom</a:t>
            </a:r>
            <a:r>
              <a:rPr lang="es-ES" sz="1600" dirty="0" smtClean="0">
                <a:hlinkClick r:id="rId3"/>
              </a:rPr>
              <a:t>/</a:t>
            </a:r>
            <a:r>
              <a:rPr lang="es-ES" sz="1600" dirty="0" err="1" smtClean="0">
                <a:hlinkClick r:id="rId3"/>
              </a:rPr>
              <a:t>styles</a:t>
            </a:r>
            <a:r>
              <a:rPr lang="es-ES" sz="1600" dirty="0" smtClean="0">
                <a:hlinkClick r:id="rId3"/>
              </a:rPr>
              <a:t>/prehome.css</a:t>
            </a:r>
            <a:endParaRPr lang="es-ES" sz="1600" dirty="0" smtClean="0"/>
          </a:p>
        </p:txBody>
      </p:sp>
      <p:pic>
        <p:nvPicPr>
          <p:cNvPr id="12" name="Picture 2" descr="C:\Users\cvzcaoio\Dropbox\docencia\asignaturas\Sistemas Web\SW 2014\ehu_Respon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7445" y="3068960"/>
            <a:ext cx="1746323" cy="1152128"/>
          </a:xfrm>
          <a:prstGeom prst="rect">
            <a:avLst/>
          </a:prstGeom>
          <a:noFill/>
        </p:spPr>
      </p:pic>
      <p:sp>
        <p:nvSpPr>
          <p:cNvPr id="13" name="12 Flecha derecha"/>
          <p:cNvSpPr/>
          <p:nvPr/>
        </p:nvSpPr>
        <p:spPr>
          <a:xfrm>
            <a:off x="2843808" y="3109610"/>
            <a:ext cx="352839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2771800" y="3327956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GET </a:t>
            </a:r>
            <a:r>
              <a:rPr lang="es-ES" sz="1600" dirty="0" smtClean="0">
                <a:hlinkClick r:id="rId5"/>
              </a:rPr>
              <a:t>…PortalLanguagePreHome.js</a:t>
            </a:r>
            <a:endParaRPr lang="es-ES" sz="1600" dirty="0" smtClean="0"/>
          </a:p>
        </p:txBody>
      </p:sp>
      <p:sp>
        <p:nvSpPr>
          <p:cNvPr id="17" name="16 Flecha derecha"/>
          <p:cNvSpPr/>
          <p:nvPr/>
        </p:nvSpPr>
        <p:spPr>
          <a:xfrm>
            <a:off x="2843808" y="4660687"/>
            <a:ext cx="352839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2808312" y="48906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/>
              <a:t>GET </a:t>
            </a:r>
            <a:r>
              <a:rPr lang="es-ES" sz="1600" dirty="0" smtClean="0">
                <a:hlinkClick r:id="rId6"/>
              </a:rPr>
              <a:t>/</a:t>
            </a:r>
            <a:r>
              <a:rPr lang="es-ES" sz="1600" dirty="0" err="1" smtClean="0">
                <a:hlinkClick r:id="rId6"/>
              </a:rPr>
              <a:t>AVCustom</a:t>
            </a:r>
            <a:r>
              <a:rPr lang="es-ES" sz="1600" dirty="0" smtClean="0">
                <a:hlinkClick r:id="rId6"/>
              </a:rPr>
              <a:t>/</a:t>
            </a:r>
            <a:r>
              <a:rPr lang="es-ES" sz="1600" dirty="0" err="1" smtClean="0">
                <a:hlinkClick r:id="rId6"/>
              </a:rPr>
              <a:t>images</a:t>
            </a:r>
            <a:r>
              <a:rPr lang="es-ES" sz="1600" dirty="0" smtClean="0">
                <a:hlinkClick r:id="rId6"/>
              </a:rPr>
              <a:t>/bullet.jpg</a:t>
            </a:r>
            <a:endParaRPr lang="es-ES" sz="1600" dirty="0" smtClean="0"/>
          </a:p>
        </p:txBody>
      </p:sp>
      <p:sp>
        <p:nvSpPr>
          <p:cNvPr id="19" name="18 Flecha derecha"/>
          <p:cNvSpPr/>
          <p:nvPr/>
        </p:nvSpPr>
        <p:spPr>
          <a:xfrm rot="10800000">
            <a:off x="2843808" y="2204864"/>
            <a:ext cx="352839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4896544" y="242088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/>
              <a:t>HTTP/1.1 200 OK</a:t>
            </a:r>
          </a:p>
        </p:txBody>
      </p:sp>
      <p:sp>
        <p:nvSpPr>
          <p:cNvPr id="21" name="20 Flecha derecha"/>
          <p:cNvSpPr/>
          <p:nvPr/>
        </p:nvSpPr>
        <p:spPr>
          <a:xfrm rot="10800000">
            <a:off x="2843808" y="3738518"/>
            <a:ext cx="352839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4896544" y="395454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/>
              <a:t>HTTP/1.1 200 OK</a:t>
            </a:r>
          </a:p>
        </p:txBody>
      </p:sp>
      <p:sp>
        <p:nvSpPr>
          <p:cNvPr id="23" name="22 Flecha derecha"/>
          <p:cNvSpPr/>
          <p:nvPr/>
        </p:nvSpPr>
        <p:spPr>
          <a:xfrm rot="10800000">
            <a:off x="2843808" y="5301208"/>
            <a:ext cx="352839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4896544" y="551723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/>
              <a:t>HTTP/1.1 200 OK</a:t>
            </a:r>
          </a:p>
        </p:txBody>
      </p:sp>
      <p:sp>
        <p:nvSpPr>
          <p:cNvPr id="26" name="6 CuadroTexto"/>
          <p:cNvSpPr txBox="1"/>
          <p:nvPr/>
        </p:nvSpPr>
        <p:spPr>
          <a:xfrm>
            <a:off x="6732240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/>
              <a:t>zerbitzaria</a:t>
            </a:r>
            <a:endParaRPr lang="es-ES" dirty="0"/>
          </a:p>
        </p:txBody>
      </p:sp>
      <p:sp>
        <p:nvSpPr>
          <p:cNvPr id="27" name="8 CuadroTexto"/>
          <p:cNvSpPr txBox="1"/>
          <p:nvPr/>
        </p:nvSpPr>
        <p:spPr>
          <a:xfrm>
            <a:off x="827584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bezeroa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s-ES" sz="2400" dirty="0" err="1" smtClean="0"/>
              <a:t>Jarraian</a:t>
            </a:r>
            <a:r>
              <a:rPr lang="es-ES" sz="2400" dirty="0" smtClean="0"/>
              <a:t>, HTTP </a:t>
            </a:r>
            <a:r>
              <a:rPr lang="es-ES" sz="2400" dirty="0" err="1" smtClean="0"/>
              <a:t>protokoloaren</a:t>
            </a:r>
            <a:r>
              <a:rPr lang="es-ES" sz="2400" dirty="0" smtClean="0"/>
              <a:t> </a:t>
            </a:r>
            <a:r>
              <a:rPr lang="es-ES" sz="2400" dirty="0" err="1" smtClean="0"/>
              <a:t>funtzionamendua</a:t>
            </a:r>
            <a:r>
              <a:rPr lang="es-ES" sz="2400" dirty="0" smtClean="0"/>
              <a:t> </a:t>
            </a:r>
            <a:r>
              <a:rPr lang="es-ES" sz="2400" dirty="0" err="1"/>
              <a:t>adibide</a:t>
            </a:r>
            <a:r>
              <a:rPr lang="es-ES" sz="2400" dirty="0"/>
              <a:t> baten </a:t>
            </a:r>
            <a:r>
              <a:rPr lang="es-ES" sz="2400" dirty="0" err="1"/>
              <a:t>bitartez</a:t>
            </a:r>
            <a:r>
              <a:rPr lang="es-ES" sz="2400" dirty="0"/>
              <a:t> </a:t>
            </a:r>
            <a:r>
              <a:rPr lang="es-ES" sz="2400" dirty="0" err="1"/>
              <a:t>deskribatuko</a:t>
            </a:r>
            <a:r>
              <a:rPr lang="es-ES" sz="2400" dirty="0"/>
              <a:t> </a:t>
            </a:r>
            <a:r>
              <a:rPr lang="es-ES" sz="2400" dirty="0" smtClean="0"/>
              <a:t>da. </a:t>
            </a:r>
            <a:r>
              <a:rPr lang="es-ES" sz="2400" dirty="0" err="1" smtClean="0"/>
              <a:t>Ondorengo</a:t>
            </a:r>
            <a:r>
              <a:rPr lang="es-ES" sz="2400" dirty="0" smtClean="0"/>
              <a:t> </a:t>
            </a:r>
            <a:r>
              <a:rPr lang="es-ES" sz="2400" dirty="0" err="1" smtClean="0"/>
              <a:t>galderak</a:t>
            </a:r>
            <a:r>
              <a:rPr lang="es-ES" sz="2400" dirty="0" smtClean="0"/>
              <a:t> </a:t>
            </a:r>
            <a:r>
              <a:rPr lang="es-ES" sz="2400" dirty="0" err="1" smtClean="0"/>
              <a:t>erantzungo</a:t>
            </a:r>
            <a:r>
              <a:rPr lang="es-ES" sz="2400" dirty="0" smtClean="0"/>
              <a:t> </a:t>
            </a:r>
            <a:r>
              <a:rPr lang="es-ES" sz="2400" dirty="0" err="1" smtClean="0"/>
              <a:t>dira</a:t>
            </a:r>
            <a:r>
              <a:rPr lang="es-ES" sz="2400" dirty="0" smtClean="0"/>
              <a:t>, </a:t>
            </a:r>
            <a:r>
              <a:rPr lang="es-ES" sz="2400" dirty="0" err="1" smtClean="0"/>
              <a:t>hain</a:t>
            </a:r>
            <a:r>
              <a:rPr lang="es-ES" sz="2400" dirty="0" smtClean="0"/>
              <a:t> </a:t>
            </a:r>
            <a:r>
              <a:rPr lang="es-ES" sz="2400" dirty="0" err="1" smtClean="0"/>
              <a:t>zuzen</a:t>
            </a:r>
            <a:r>
              <a:rPr lang="es-ES" sz="2400" dirty="0" smtClean="0"/>
              <a:t> ere:</a:t>
            </a:r>
          </a:p>
          <a:p>
            <a:pPr marL="539750" indent="-179388"/>
            <a:r>
              <a:rPr lang="es-ES" sz="2400" b="1" dirty="0" err="1">
                <a:solidFill>
                  <a:srgbClr val="FF0000"/>
                </a:solidFill>
              </a:rPr>
              <a:t>Zer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gertatzen</a:t>
            </a:r>
            <a:r>
              <a:rPr lang="es-ES" sz="2400" b="1" dirty="0">
                <a:solidFill>
                  <a:srgbClr val="FF0000"/>
                </a:solidFill>
              </a:rPr>
              <a:t> da </a:t>
            </a:r>
            <a:r>
              <a:rPr lang="es-ES" sz="2400" b="1" dirty="0" err="1">
                <a:solidFill>
                  <a:srgbClr val="FF0000"/>
                </a:solidFill>
              </a:rPr>
              <a:t>erabiltzaile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batek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baliabide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 (</a:t>
            </a:r>
            <a:r>
              <a:rPr lang="es-ES" sz="2400" b="1" dirty="0" err="1">
                <a:solidFill>
                  <a:srgbClr val="FF0000"/>
                </a:solidFill>
              </a:rPr>
              <a:t>adibidez</a:t>
            </a:r>
            <a:r>
              <a:rPr lang="es-ES" sz="2400" b="1" dirty="0">
                <a:solidFill>
                  <a:srgbClr val="FF0000"/>
                </a:solidFill>
              </a:rPr>
              <a:t>, web </a:t>
            </a:r>
            <a:r>
              <a:rPr lang="es-ES" sz="2400" b="1" dirty="0" err="1">
                <a:solidFill>
                  <a:srgbClr val="FF0000"/>
                </a:solidFill>
              </a:rPr>
              <a:t>orrialde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) </a:t>
            </a:r>
            <a:r>
              <a:rPr lang="es-ES" sz="2400" b="1" dirty="0" err="1">
                <a:solidFill>
                  <a:srgbClr val="FF0000"/>
                </a:solidFill>
              </a:rPr>
              <a:t>nabigatzailearen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bitartez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eskatzen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duenean</a:t>
            </a:r>
            <a:r>
              <a:rPr lang="es-ES" sz="2400" b="1" dirty="0">
                <a:solidFill>
                  <a:srgbClr val="FF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 smtClean="0">
                <a:solidFill>
                  <a:srgbClr val="000000"/>
                </a:solidFill>
              </a:rPr>
              <a:t>Zer</a:t>
            </a:r>
            <a:r>
              <a:rPr lang="es-ES" sz="2400" dirty="0" smtClean="0">
                <a:solidFill>
                  <a:srgbClr val="000000"/>
                </a:solidFill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</a:rPr>
              <a:t>egiten</a:t>
            </a:r>
            <a:r>
              <a:rPr lang="es-ES" sz="2400" dirty="0" smtClean="0">
                <a:solidFill>
                  <a:srgbClr val="000000"/>
                </a:solidFill>
              </a:rPr>
              <a:t> du </a:t>
            </a:r>
            <a:r>
              <a:rPr lang="es-ES" sz="2400" dirty="0" err="1" smtClean="0">
                <a:solidFill>
                  <a:srgbClr val="000000"/>
                </a:solidFill>
              </a:rPr>
              <a:t>nabigatzaileak</a:t>
            </a:r>
            <a:r>
              <a:rPr lang="es-ES" sz="2400" dirty="0" smtClean="0">
                <a:solidFill>
                  <a:srgbClr val="00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 smtClean="0"/>
              <a:t>Zein</a:t>
            </a:r>
            <a:r>
              <a:rPr lang="es-ES" sz="2400" dirty="0" smtClean="0"/>
              <a:t> </a:t>
            </a:r>
            <a:r>
              <a:rPr lang="es-ES" sz="2400" dirty="0" err="1" smtClean="0"/>
              <a:t>formatu</a:t>
            </a:r>
            <a:r>
              <a:rPr lang="es-ES" sz="2400" dirty="0" smtClean="0"/>
              <a:t> (</a:t>
            </a:r>
            <a:r>
              <a:rPr lang="es-ES" sz="2400" dirty="0" err="1" smtClean="0"/>
              <a:t>sintaxi</a:t>
            </a:r>
            <a:r>
              <a:rPr lang="es-ES" sz="2400" dirty="0" smtClean="0"/>
              <a:t> eta </a:t>
            </a:r>
            <a:r>
              <a:rPr lang="es-ES" sz="2400" dirty="0" err="1" smtClean="0"/>
              <a:t>semantika</a:t>
            </a:r>
            <a:r>
              <a:rPr lang="es-ES" sz="2400" dirty="0" smtClean="0"/>
              <a:t>) </a:t>
            </a:r>
            <a:r>
              <a:rPr lang="es-ES" sz="2400" dirty="0" err="1" smtClean="0"/>
              <a:t>dauka</a:t>
            </a:r>
            <a:r>
              <a:rPr lang="es-ES" sz="2400" dirty="0" smtClean="0"/>
              <a:t> </a:t>
            </a:r>
            <a:r>
              <a:rPr lang="es-ES" sz="2400" dirty="0" err="1" smtClean="0"/>
              <a:t>eskaerak</a:t>
            </a:r>
            <a:r>
              <a:rPr lang="es-ES" sz="2400" dirty="0" smtClean="0"/>
              <a:t>? </a:t>
            </a:r>
          </a:p>
          <a:p>
            <a:pPr marL="939800" lvl="2" indent="-179388"/>
            <a:r>
              <a:rPr lang="es-ES" sz="2400" dirty="0" err="1" smtClean="0"/>
              <a:t>Zelan</a:t>
            </a:r>
            <a:r>
              <a:rPr lang="es-ES" sz="2400" dirty="0" smtClean="0"/>
              <a:t> </a:t>
            </a:r>
            <a:r>
              <a:rPr lang="es-ES" sz="2400" dirty="0" err="1" smtClean="0"/>
              <a:t>prozesatzen</a:t>
            </a:r>
            <a:r>
              <a:rPr lang="es-ES" sz="2400" dirty="0" smtClean="0"/>
              <a:t> da </a:t>
            </a:r>
            <a:r>
              <a:rPr lang="es-ES" sz="2400" dirty="0" err="1" smtClean="0"/>
              <a:t>eskaera</a:t>
            </a:r>
            <a:r>
              <a:rPr lang="es-ES" sz="2400" dirty="0" smtClean="0"/>
              <a:t> </a:t>
            </a:r>
            <a:r>
              <a:rPr lang="es-ES" sz="2400" dirty="0" err="1" smtClean="0"/>
              <a:t>zerbitzarian</a:t>
            </a:r>
            <a:r>
              <a:rPr lang="es-ES" sz="2400" dirty="0" smtClean="0"/>
              <a:t>?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 smtClean="0"/>
              <a:t>erantzunak</a:t>
            </a:r>
            <a:endParaRPr lang="es-ES" sz="2400" dirty="0" smtClean="0"/>
          </a:p>
          <a:p>
            <a:pPr marL="1397000" lvl="3" indent="-179388"/>
            <a:r>
              <a:rPr lang="es-ES" sz="2400" dirty="0" err="1" smtClean="0"/>
              <a:t>Mezuaren</a:t>
            </a:r>
            <a:r>
              <a:rPr lang="es-ES" sz="2400" dirty="0" smtClean="0"/>
              <a:t> </a:t>
            </a:r>
            <a:r>
              <a:rPr lang="es-ES" sz="2400" dirty="0" err="1" smtClean="0"/>
              <a:t>gorputzaren</a:t>
            </a:r>
            <a:r>
              <a:rPr lang="es-ES" sz="2400" dirty="0" smtClean="0"/>
              <a:t> </a:t>
            </a:r>
            <a:r>
              <a:rPr lang="es-ES" sz="2400" dirty="0" err="1" smtClean="0"/>
              <a:t>kodifikazioa</a:t>
            </a:r>
            <a:r>
              <a:rPr lang="es-ES" sz="2400" dirty="0" smtClean="0"/>
              <a:t>.</a:t>
            </a:r>
          </a:p>
          <a:p>
            <a:pPr marL="1397000" lvl="3" indent="-179388"/>
            <a:r>
              <a:rPr lang="es-ES" sz="2400" dirty="0" err="1" smtClean="0"/>
              <a:t>Mezuaren</a:t>
            </a:r>
            <a:r>
              <a:rPr lang="es-ES" sz="2400" dirty="0" smtClean="0"/>
              <a:t> </a:t>
            </a:r>
            <a:r>
              <a:rPr lang="es-ES" sz="2400" dirty="0" err="1" smtClean="0"/>
              <a:t>gorputzaren</a:t>
            </a:r>
            <a:r>
              <a:rPr lang="es-ES" sz="2400" dirty="0" smtClean="0"/>
              <a:t> </a:t>
            </a:r>
            <a:r>
              <a:rPr lang="es-ES" sz="2400" dirty="0" err="1" smtClean="0"/>
              <a:t>luzeera</a:t>
            </a:r>
            <a:r>
              <a:rPr lang="es-ES" sz="2400" dirty="0" smtClean="0"/>
              <a:t>.</a:t>
            </a:r>
          </a:p>
          <a:p>
            <a:pPr marL="939800" lvl="2" indent="-179388"/>
            <a:r>
              <a:rPr lang="es-ES" sz="2400" dirty="0" err="1" smtClean="0"/>
              <a:t>Zelan</a:t>
            </a:r>
            <a:r>
              <a:rPr lang="es-ES" sz="2400" dirty="0" smtClean="0"/>
              <a:t> </a:t>
            </a:r>
            <a:r>
              <a:rPr lang="es-ES" sz="2400" dirty="0" err="1" smtClean="0"/>
              <a:t>kargatzen</a:t>
            </a:r>
            <a:r>
              <a:rPr lang="es-ES" sz="2400" dirty="0" smtClean="0"/>
              <a:t> da web </a:t>
            </a:r>
            <a:r>
              <a:rPr lang="es-ES" sz="2400" dirty="0" err="1" smtClean="0"/>
              <a:t>orri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nabigatzailean</a:t>
            </a:r>
            <a:r>
              <a:rPr lang="es-ES" sz="2400" dirty="0" smtClean="0"/>
              <a:t>? </a:t>
            </a:r>
          </a:p>
          <a:p>
            <a:pPr marL="1397000" lvl="3" indent="-179388"/>
            <a:r>
              <a:rPr lang="es-ES" sz="2400" b="1" dirty="0" smtClean="0">
                <a:solidFill>
                  <a:srgbClr val="FF0000"/>
                </a:solidFill>
              </a:rPr>
              <a:t>TCP </a:t>
            </a:r>
            <a:r>
              <a:rPr lang="es-ES" sz="2400" b="1" dirty="0" err="1" smtClean="0">
                <a:solidFill>
                  <a:srgbClr val="FF0000"/>
                </a:solidFill>
              </a:rPr>
              <a:t>konexioaren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kudeaketa</a:t>
            </a:r>
            <a:r>
              <a:rPr lang="es-ES" sz="2400" b="1" dirty="0" smtClean="0">
                <a:solidFill>
                  <a:srgbClr val="FF0000"/>
                </a:solidFill>
              </a:rPr>
              <a:t>. </a:t>
            </a:r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 smtClean="0"/>
              <a:t>Funtzionamendua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3604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13451</TotalTime>
  <Words>3374</Words>
  <Application>Microsoft Office PowerPoint</Application>
  <PresentationFormat>Presentación en pantalla (4:3)</PresentationFormat>
  <Paragraphs>631</Paragraphs>
  <Slides>32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Tema de Office</vt:lpstr>
      <vt:lpstr>HTTP HyperText Transfer Protocol</vt:lpstr>
      <vt:lpstr>Helburuak</vt:lpstr>
      <vt:lpstr>HTTP-ren Funtzionamendua</vt:lpstr>
      <vt:lpstr>HTTP-ren funtzionamendua:      web orrialde baten karga</vt:lpstr>
      <vt:lpstr>HTTP-ren funtzionamendua:      web orrialde baten karga</vt:lpstr>
      <vt:lpstr>HTTP-ren funtzionamendua:      web orrialde baten karga</vt:lpstr>
      <vt:lpstr>HTTP-ren funtzionamendua:      web orrialde baten karga</vt:lpstr>
      <vt:lpstr>HTTP-ren funtzionamendua:      web orrialde baten karga</vt:lpstr>
      <vt:lpstr>HTTP-ren Funtzionamendua</vt:lpstr>
      <vt:lpstr>HTTP-ren funtzionamendua:      TCP konexioaren kudeaketa</vt:lpstr>
      <vt:lpstr>HTTP-ren funtzionamendua:      TCP konexioaren kudeaketa</vt:lpstr>
      <vt:lpstr>HTTP-ren funtzionamendua:      TCP konexioaren kudeaketa</vt:lpstr>
      <vt:lpstr>HTTP-ren funtzionamendua:      TCP konexioaren kudeaketa</vt:lpstr>
      <vt:lpstr>HTTP-ren funtzionamendua:      TCP konexioaren kudeaketa</vt:lpstr>
      <vt:lpstr>Helburuak</vt:lpstr>
      <vt:lpstr>HTTP-ren funtzionamendua: berhelbideraketak </vt:lpstr>
      <vt:lpstr>HTTP-ren funtzionamendua: berhelbideraketak </vt:lpstr>
      <vt:lpstr>Helburuak</vt:lpstr>
      <vt:lpstr>HTTP-ren funtzionamendua: erroreak </vt:lpstr>
      <vt:lpstr>HTTP-ren funtzionamendua: 4xx erroreak</vt:lpstr>
      <vt:lpstr>HTTP-ren funtzionamendua: 4xx erroreak</vt:lpstr>
      <vt:lpstr>HTTP-ren funtzionamendua: 4xx erroreak</vt:lpstr>
      <vt:lpstr>HTTP-ren funtzionamendua: 4xx erroreak</vt:lpstr>
      <vt:lpstr>HTTP-ren funtzionamendua: URI-aren kodifikazioa</vt:lpstr>
      <vt:lpstr>HTTP-ren funtzionamendua: URI-aren kodifikazioa</vt:lpstr>
      <vt:lpstr>HTTP-ren funtzionamendua: URI-aren kodifikazioa</vt:lpstr>
      <vt:lpstr>Helburuak</vt:lpstr>
      <vt:lpstr>HTTP-ren funtzionamendua: cache</vt:lpstr>
      <vt:lpstr>HTTP-ren funtzionamendua: cache</vt:lpstr>
      <vt:lpstr>HTTP-ren funtzionamendua: cache: freskotasuna</vt:lpstr>
      <vt:lpstr>HTTP-ren funtzionamendua: cache:       balidazioa bezeroan</vt:lpstr>
      <vt:lpstr>HTTP-ren funtzionamendua: cache:      balidazioa zerbitzarian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 Luz Alvarez</dc:creator>
  <cp:lastModifiedBy>Oskar Casquero</cp:lastModifiedBy>
  <cp:revision>900</cp:revision>
  <dcterms:created xsi:type="dcterms:W3CDTF">2015-09-18T07:32:12Z</dcterms:created>
  <dcterms:modified xsi:type="dcterms:W3CDTF">2016-02-23T16:22:08Z</dcterms:modified>
</cp:coreProperties>
</file>