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525" r:id="rId3"/>
    <p:sldId id="523" r:id="rId4"/>
    <p:sldId id="521" r:id="rId5"/>
    <p:sldId id="527" r:id="rId6"/>
    <p:sldId id="530" r:id="rId7"/>
    <p:sldId id="529" r:id="rId8"/>
    <p:sldId id="531" r:id="rId9"/>
    <p:sldId id="532" r:id="rId10"/>
    <p:sldId id="533" r:id="rId11"/>
    <p:sldId id="534" r:id="rId12"/>
    <p:sldId id="538" r:id="rId13"/>
    <p:sldId id="528" r:id="rId14"/>
    <p:sldId id="535" r:id="rId15"/>
    <p:sldId id="536" r:id="rId16"/>
    <p:sldId id="537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 autoAdjust="0"/>
    <p:restoredTop sz="93149" autoAdjust="0"/>
  </p:normalViewPr>
  <p:slideViewPr>
    <p:cSldViewPr>
      <p:cViewPr varScale="1">
        <p:scale>
          <a:sx n="70" d="100"/>
          <a:sy n="70" d="100"/>
        </p:scale>
        <p:origin x="4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417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72CFF-0B0F-44D1-82BF-1F468202E313}" type="datetimeFigureOut">
              <a:rPr lang="es-ES" smtClean="0"/>
              <a:pPr/>
              <a:t>23/02/2016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5F8F-8F48-4962-856A-F2FC9A911B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DF40-9271-41A1-854B-5A37B4526291}" type="datetimeFigureOut">
              <a:rPr lang="es-ES" smtClean="0"/>
              <a:pPr/>
              <a:t>23/02/2016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0AD7-B18D-48BD-AEDA-C947801886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7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2000" y="1267199"/>
            <a:ext cx="424800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0" y="1267199"/>
            <a:ext cx="4248000" cy="507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4" y="1268760"/>
            <a:ext cx="4248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4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268760"/>
            <a:ext cx="42480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2" name="5 Marcador de contenido"/>
          <p:cNvSpPr>
            <a:spLocks noGrp="1"/>
          </p:cNvSpPr>
          <p:nvPr>
            <p:ph sz="quarter" idx="14"/>
          </p:nvPr>
        </p:nvSpPr>
        <p:spPr>
          <a:xfrm>
            <a:off x="251520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s-E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2000" y="260648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7682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0" y="119675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Marcador de pie de página"/>
          <p:cNvSpPr txBox="1">
            <a:spLocks/>
          </p:cNvSpPr>
          <p:nvPr userDrawn="1"/>
        </p:nvSpPr>
        <p:spPr>
          <a:xfrm>
            <a:off x="251520" y="6520259"/>
            <a:ext cx="33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Oskar Casquero y María Luz Álvarez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Dpto. Ingeniería de Sistemas y Automática</a:t>
            </a:r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 userDrawn="1"/>
        </p:nvCxnSpPr>
        <p:spPr>
          <a:xfrm>
            <a:off x="0" y="6480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stemak.app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ehu-gcis.org/curriculum.php?idmiembro=27" TargetMode="External"/><Relationship Id="rId4" Type="http://schemas.openxmlformats.org/officeDocument/2006/relationships/hyperlink" Target="http://twitter.com/ocasquer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txt/ma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connector/j/" TargetMode="External"/><Relationship Id="rId2" Type="http://schemas.openxmlformats.org/officeDocument/2006/relationships/hyperlink" Target="https://dev.mysql.com/doc/refman/5.7/en/install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es/java/javase/download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clipse.org/downloads/packages/eclipse-ide-java-ee-developers/mars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JDK, </a:t>
            </a:r>
            <a:r>
              <a:rPr lang="es-ES" sz="4400" dirty="0" err="1" smtClean="0"/>
              <a:t>Tomcat</a:t>
            </a:r>
            <a:r>
              <a:rPr lang="es-ES" sz="4400" dirty="0"/>
              <a:t>, </a:t>
            </a:r>
            <a:r>
              <a:rPr lang="es-ES" sz="4400" dirty="0" smtClean="0"/>
              <a:t>Eclipse eta </a:t>
            </a:r>
            <a:r>
              <a:rPr lang="es-ES" sz="4400" dirty="0" err="1" smtClean="0"/>
              <a:t>MySQL</a:t>
            </a:r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sz="4400" dirty="0" err="1" smtClean="0"/>
              <a:t>instalazioa</a:t>
            </a:r>
            <a:r>
              <a:rPr lang="es-ES" sz="4400" dirty="0" smtClean="0"/>
              <a:t> eta </a:t>
            </a:r>
            <a:r>
              <a:rPr lang="es-ES" sz="4400" dirty="0" err="1" smtClean="0"/>
              <a:t>probak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Web </a:t>
            </a:r>
            <a:r>
              <a:rPr lang="es-ES" dirty="0" err="1" smtClean="0">
                <a:solidFill>
                  <a:schemeClr val="tx1"/>
                </a:solidFill>
              </a:rPr>
              <a:t>Sistemak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 5. ASTEA (2016/02/23)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070175"/>
            <a:ext cx="838200" cy="295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31640" y="5374957"/>
            <a:ext cx="677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3"/>
              </a:rPr>
              <a:t>Web </a:t>
            </a:r>
            <a:r>
              <a:rPr lang="es-ES" dirty="0" err="1">
                <a:hlinkClick r:id="rId3"/>
              </a:rPr>
              <a:t>Sistemak</a:t>
            </a:r>
            <a:r>
              <a:rPr lang="es-ES" dirty="0"/>
              <a:t> </a:t>
            </a:r>
            <a:r>
              <a:rPr lang="es-ES" dirty="0" err="1"/>
              <a:t>by</a:t>
            </a:r>
            <a:r>
              <a:rPr lang="es-ES" dirty="0"/>
              <a:t> </a:t>
            </a:r>
            <a:r>
              <a:rPr lang="es-ES" dirty="0">
                <a:hlinkClick r:id="rId4"/>
              </a:rPr>
              <a:t>Oskar Casquero</a:t>
            </a:r>
            <a:r>
              <a:rPr lang="es-ES" dirty="0"/>
              <a:t> &amp; </a:t>
            </a:r>
            <a:r>
              <a:rPr lang="es-ES" dirty="0">
                <a:hlinkClick r:id="rId5"/>
              </a:rPr>
              <a:t>María Luz Álvarez</a:t>
            </a:r>
            <a:r>
              <a:rPr lang="es-ES" dirty="0"/>
              <a:t> 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licensed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a </a:t>
            </a:r>
            <a:r>
              <a:rPr lang="es-ES" dirty="0" err="1">
                <a:hlinkClick r:id="rId6"/>
              </a:rPr>
              <a:t>Creative</a:t>
            </a:r>
            <a:r>
              <a:rPr lang="es-ES" dirty="0">
                <a:hlinkClick r:id="rId6"/>
              </a:rPr>
              <a:t> </a:t>
            </a:r>
            <a:r>
              <a:rPr lang="es-ES" dirty="0" err="1">
                <a:hlinkClick r:id="rId6"/>
              </a:rPr>
              <a:t>Commons</a:t>
            </a:r>
            <a:r>
              <a:rPr lang="es-ES" dirty="0">
                <a:hlinkClick r:id="rId6"/>
              </a:rPr>
              <a:t> Reconocimiento 4.0 Internacional </a:t>
            </a:r>
            <a:r>
              <a:rPr lang="es-ES" dirty="0" err="1" smtClean="0">
                <a:hlinkClick r:id="rId6"/>
              </a:rPr>
              <a:t>License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9320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Servlet-</a:t>
            </a:r>
            <a:r>
              <a:rPr lang="en-US" sz="2400" dirty="0" err="1" smtClean="0"/>
              <a:t>aren</a:t>
            </a:r>
            <a:r>
              <a:rPr lang="en-US" sz="2400" dirty="0" smtClean="0"/>
              <a:t> </a:t>
            </a:r>
            <a:r>
              <a:rPr lang="en-US" sz="2400" dirty="0" err="1" smtClean="0"/>
              <a:t>kodea</a:t>
            </a:r>
            <a:r>
              <a:rPr lang="en-US" sz="2400" dirty="0" smtClean="0"/>
              <a:t> blog-</a:t>
            </a:r>
            <a:r>
              <a:rPr lang="en-US" sz="2400" dirty="0" err="1" smtClean="0"/>
              <a:t>etik</a:t>
            </a:r>
            <a:r>
              <a:rPr lang="en-US" sz="2400" dirty="0" smtClean="0"/>
              <a:t> </a:t>
            </a:r>
            <a:r>
              <a:rPr lang="en-US" sz="2400" dirty="0" err="1" smtClean="0"/>
              <a:t>kopiatu</a:t>
            </a:r>
            <a:r>
              <a:rPr lang="en-US" sz="2400" dirty="0" smtClean="0"/>
              <a:t> </a:t>
            </a:r>
            <a:r>
              <a:rPr lang="en-US" sz="2400" dirty="0" err="1" smtClean="0"/>
              <a:t>dezakezue</a:t>
            </a:r>
            <a:r>
              <a:rPr lang="en-US" sz="2400" dirty="0" smtClean="0"/>
              <a:t> (main.java)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Eclipse: web </a:t>
            </a:r>
            <a:r>
              <a:rPr lang="es-ES" dirty="0" err="1" smtClean="0"/>
              <a:t>aplikazio</a:t>
            </a:r>
            <a:r>
              <a:rPr lang="es-ES" dirty="0" smtClean="0"/>
              <a:t> baten </a:t>
            </a:r>
            <a:r>
              <a:rPr lang="es-ES" dirty="0" err="1" smtClean="0"/>
              <a:t>garapena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Servlet</a:t>
            </a:r>
            <a:r>
              <a:rPr lang="es-ES" dirty="0" smtClean="0">
                <a:sym typeface="Wingdings" panose="05000000000000000000" pitchFamily="2" charset="2"/>
              </a:rPr>
              <a:t>-aren </a:t>
            </a:r>
            <a:r>
              <a:rPr lang="es-ES" dirty="0" err="1" smtClean="0">
                <a:sym typeface="Wingdings" panose="05000000000000000000" pitchFamily="2" charset="2"/>
              </a:rPr>
              <a:t>kodea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305582" cy="43924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1019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9320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Web </a:t>
            </a:r>
            <a:r>
              <a:rPr lang="en-US" sz="2400" dirty="0" err="1" smtClean="0"/>
              <a:t>aplikazioa</a:t>
            </a:r>
            <a:r>
              <a:rPr lang="en-US" sz="2400" dirty="0" smtClean="0"/>
              <a:t> </a:t>
            </a:r>
            <a:r>
              <a:rPr lang="en-US" sz="2400" dirty="0" err="1" smtClean="0"/>
              <a:t>exekutatzeko</a:t>
            </a:r>
            <a:r>
              <a:rPr lang="en-US" sz="2400" dirty="0" smtClean="0"/>
              <a:t> </a:t>
            </a:r>
            <a:r>
              <a:rPr lang="en-US" sz="2400" dirty="0"/>
              <a:t>Eclipse-</a:t>
            </a:r>
            <a:r>
              <a:rPr lang="en-US" sz="2400" dirty="0" err="1"/>
              <a:t>tik</a:t>
            </a:r>
            <a:r>
              <a:rPr lang="en-US" sz="2400" dirty="0"/>
              <a:t> Tomcat </a:t>
            </a:r>
            <a:r>
              <a:rPr lang="en-US" sz="2400" dirty="0" err="1"/>
              <a:t>abiarazi</a:t>
            </a:r>
            <a:r>
              <a:rPr lang="en-US" sz="2400" dirty="0"/>
              <a:t> </a:t>
            </a:r>
            <a:r>
              <a:rPr lang="en-US" sz="2400" dirty="0" err="1" smtClean="0"/>
              <a:t>daiteke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Eclipse: web </a:t>
            </a:r>
            <a:r>
              <a:rPr lang="es-ES" dirty="0" err="1" smtClean="0"/>
              <a:t>aplikazio</a:t>
            </a:r>
            <a:r>
              <a:rPr lang="es-ES" dirty="0" smtClean="0"/>
              <a:t> baten </a:t>
            </a:r>
            <a:r>
              <a:rPr lang="es-ES" dirty="0" err="1" smtClean="0"/>
              <a:t>garapena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Servlet</a:t>
            </a:r>
            <a:r>
              <a:rPr lang="es-ES" dirty="0" smtClean="0">
                <a:sym typeface="Wingdings" panose="05000000000000000000" pitchFamily="2" charset="2"/>
              </a:rPr>
              <a:t>-a </a:t>
            </a:r>
            <a:r>
              <a:rPr lang="es-ES" dirty="0" err="1" smtClean="0">
                <a:sym typeface="Wingdings" panose="05000000000000000000" pitchFamily="2" charset="2"/>
              </a:rPr>
              <a:t>probatu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5863095" cy="2178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81" y="4179672"/>
            <a:ext cx="5340715" cy="2178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lipse 7"/>
          <p:cNvSpPr/>
          <p:nvPr/>
        </p:nvSpPr>
        <p:spPr>
          <a:xfrm>
            <a:off x="3708000" y="2041200"/>
            <a:ext cx="372163" cy="3600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8"/>
          <p:cNvSpPr/>
          <p:nvPr/>
        </p:nvSpPr>
        <p:spPr>
          <a:xfrm>
            <a:off x="6166074" y="4653136"/>
            <a:ext cx="2376264" cy="73869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6166074" y="539182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Nabigatzaile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integratua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1" name="Conector curvado 10"/>
          <p:cNvCxnSpPr>
            <a:stCxn id="8" idx="6"/>
            <a:endCxn id="9" idx="0"/>
          </p:cNvCxnSpPr>
          <p:nvPr/>
        </p:nvCxnSpPr>
        <p:spPr>
          <a:xfrm>
            <a:off x="4080163" y="2221220"/>
            <a:ext cx="3274043" cy="2431916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5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932008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http://localhost:8080/txt/main</a:t>
            </a:r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ocalhost:8080 </a:t>
            </a:r>
            <a:r>
              <a:rPr lang="en-US" sz="2400" dirty="0" smtClean="0">
                <a:sym typeface="Wingdings" panose="05000000000000000000" pitchFamily="2" charset="2"/>
              </a:rPr>
              <a:t> tomcat</a:t>
            </a:r>
          </a:p>
          <a:p>
            <a:pPr lvl="1"/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Tomcat-</a:t>
            </a:r>
            <a:r>
              <a:rPr lang="en-US" sz="2400" dirty="0" err="1" smtClean="0">
                <a:sym typeface="Wingdings" panose="05000000000000000000" pitchFamily="2" charset="2"/>
              </a:rPr>
              <a:t>en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barnean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hainbat</a:t>
            </a:r>
            <a:r>
              <a:rPr lang="en-US" sz="2400" dirty="0" smtClean="0">
                <a:sym typeface="Wingdings" panose="05000000000000000000" pitchFamily="2" charset="2"/>
              </a:rPr>
              <a:t> web app </a:t>
            </a:r>
            <a:r>
              <a:rPr lang="en-US" sz="2400" dirty="0" err="1" smtClean="0">
                <a:sym typeface="Wingdings" panose="05000000000000000000" pitchFamily="2" charset="2"/>
              </a:rPr>
              <a:t>egon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daitezke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/>
              <a:t>localhost:8080/txt </a:t>
            </a:r>
            <a:r>
              <a:rPr lang="en-US" sz="2400" dirty="0" smtClean="0">
                <a:sym typeface="Wingdings" panose="05000000000000000000" pitchFamily="2" charset="2"/>
              </a:rPr>
              <a:t> “txt” </a:t>
            </a:r>
            <a:r>
              <a:rPr lang="en-US" sz="2400" dirty="0" err="1" smtClean="0">
                <a:sym typeface="Wingdings" panose="05000000000000000000" pitchFamily="2" charset="2"/>
              </a:rPr>
              <a:t>izeneko</a:t>
            </a:r>
            <a:r>
              <a:rPr lang="en-US" sz="2400" dirty="0" smtClean="0">
                <a:sym typeface="Wingdings" panose="05000000000000000000" pitchFamily="2" charset="2"/>
              </a:rPr>
              <a:t> web </a:t>
            </a:r>
            <a:r>
              <a:rPr lang="en-US" sz="2400" dirty="0" err="1" smtClean="0">
                <a:sym typeface="Wingdings" panose="05000000000000000000" pitchFamily="2" charset="2"/>
              </a:rPr>
              <a:t>aplikazioa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Web </a:t>
            </a:r>
            <a:r>
              <a:rPr lang="en-US" sz="2400" dirty="0" err="1" smtClean="0">
                <a:sym typeface="Wingdings" panose="05000000000000000000" pitchFamily="2" charset="2"/>
              </a:rPr>
              <a:t>aplikazioaren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barnean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hainbat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baliabide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egon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daiteke</a:t>
            </a:r>
            <a:endParaRPr lang="es-E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/>
              <a:t>localhost:8080/txt/main </a:t>
            </a:r>
            <a:r>
              <a:rPr lang="en-US" sz="2400" dirty="0" smtClean="0">
                <a:sym typeface="Wingdings" panose="05000000000000000000" pitchFamily="2" charset="2"/>
              </a:rPr>
              <a:t> main </a:t>
            </a:r>
            <a:r>
              <a:rPr lang="en-US" sz="2400" dirty="0" err="1" smtClean="0">
                <a:sym typeface="Wingdings" panose="05000000000000000000" pitchFamily="2" charset="2"/>
              </a:rPr>
              <a:t>izeneko</a:t>
            </a:r>
            <a:r>
              <a:rPr lang="en-US" sz="2400" dirty="0" smtClean="0">
                <a:sym typeface="Wingdings" panose="05000000000000000000" pitchFamily="2" charset="2"/>
              </a:rPr>
              <a:t> servlet-a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OHARRA: URI-a eta servlet-</a:t>
            </a:r>
            <a:r>
              <a:rPr lang="en-US" sz="2400" dirty="0" err="1" smtClean="0">
                <a:sym typeface="Wingdings" panose="05000000000000000000" pitchFamily="2" charset="2"/>
              </a:rPr>
              <a:t>aren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izena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ez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dira</a:t>
            </a:r>
            <a:r>
              <a:rPr lang="en-US" sz="2400" dirty="0" smtClean="0">
                <a:sym typeface="Wingdings" panose="05000000000000000000" pitchFamily="2" charset="2"/>
              </a:rPr>
              <a:t> bat </a:t>
            </a:r>
            <a:r>
              <a:rPr lang="en-US" sz="2400" dirty="0" err="1" smtClean="0">
                <a:sym typeface="Wingdings" panose="05000000000000000000" pitchFamily="2" charset="2"/>
              </a:rPr>
              <a:t>etorri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behar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Eclipse: web </a:t>
            </a:r>
            <a:r>
              <a:rPr lang="es-ES" dirty="0" err="1" smtClean="0"/>
              <a:t>aplikazio</a:t>
            </a:r>
            <a:r>
              <a:rPr lang="es-ES" dirty="0" smtClean="0"/>
              <a:t> baten </a:t>
            </a:r>
            <a:r>
              <a:rPr lang="es-ES" dirty="0" err="1" smtClean="0"/>
              <a:t>garapena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Servlet</a:t>
            </a:r>
            <a:r>
              <a:rPr lang="es-ES" dirty="0" smtClean="0">
                <a:sym typeface="Wingdings" panose="05000000000000000000" pitchFamily="2" charset="2"/>
              </a:rPr>
              <a:t>-a </a:t>
            </a:r>
            <a:r>
              <a:rPr lang="es-ES" dirty="0" err="1" smtClean="0">
                <a:sym typeface="Wingdings" panose="05000000000000000000" pitchFamily="2" charset="2"/>
              </a:rPr>
              <a:t>probatu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9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Web </a:t>
            </a:r>
            <a:r>
              <a:rPr lang="es-ES" sz="2000" dirty="0" err="1" smtClean="0"/>
              <a:t>aplikazioen</a:t>
            </a:r>
            <a:r>
              <a:rPr lang="es-ES" sz="2000" dirty="0" smtClean="0"/>
              <a:t> </a:t>
            </a:r>
            <a:r>
              <a:rPr lang="es-ES" sz="2000" dirty="0" err="1" smtClean="0"/>
              <a:t>datu</a:t>
            </a:r>
            <a:r>
              <a:rPr lang="es-ES" sz="2000" dirty="0" smtClean="0"/>
              <a:t> base </a:t>
            </a:r>
            <a:r>
              <a:rPr lang="es-ES" sz="2000" dirty="0" err="1" smtClean="0"/>
              <a:t>bezela</a:t>
            </a:r>
            <a:r>
              <a:rPr lang="es-ES" sz="2000" dirty="0" smtClean="0"/>
              <a:t> </a:t>
            </a:r>
            <a:r>
              <a:rPr lang="es-ES" sz="2000" dirty="0" err="1" smtClean="0"/>
              <a:t>erabiliko</a:t>
            </a:r>
            <a:r>
              <a:rPr lang="es-ES" sz="2000" dirty="0" smtClean="0"/>
              <a:t> </a:t>
            </a:r>
            <a:r>
              <a:rPr lang="es-ES" sz="2000" dirty="0" err="1" smtClean="0"/>
              <a:t>dugu</a:t>
            </a:r>
            <a:r>
              <a:rPr lang="es-ES" sz="2000" dirty="0" smtClean="0"/>
              <a:t>. </a:t>
            </a:r>
          </a:p>
          <a:p>
            <a:pPr lvl="1"/>
            <a:r>
              <a:rPr lang="es-ES" sz="2000" dirty="0">
                <a:hlinkClick r:id="rId2"/>
              </a:rPr>
              <a:t>https://</a:t>
            </a:r>
            <a:r>
              <a:rPr lang="es-ES" sz="2000" dirty="0" smtClean="0">
                <a:hlinkClick r:id="rId2"/>
              </a:rPr>
              <a:t>dev.mysql.com/doc/refman/5.7/en/installing.html</a:t>
            </a:r>
            <a:endParaRPr lang="es-ES" sz="2000" dirty="0" smtClean="0"/>
          </a:p>
          <a:p>
            <a:pPr marL="457200" lvl="1" indent="0">
              <a:buNone/>
            </a:pPr>
            <a:endParaRPr lang="es-ES" sz="2000" dirty="0"/>
          </a:p>
          <a:p>
            <a:r>
              <a:rPr lang="es-ES" sz="2000" dirty="0" smtClean="0"/>
              <a:t>Java-</a:t>
            </a:r>
            <a:r>
              <a:rPr lang="es-ES" sz="2000" dirty="0" err="1" smtClean="0"/>
              <a:t>rentzako</a:t>
            </a:r>
            <a:r>
              <a:rPr lang="es-ES" sz="2000" dirty="0" smtClean="0"/>
              <a:t> driver-a </a:t>
            </a:r>
            <a:r>
              <a:rPr lang="es-ES" sz="2000" dirty="0" err="1" smtClean="0"/>
              <a:t>dekargatu</a:t>
            </a:r>
            <a:r>
              <a:rPr lang="es-ES" sz="2000" dirty="0" smtClean="0"/>
              <a:t> eta $CATALINA_HOME/</a:t>
            </a:r>
            <a:r>
              <a:rPr lang="es-ES" sz="2000" dirty="0" err="1" smtClean="0"/>
              <a:t>lib</a:t>
            </a:r>
            <a:r>
              <a:rPr lang="es-ES" sz="2000" dirty="0" smtClean="0"/>
              <a:t> </a:t>
            </a:r>
            <a:r>
              <a:rPr lang="es-ES" sz="2000" dirty="0" err="1" smtClean="0"/>
              <a:t>direktorioan</a:t>
            </a:r>
            <a:r>
              <a:rPr lang="es-ES" sz="2000" dirty="0" smtClean="0"/>
              <a:t> </a:t>
            </a:r>
            <a:r>
              <a:rPr lang="es-ES" sz="2000" dirty="0" err="1" smtClean="0"/>
              <a:t>sartu</a:t>
            </a:r>
            <a:r>
              <a:rPr lang="es-ES" sz="2000" dirty="0" smtClean="0"/>
              <a:t>:</a:t>
            </a:r>
          </a:p>
          <a:p>
            <a:pPr lvl="1"/>
            <a:r>
              <a:rPr lang="es-ES" sz="1800" dirty="0" smtClean="0"/>
              <a:t>  </a:t>
            </a:r>
            <a:r>
              <a:rPr lang="es-ES" sz="1800" dirty="0" smtClean="0">
                <a:hlinkClick r:id="rId3"/>
              </a:rPr>
              <a:t>http://dev.mysql.com/downloads/connector/j/</a:t>
            </a:r>
            <a:endParaRPr lang="es-ES" sz="1800" dirty="0" smtClean="0"/>
          </a:p>
          <a:p>
            <a:pPr lvl="1"/>
            <a:endParaRPr lang="es-ES" sz="2000" dirty="0" smtClean="0"/>
          </a:p>
          <a:p>
            <a:pPr>
              <a:buNone/>
            </a:pPr>
            <a:endParaRPr lang="es-ES" sz="2400" dirty="0" smtClean="0"/>
          </a:p>
          <a:p>
            <a:pPr lvl="1"/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MySQL</a:t>
            </a:r>
            <a:r>
              <a:rPr lang="es-ES" dirty="0" smtClean="0"/>
              <a:t>: </a:t>
            </a:r>
            <a:r>
              <a:rPr lang="es-ES" dirty="0" err="1" smtClean="0"/>
              <a:t>datu</a:t>
            </a:r>
            <a:r>
              <a:rPr lang="es-ES" dirty="0" smtClean="0"/>
              <a:t> </a:t>
            </a:r>
            <a:r>
              <a:rPr lang="es-ES" dirty="0" err="1" smtClean="0"/>
              <a:t>basea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8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93200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Komandoak</a:t>
            </a:r>
            <a:r>
              <a:rPr lang="en-US" sz="2400" dirty="0" smtClean="0"/>
              <a:t> blog-</a:t>
            </a:r>
            <a:r>
              <a:rPr lang="en-US" sz="2400" dirty="0" err="1" smtClean="0"/>
              <a:t>etik</a:t>
            </a:r>
            <a:r>
              <a:rPr lang="en-US" sz="2400" dirty="0" smtClean="0"/>
              <a:t> </a:t>
            </a:r>
            <a:r>
              <a:rPr lang="en-US" sz="2400" dirty="0" err="1" smtClean="0"/>
              <a:t>kopiatu</a:t>
            </a:r>
            <a:r>
              <a:rPr lang="en-US" sz="2400" dirty="0" smtClean="0"/>
              <a:t> </a:t>
            </a:r>
            <a:r>
              <a:rPr lang="en-US" sz="2400" dirty="0" err="1" smtClean="0"/>
              <a:t>ditzakezue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MySQL</a:t>
            </a:r>
            <a:r>
              <a:rPr lang="es-ES" dirty="0" smtClean="0"/>
              <a:t>: </a:t>
            </a:r>
            <a:r>
              <a:rPr lang="es-ES" dirty="0" err="1" smtClean="0"/>
              <a:t>datuen</a:t>
            </a:r>
            <a:r>
              <a:rPr lang="es-ES" dirty="0" smtClean="0"/>
              <a:t> </a:t>
            </a:r>
            <a:r>
              <a:rPr lang="es-ES" dirty="0" err="1" smtClean="0"/>
              <a:t>sarrera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6" y="1915437"/>
            <a:ext cx="7740967" cy="4393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262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932008"/>
          </a:xfrm>
        </p:spPr>
        <p:txBody>
          <a:bodyPr>
            <a:normAutofit/>
          </a:bodyPr>
          <a:lstStyle/>
          <a:p>
            <a:r>
              <a:rPr lang="en-US" sz="2400" dirty="0"/>
              <a:t>Servlet-</a:t>
            </a:r>
            <a:r>
              <a:rPr lang="en-US" sz="2400" dirty="0" err="1"/>
              <a:t>aren</a:t>
            </a:r>
            <a:r>
              <a:rPr lang="en-US" sz="2400" dirty="0"/>
              <a:t> </a:t>
            </a:r>
            <a:r>
              <a:rPr lang="en-US" sz="2400" dirty="0" err="1"/>
              <a:t>kodea</a:t>
            </a:r>
            <a:r>
              <a:rPr lang="en-US" sz="2400" dirty="0"/>
              <a:t> blog-</a:t>
            </a:r>
            <a:r>
              <a:rPr lang="en-US" sz="2400" dirty="0" err="1"/>
              <a:t>etik</a:t>
            </a:r>
            <a:r>
              <a:rPr lang="en-US" sz="2400" dirty="0"/>
              <a:t> </a:t>
            </a:r>
            <a:r>
              <a:rPr lang="en-US" sz="2400" dirty="0" err="1"/>
              <a:t>kopiatu</a:t>
            </a:r>
            <a:r>
              <a:rPr lang="en-US" sz="2400" dirty="0"/>
              <a:t> </a:t>
            </a:r>
            <a:r>
              <a:rPr lang="en-US" sz="2400" dirty="0" err="1"/>
              <a:t>dezakezue</a:t>
            </a:r>
            <a:r>
              <a:rPr lang="en-US" sz="2400" dirty="0"/>
              <a:t> (</a:t>
            </a:r>
            <a:r>
              <a:rPr lang="en-US" sz="2400" dirty="0" smtClean="0"/>
              <a:t>main_db.java</a:t>
            </a:r>
            <a:r>
              <a:rPr lang="en-US" sz="2400" dirty="0"/>
              <a:t>)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MySQL</a:t>
            </a:r>
            <a:r>
              <a:rPr lang="es-ES" dirty="0"/>
              <a:t>: DB-</a:t>
            </a:r>
            <a:r>
              <a:rPr lang="es-ES" dirty="0" err="1"/>
              <a:t>tik</a:t>
            </a:r>
            <a:r>
              <a:rPr lang="es-ES" dirty="0"/>
              <a:t> </a:t>
            </a:r>
            <a:r>
              <a:rPr lang="es-ES" dirty="0" err="1"/>
              <a:t>irakurtzen</a:t>
            </a:r>
            <a:r>
              <a:rPr lang="es-ES" dirty="0"/>
              <a:t> </a:t>
            </a:r>
            <a:r>
              <a:rPr lang="es-ES" dirty="0" err="1"/>
              <a:t>duen</a:t>
            </a:r>
            <a:r>
              <a:rPr lang="es-ES" dirty="0"/>
              <a:t> web </a:t>
            </a:r>
            <a:r>
              <a:rPr lang="es-ES" dirty="0" err="1"/>
              <a:t>aplikazioa</a:t>
            </a:r>
            <a:r>
              <a:rPr lang="es-ES" dirty="0"/>
              <a:t> </a:t>
            </a:r>
            <a:r>
              <a:rPr lang="es-ES" dirty="0" smtClean="0"/>
              <a:t>			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/>
              <a:t>Servlet</a:t>
            </a:r>
            <a:r>
              <a:rPr lang="es-ES" dirty="0" smtClean="0"/>
              <a:t>-aren </a:t>
            </a:r>
            <a:r>
              <a:rPr lang="es-ES" dirty="0" err="1" smtClean="0"/>
              <a:t>kodea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6" y="1844824"/>
            <a:ext cx="7487952" cy="4498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06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MySQL</a:t>
            </a:r>
            <a:r>
              <a:rPr lang="es-ES" dirty="0"/>
              <a:t>: DB-</a:t>
            </a:r>
            <a:r>
              <a:rPr lang="es-ES" dirty="0" err="1"/>
              <a:t>tik</a:t>
            </a:r>
            <a:r>
              <a:rPr lang="es-ES" dirty="0"/>
              <a:t> </a:t>
            </a:r>
            <a:r>
              <a:rPr lang="es-ES" dirty="0" err="1"/>
              <a:t>irakurtzen</a:t>
            </a:r>
            <a:r>
              <a:rPr lang="es-ES" dirty="0"/>
              <a:t> </a:t>
            </a:r>
            <a:r>
              <a:rPr lang="es-ES" dirty="0" err="1"/>
              <a:t>duen</a:t>
            </a:r>
            <a:r>
              <a:rPr lang="es-ES" dirty="0"/>
              <a:t> web </a:t>
            </a:r>
            <a:r>
              <a:rPr lang="es-ES" dirty="0" err="1" smtClean="0"/>
              <a:t>aplikazioa</a:t>
            </a:r>
            <a:r>
              <a:rPr lang="es-ES" dirty="0" smtClean="0"/>
              <a:t> </a:t>
            </a:r>
            <a:r>
              <a:rPr lang="es-ES" dirty="0"/>
              <a:t>	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 smtClean="0"/>
              <a:t>Servlet</a:t>
            </a:r>
            <a:r>
              <a:rPr lang="es-ES" dirty="0" smtClean="0"/>
              <a:t>-a </a:t>
            </a:r>
            <a:r>
              <a:rPr lang="es-ES" dirty="0" err="1" smtClean="0"/>
              <a:t>probatu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6610"/>
            <a:ext cx="8512560" cy="3074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lipse 7"/>
          <p:cNvSpPr/>
          <p:nvPr/>
        </p:nvSpPr>
        <p:spPr>
          <a:xfrm>
            <a:off x="4366800" y="2480400"/>
            <a:ext cx="372163" cy="3600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5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Aldez</a:t>
            </a:r>
            <a:r>
              <a:rPr lang="es-ES" dirty="0" smtClean="0"/>
              <a:t> </a:t>
            </a:r>
            <a:r>
              <a:rPr lang="es-ES" dirty="0" err="1" smtClean="0"/>
              <a:t>Aurreko</a:t>
            </a:r>
            <a:r>
              <a:rPr lang="es-ES" dirty="0" smtClean="0"/>
              <a:t> </a:t>
            </a:r>
            <a:r>
              <a:rPr lang="es-ES" dirty="0" err="1" smtClean="0"/>
              <a:t>Baldintzak</a:t>
            </a:r>
            <a:r>
              <a:rPr lang="es-ES" dirty="0" smtClean="0"/>
              <a:t>: JDK </a:t>
            </a:r>
            <a:r>
              <a:rPr lang="es-ES" dirty="0" err="1" smtClean="0"/>
              <a:t>instalatu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932008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sz="2400" dirty="0">
                <a:hlinkClick r:id="rId3"/>
              </a:rPr>
              <a:t>http://</a:t>
            </a:r>
            <a:r>
              <a:rPr lang="es-ES" sz="2400" dirty="0" smtClean="0">
                <a:hlinkClick r:id="rId3"/>
              </a:rPr>
              <a:t>www.oracle.com/technetwork/es/java/javase/downloads/index.html</a:t>
            </a:r>
            <a:endParaRPr lang="es-ES" sz="2400" dirty="0" smtClean="0"/>
          </a:p>
          <a:p>
            <a:pPr marL="742950" lvl="2" indent="-342900"/>
            <a:r>
              <a:rPr lang="en-US" sz="2500" dirty="0" smtClean="0"/>
              <a:t>Ubuntu-n </a:t>
            </a:r>
            <a:r>
              <a:rPr lang="en-US" sz="2500" i="1" dirty="0" err="1" smtClean="0"/>
              <a:t>openjdk</a:t>
            </a:r>
            <a:r>
              <a:rPr lang="en-US" sz="2500" dirty="0" smtClean="0"/>
              <a:t> </a:t>
            </a:r>
            <a:r>
              <a:rPr lang="en-US" sz="2500" dirty="0" err="1" smtClean="0"/>
              <a:t>instalatu</a:t>
            </a:r>
            <a:r>
              <a:rPr lang="en-US" sz="2500" dirty="0" smtClean="0"/>
              <a:t>: </a:t>
            </a:r>
            <a:r>
              <a:rPr lang="en-US" sz="2500" dirty="0" err="1" smtClean="0"/>
              <a:t>sudo</a:t>
            </a:r>
            <a:r>
              <a:rPr lang="en-US" sz="2500" dirty="0" smtClean="0"/>
              <a:t> apt-get install </a:t>
            </a:r>
            <a:r>
              <a:rPr lang="en-US" sz="2500" dirty="0" err="1" smtClean="0"/>
              <a:t>openjdk</a:t>
            </a:r>
            <a:r>
              <a:rPr lang="en-US" sz="2500" dirty="0" smtClean="0"/>
              <a:t>-X-</a:t>
            </a:r>
            <a:r>
              <a:rPr lang="en-US" sz="2500" dirty="0" err="1" smtClean="0"/>
              <a:t>jdk</a:t>
            </a:r>
            <a:endParaRPr lang="es-ES" sz="2500" dirty="0"/>
          </a:p>
          <a:p>
            <a:pPr marL="342900" lvl="1" indent="-342900">
              <a:buFont typeface="Arial" pitchFamily="34" charset="0"/>
              <a:buChar char="•"/>
            </a:pPr>
            <a:endParaRPr lang="es-ES_tradnl" sz="2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s-ES_tradnl" sz="2500" dirty="0" smtClean="0"/>
              <a:t>JDK </a:t>
            </a:r>
            <a:r>
              <a:rPr lang="es-ES_tradnl" sz="2500" dirty="0" err="1" smtClean="0"/>
              <a:t>ondorengo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direktorio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lehenetsietan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instalatzen</a:t>
            </a:r>
            <a:r>
              <a:rPr lang="es-ES_tradnl" sz="2500" dirty="0" smtClean="0"/>
              <a:t> da:</a:t>
            </a:r>
          </a:p>
          <a:p>
            <a:pPr marL="742950" lvl="2" indent="-342900"/>
            <a:r>
              <a:rPr lang="es-ES" sz="2500" dirty="0" smtClean="0"/>
              <a:t>Windows: </a:t>
            </a: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s-ES" sz="2500" i="1" dirty="0" smtClean="0"/>
              <a:t>C:\Program Files\Java\</a:t>
            </a:r>
            <a:r>
              <a:rPr lang="es-ES" sz="2500" i="1" dirty="0" err="1" smtClean="0"/>
              <a:t>jdkXXX</a:t>
            </a:r>
            <a:r>
              <a:rPr lang="es-ES" sz="2500" dirty="0" smtClean="0"/>
              <a:t> </a:t>
            </a: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s-ES" sz="2500" i="1" dirty="0" smtClean="0"/>
              <a:t>C:\Program </a:t>
            </a:r>
            <a:r>
              <a:rPr lang="es-ES" sz="2500" i="1" dirty="0"/>
              <a:t>Files (</a:t>
            </a:r>
            <a:r>
              <a:rPr lang="es-ES" sz="2500" i="1" dirty="0" smtClean="0"/>
              <a:t>x86)\Java\</a:t>
            </a:r>
            <a:r>
              <a:rPr lang="es-ES" sz="2500" i="1" dirty="0" err="1" smtClean="0"/>
              <a:t>jdkXXX</a:t>
            </a:r>
            <a:endParaRPr lang="es-ES" sz="2500" dirty="0" smtClean="0"/>
          </a:p>
          <a:p>
            <a:pPr marL="742950" lvl="2" indent="-342900"/>
            <a:r>
              <a:rPr lang="en-US" sz="2500" dirty="0" smtClean="0"/>
              <a:t>Ubuntu: </a:t>
            </a:r>
            <a:r>
              <a:rPr lang="es-ES" sz="2500" dirty="0"/>
              <a:t>/</a:t>
            </a:r>
            <a:r>
              <a:rPr lang="es-ES" sz="2500" dirty="0" err="1" smtClean="0"/>
              <a:t>usr</a:t>
            </a:r>
            <a:r>
              <a:rPr lang="es-ES" sz="2500" dirty="0" smtClean="0"/>
              <a:t>/</a:t>
            </a:r>
            <a:r>
              <a:rPr lang="es-ES" sz="2500" dirty="0" err="1" smtClean="0"/>
              <a:t>lib</a:t>
            </a:r>
            <a:r>
              <a:rPr lang="es-ES" sz="2500" dirty="0" smtClean="0"/>
              <a:t>/</a:t>
            </a:r>
            <a:r>
              <a:rPr lang="es-ES" sz="2500" dirty="0" err="1" smtClean="0"/>
              <a:t>jvm</a:t>
            </a:r>
            <a:r>
              <a:rPr lang="es-ES" sz="2500" dirty="0" smtClean="0"/>
              <a:t>/java-X-</a:t>
            </a:r>
            <a:r>
              <a:rPr lang="es-ES" sz="2500" dirty="0" err="1" smtClean="0"/>
              <a:t>openjdk</a:t>
            </a:r>
            <a:r>
              <a:rPr lang="es-ES" sz="2500" dirty="0" smtClean="0"/>
              <a:t>-YYY</a:t>
            </a:r>
          </a:p>
          <a:p>
            <a:pPr marL="742950" lvl="2" indent="-342900"/>
            <a:r>
              <a:rPr lang="es-ES" sz="2500" dirty="0"/>
              <a:t>Mac OS </a:t>
            </a:r>
            <a:r>
              <a:rPr lang="es-ES" sz="2500" dirty="0" smtClean="0"/>
              <a:t>X: </a:t>
            </a:r>
            <a:r>
              <a:rPr lang="es-ES" sz="2500" dirty="0"/>
              <a:t>/</a:t>
            </a:r>
            <a:r>
              <a:rPr lang="es-ES" sz="2500" dirty="0" smtClean="0"/>
              <a:t>Library/Java/</a:t>
            </a:r>
            <a:r>
              <a:rPr lang="es-ES" sz="2500" dirty="0" err="1" smtClean="0"/>
              <a:t>JavaVirtualMachines</a:t>
            </a:r>
            <a:r>
              <a:rPr lang="es-ES" sz="2500" dirty="0" smtClean="0"/>
              <a:t>/</a:t>
            </a:r>
            <a:r>
              <a:rPr lang="es-ES" sz="2500" dirty="0" err="1" smtClean="0"/>
              <a:t>jdkXXX.jdk</a:t>
            </a:r>
            <a:endParaRPr lang="es-ES" sz="25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5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500" dirty="0" smtClean="0"/>
              <a:t>JAVA_HOME </a:t>
            </a:r>
            <a:r>
              <a:rPr lang="en-US" sz="2500" dirty="0" err="1" smtClean="0"/>
              <a:t>ingurune-aldagaia</a:t>
            </a:r>
            <a:r>
              <a:rPr lang="en-US" sz="2500" dirty="0" smtClean="0"/>
              <a:t> </a:t>
            </a:r>
            <a:r>
              <a:rPr lang="en-US" sz="2500" dirty="0" err="1" smtClean="0"/>
              <a:t>sortu</a:t>
            </a:r>
            <a:r>
              <a:rPr lang="en-US" sz="2500" dirty="0" smtClean="0"/>
              <a:t>, </a:t>
            </a:r>
            <a:r>
              <a:rPr lang="en-US" sz="2500" dirty="0" err="1" smtClean="0"/>
              <a:t>bere</a:t>
            </a:r>
            <a:r>
              <a:rPr lang="en-US" sz="2500" dirty="0" smtClean="0"/>
              <a:t> </a:t>
            </a:r>
            <a:r>
              <a:rPr lang="en-US" sz="2500" dirty="0" err="1" smtClean="0"/>
              <a:t>balioa</a:t>
            </a:r>
            <a:r>
              <a:rPr lang="en-US" sz="2500" dirty="0" smtClean="0"/>
              <a:t> JDK-</a:t>
            </a:r>
            <a:r>
              <a:rPr lang="en-US" sz="2500" dirty="0" err="1" smtClean="0"/>
              <a:t>ren</a:t>
            </a:r>
            <a:r>
              <a:rPr lang="en-US" sz="2500" dirty="0" smtClean="0"/>
              <a:t> </a:t>
            </a:r>
            <a:r>
              <a:rPr lang="en-US" sz="2500" dirty="0" err="1" smtClean="0"/>
              <a:t>instalazio</a:t>
            </a:r>
            <a:r>
              <a:rPr lang="en-US" sz="2500" dirty="0" smtClean="0"/>
              <a:t> </a:t>
            </a:r>
            <a:r>
              <a:rPr lang="en-US" sz="2500" dirty="0" err="1" smtClean="0"/>
              <a:t>direktorioa</a:t>
            </a:r>
            <a:r>
              <a:rPr lang="en-US" sz="2500" dirty="0" smtClean="0"/>
              <a:t> </a:t>
            </a:r>
            <a:r>
              <a:rPr lang="en-US" sz="2500" dirty="0" err="1" smtClean="0"/>
              <a:t>delarik</a:t>
            </a:r>
            <a:r>
              <a:rPr lang="en-US" sz="2500" dirty="0" smtClean="0"/>
              <a:t>. </a:t>
            </a:r>
            <a:r>
              <a:rPr lang="en-US" sz="2500" dirty="0" err="1" smtClean="0"/>
              <a:t>Ziurtatzeko</a:t>
            </a:r>
            <a:r>
              <a:rPr lang="en-US" sz="2500" dirty="0" smtClean="0"/>
              <a:t>, </a:t>
            </a:r>
            <a:r>
              <a:rPr lang="en-US" sz="2500" dirty="0" err="1" smtClean="0"/>
              <a:t>ondorengo</a:t>
            </a:r>
            <a:r>
              <a:rPr lang="en-US" sz="2500" dirty="0" smtClean="0"/>
              <a:t> </a:t>
            </a:r>
            <a:r>
              <a:rPr lang="en-US" sz="2500" dirty="0" err="1" smtClean="0"/>
              <a:t>komandoak</a:t>
            </a:r>
            <a:r>
              <a:rPr lang="en-US" sz="2500" dirty="0" smtClean="0"/>
              <a:t> </a:t>
            </a:r>
            <a:r>
              <a:rPr lang="en-US" sz="2500" dirty="0" err="1" smtClean="0"/>
              <a:t>exekutatu</a:t>
            </a:r>
            <a:r>
              <a:rPr lang="en-US" sz="2500" dirty="0" smtClean="0"/>
              <a:t>:</a:t>
            </a:r>
            <a:endParaRPr lang="es-ES" sz="2500" dirty="0"/>
          </a:p>
          <a:p>
            <a:pPr marL="1200150" lvl="3" indent="-342900"/>
            <a:r>
              <a:rPr lang="es-ES" sz="2500" dirty="0" smtClean="0"/>
              <a:t>Ubuntu: $ </a:t>
            </a:r>
            <a:r>
              <a:rPr lang="es-ES" sz="2500" dirty="0" err="1" smtClean="0"/>
              <a:t>readlink</a:t>
            </a:r>
            <a:r>
              <a:rPr lang="es-ES" sz="2500" dirty="0" smtClean="0"/>
              <a:t> </a:t>
            </a:r>
            <a:r>
              <a:rPr lang="es-ES" sz="2500" dirty="0"/>
              <a:t>-</a:t>
            </a:r>
            <a:r>
              <a:rPr lang="es-ES" sz="2500" dirty="0" smtClean="0"/>
              <a:t>e </a:t>
            </a:r>
            <a:r>
              <a:rPr lang="es-ES" sz="2500" dirty="0"/>
              <a:t>/</a:t>
            </a:r>
            <a:r>
              <a:rPr lang="es-ES" sz="2500" dirty="0" err="1"/>
              <a:t>usr</a:t>
            </a:r>
            <a:r>
              <a:rPr lang="es-ES" sz="2500" dirty="0"/>
              <a:t>/</a:t>
            </a:r>
            <a:r>
              <a:rPr lang="es-ES" sz="2500" dirty="0" err="1"/>
              <a:t>bin</a:t>
            </a:r>
            <a:r>
              <a:rPr lang="es-ES" sz="2500" dirty="0"/>
              <a:t>/java</a:t>
            </a:r>
          </a:p>
          <a:p>
            <a:pPr marL="1200150" lvl="3" indent="-342900"/>
            <a:r>
              <a:rPr lang="es-ES" sz="2500" dirty="0" smtClean="0"/>
              <a:t>Mac OS X: $ /</a:t>
            </a:r>
            <a:r>
              <a:rPr lang="es-ES" sz="2500" dirty="0" err="1" smtClean="0"/>
              <a:t>usr</a:t>
            </a:r>
            <a:r>
              <a:rPr lang="es-ES" sz="2500" dirty="0" smtClean="0"/>
              <a:t>/</a:t>
            </a:r>
            <a:r>
              <a:rPr lang="es-ES" sz="2500" dirty="0" err="1" smtClean="0"/>
              <a:t>libexec</a:t>
            </a:r>
            <a:r>
              <a:rPr lang="es-ES" sz="2500" dirty="0" smtClean="0"/>
              <a:t>/</a:t>
            </a:r>
            <a:r>
              <a:rPr lang="es-ES" sz="2500" dirty="0" err="1" smtClean="0"/>
              <a:t>java_home</a:t>
            </a:r>
            <a:endParaRPr lang="es-ES" sz="2500" dirty="0"/>
          </a:p>
        </p:txBody>
      </p:sp>
      <p:sp>
        <p:nvSpPr>
          <p:cNvPr id="7" name="3 Marcador de número de diapositiva"/>
          <p:cNvSpPr txBox="1">
            <a:spLocks/>
          </p:cNvSpPr>
          <p:nvPr/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8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sz="2500" dirty="0" err="1" smtClean="0"/>
              <a:t>Tomcat</a:t>
            </a:r>
            <a:r>
              <a:rPr lang="es-ES" sz="2500" dirty="0" smtClean="0"/>
              <a:t>  </a:t>
            </a:r>
            <a:r>
              <a:rPr lang="es-ES" sz="2500" dirty="0"/>
              <a:t>web </a:t>
            </a:r>
            <a:r>
              <a:rPr lang="es-ES" sz="2500" dirty="0" err="1"/>
              <a:t>zerbitzari</a:t>
            </a:r>
            <a:r>
              <a:rPr lang="es-ES" sz="2500" dirty="0"/>
              <a:t> eta </a:t>
            </a:r>
            <a:r>
              <a:rPr lang="es-ES" sz="2500" i="1" dirty="0" err="1"/>
              <a:t>servlet</a:t>
            </a:r>
            <a:r>
              <a:rPr lang="es-ES" sz="2500" dirty="0"/>
              <a:t> </a:t>
            </a:r>
            <a:r>
              <a:rPr lang="es-ES" sz="2500" dirty="0" err="1"/>
              <a:t>edukitzaile</a:t>
            </a:r>
            <a:r>
              <a:rPr lang="es-ES" sz="2500" dirty="0"/>
              <a:t> </a:t>
            </a:r>
            <a:r>
              <a:rPr lang="es-ES" sz="2500" dirty="0" err="1"/>
              <a:t>bezela</a:t>
            </a:r>
            <a:r>
              <a:rPr lang="es-ES" sz="2500" dirty="0"/>
              <a:t> </a:t>
            </a:r>
            <a:r>
              <a:rPr lang="es-ES" sz="2500" dirty="0" err="1"/>
              <a:t>erabiliko</a:t>
            </a:r>
            <a:r>
              <a:rPr lang="es-ES" sz="2500" dirty="0"/>
              <a:t> </a:t>
            </a:r>
            <a:r>
              <a:rPr lang="es-ES" sz="2500" dirty="0" err="1" smtClean="0"/>
              <a:t>dugu</a:t>
            </a:r>
            <a:r>
              <a:rPr lang="es-ES" sz="2500" dirty="0"/>
              <a:t>: </a:t>
            </a:r>
            <a:r>
              <a:rPr lang="es-ES" sz="2500" dirty="0">
                <a:hlinkClick r:id="rId2"/>
              </a:rPr>
              <a:t>https://</a:t>
            </a:r>
            <a:r>
              <a:rPr lang="es-ES" sz="2500" dirty="0" smtClean="0">
                <a:hlinkClick r:id="rId2"/>
              </a:rPr>
              <a:t>tomcat.apache.org/download-80.cgi</a:t>
            </a:r>
            <a:endParaRPr lang="es-ES" sz="2500" dirty="0" smtClean="0"/>
          </a:p>
          <a:p>
            <a:pPr marL="742950" lvl="2" indent="-342900"/>
            <a:r>
              <a:rPr lang="es-ES" sz="2500" dirty="0" err="1" smtClean="0"/>
              <a:t>Servlet-ak</a:t>
            </a:r>
            <a:r>
              <a:rPr lang="es-ES" sz="2500" dirty="0" smtClean="0"/>
              <a:t> </a:t>
            </a:r>
            <a:r>
              <a:rPr lang="es-ES" sz="2500" dirty="0" err="1"/>
              <a:t>bezeroen</a:t>
            </a:r>
            <a:r>
              <a:rPr lang="es-ES" sz="2500" dirty="0"/>
              <a:t> HTTP </a:t>
            </a:r>
            <a:r>
              <a:rPr lang="es-ES" sz="2500" dirty="0" err="1"/>
              <a:t>eskaerak</a:t>
            </a:r>
            <a:r>
              <a:rPr lang="es-ES" sz="2500" dirty="0"/>
              <a:t> </a:t>
            </a:r>
            <a:r>
              <a:rPr lang="es-ES" sz="2500" dirty="0" err="1"/>
              <a:t>prozesatu</a:t>
            </a:r>
            <a:r>
              <a:rPr lang="es-ES" sz="2500" dirty="0"/>
              <a:t> eta </a:t>
            </a:r>
            <a:r>
              <a:rPr lang="es-ES" sz="2500" dirty="0" err="1" smtClean="0"/>
              <a:t>erantzuteko</a:t>
            </a:r>
            <a:r>
              <a:rPr lang="es-ES" sz="2500" dirty="0" smtClean="0"/>
              <a:t> </a:t>
            </a:r>
            <a:r>
              <a:rPr lang="es-ES" sz="2500" dirty="0" err="1"/>
              <a:t>erabiltzen</a:t>
            </a:r>
            <a:r>
              <a:rPr lang="es-ES" sz="2500" dirty="0"/>
              <a:t> </a:t>
            </a:r>
            <a:r>
              <a:rPr lang="es-ES" sz="2500" dirty="0" err="1"/>
              <a:t>diren</a:t>
            </a:r>
            <a:r>
              <a:rPr lang="es-ES" sz="2500" dirty="0"/>
              <a:t> Java </a:t>
            </a:r>
            <a:r>
              <a:rPr lang="es-ES" sz="2500" dirty="0" err="1"/>
              <a:t>programak</a:t>
            </a:r>
            <a:r>
              <a:rPr lang="es-ES" sz="2500" dirty="0"/>
              <a:t> </a:t>
            </a:r>
            <a:r>
              <a:rPr lang="es-ES" sz="2500" dirty="0" err="1"/>
              <a:t>dira</a:t>
            </a:r>
            <a:r>
              <a:rPr lang="es-ES" sz="2500" dirty="0"/>
              <a:t>.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5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500" dirty="0" smtClean="0"/>
              <a:t>Tomcat-</a:t>
            </a:r>
            <a:r>
              <a:rPr lang="en-US" sz="2500" dirty="0" err="1" smtClean="0"/>
              <a:t>ek</a:t>
            </a:r>
            <a:r>
              <a:rPr lang="en-US" sz="2500" dirty="0" smtClean="0"/>
              <a:t> </a:t>
            </a:r>
            <a:r>
              <a:rPr lang="en-US" sz="2500" dirty="0"/>
              <a:t>Windows-</a:t>
            </a:r>
            <a:r>
              <a:rPr lang="en-US" sz="2500" dirty="0" err="1"/>
              <a:t>entzako</a:t>
            </a:r>
            <a:r>
              <a:rPr lang="en-US" sz="2500" dirty="0"/>
              <a:t> </a:t>
            </a:r>
            <a:r>
              <a:rPr lang="en-US" sz="2500" dirty="0" err="1" smtClean="0"/>
              <a:t>instalatzailea</a:t>
            </a:r>
            <a:r>
              <a:rPr lang="en-US" sz="2500" dirty="0" smtClean="0"/>
              <a:t> du</a:t>
            </a:r>
            <a:r>
              <a:rPr lang="en-US" sz="2500" dirty="0"/>
              <a:t>. </a:t>
            </a:r>
            <a:r>
              <a:rPr lang="en-US" sz="2500" dirty="0" err="1"/>
              <a:t>Bestalde</a:t>
            </a:r>
            <a:r>
              <a:rPr lang="en-US" sz="2500" dirty="0"/>
              <a:t>, Ubuntu-n Tomcat </a:t>
            </a:r>
            <a:r>
              <a:rPr lang="en-US" sz="2500" i="1" dirty="0"/>
              <a:t>apt-get</a:t>
            </a:r>
            <a:r>
              <a:rPr lang="en-US" sz="2500" dirty="0"/>
              <a:t> </a:t>
            </a:r>
            <a:r>
              <a:rPr lang="en-US" sz="2500" dirty="0" err="1"/>
              <a:t>bitartez</a:t>
            </a:r>
            <a:r>
              <a:rPr lang="en-US" sz="2500" dirty="0"/>
              <a:t> </a:t>
            </a:r>
            <a:r>
              <a:rPr lang="en-US" sz="2500" dirty="0" err="1"/>
              <a:t>instalatu</a:t>
            </a:r>
            <a:r>
              <a:rPr lang="en-US" sz="2500" dirty="0"/>
              <a:t> </a:t>
            </a:r>
            <a:r>
              <a:rPr lang="en-US" sz="2500" dirty="0" err="1"/>
              <a:t>daiteke</a:t>
            </a:r>
            <a:r>
              <a:rPr lang="en-US" sz="2500" dirty="0"/>
              <a:t>. </a:t>
            </a:r>
            <a:r>
              <a:rPr lang="en-US" sz="2500" dirty="0" err="1" smtClean="0"/>
              <a:t>Hala</a:t>
            </a:r>
            <a:r>
              <a:rPr lang="en-US" sz="2500" dirty="0" smtClean="0"/>
              <a:t> </a:t>
            </a:r>
            <a:r>
              <a:rPr lang="en-US" sz="2500" dirty="0"/>
              <a:t>ere, </a:t>
            </a:r>
            <a:r>
              <a:rPr lang="en-US" sz="2500" dirty="0" err="1"/>
              <a:t>gure</a:t>
            </a:r>
            <a:r>
              <a:rPr lang="en-US" sz="2500" dirty="0"/>
              <a:t> </a:t>
            </a:r>
            <a:r>
              <a:rPr lang="en-US" sz="2500" dirty="0" err="1"/>
              <a:t>gomendapena</a:t>
            </a:r>
            <a:r>
              <a:rPr lang="en-US" sz="2500" dirty="0"/>
              <a:t> Tomcat ZIP </a:t>
            </a:r>
            <a:r>
              <a:rPr lang="en-US" sz="2500" dirty="0" err="1"/>
              <a:t>edo</a:t>
            </a:r>
            <a:r>
              <a:rPr lang="en-US" sz="2500" dirty="0"/>
              <a:t> TAR.GZ </a:t>
            </a:r>
            <a:r>
              <a:rPr lang="en-US" sz="2500" dirty="0" err="1"/>
              <a:t>fitxategi</a:t>
            </a:r>
            <a:r>
              <a:rPr lang="en-US" sz="2500" dirty="0"/>
              <a:t> </a:t>
            </a:r>
            <a:r>
              <a:rPr lang="en-US" sz="2500" dirty="0" err="1"/>
              <a:t>moduan</a:t>
            </a:r>
            <a:r>
              <a:rPr lang="en-US" sz="2500" dirty="0"/>
              <a:t> </a:t>
            </a:r>
            <a:r>
              <a:rPr lang="en-US" sz="2500" dirty="0" err="1"/>
              <a:t>deskargatu</a:t>
            </a:r>
            <a:r>
              <a:rPr lang="en-US" sz="2500" dirty="0"/>
              <a:t> eta </a:t>
            </a:r>
            <a:r>
              <a:rPr lang="en-US" sz="2500" dirty="0" err="1"/>
              <a:t>leku</a:t>
            </a:r>
            <a:r>
              <a:rPr lang="en-US" sz="2500" dirty="0"/>
              <a:t> </a:t>
            </a:r>
            <a:r>
              <a:rPr lang="es-ES" sz="2500" dirty="0" err="1"/>
              <a:t>ezagun</a:t>
            </a:r>
            <a:r>
              <a:rPr lang="es-ES" sz="2500" dirty="0"/>
              <a:t> eta </a:t>
            </a:r>
            <a:r>
              <a:rPr lang="es-ES" sz="2500" dirty="0" err="1"/>
              <a:t>irisgarri</a:t>
            </a:r>
            <a:r>
              <a:rPr lang="es-ES" sz="2500" dirty="0"/>
              <a:t> batean </a:t>
            </a:r>
            <a:r>
              <a:rPr lang="es-ES" sz="2500" dirty="0" err="1"/>
              <a:t>instalatzea</a:t>
            </a:r>
            <a:r>
              <a:rPr lang="es-ES" sz="2500" dirty="0"/>
              <a:t> da:</a:t>
            </a:r>
          </a:p>
          <a:p>
            <a:pPr marL="742950" lvl="2" indent="-342900"/>
            <a:r>
              <a:rPr lang="es-ES" sz="2500" dirty="0"/>
              <a:t>Windows: </a:t>
            </a:r>
            <a:r>
              <a:rPr lang="es-ES" sz="2500" dirty="0" smtClean="0"/>
              <a:t>C:\tomcat</a:t>
            </a:r>
            <a:endParaRPr lang="es-ES" sz="2500" dirty="0"/>
          </a:p>
          <a:p>
            <a:pPr marL="742950" lvl="2" indent="-342900"/>
            <a:r>
              <a:rPr lang="es-ES" sz="2500" dirty="0" smtClean="0"/>
              <a:t>Ubuntu </a:t>
            </a:r>
            <a:r>
              <a:rPr lang="es-ES" sz="2500" dirty="0" err="1" smtClean="0"/>
              <a:t>edo</a:t>
            </a:r>
            <a:r>
              <a:rPr lang="es-ES" sz="2500" dirty="0" smtClean="0"/>
              <a:t> Mac OS X: /</a:t>
            </a:r>
            <a:r>
              <a:rPr lang="es-ES" sz="2500" dirty="0" err="1" smtClean="0"/>
              <a:t>usr</a:t>
            </a:r>
            <a:r>
              <a:rPr lang="es-ES" sz="2500" dirty="0" smtClean="0"/>
              <a:t>/local/</a:t>
            </a:r>
            <a:r>
              <a:rPr lang="es-ES" sz="2500" dirty="0" err="1" smtClean="0"/>
              <a:t>tomcat</a:t>
            </a:r>
            <a:r>
              <a:rPr lang="es-ES" sz="2500" dirty="0" smtClean="0"/>
              <a:t> </a:t>
            </a:r>
            <a:endParaRPr lang="es-ES" sz="2500" dirty="0"/>
          </a:p>
          <a:p>
            <a:endParaRPr lang="en-US" sz="2000" b="1" i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500" dirty="0" smtClean="0"/>
              <a:t>CATALINA_HOME </a:t>
            </a:r>
            <a:r>
              <a:rPr lang="en-US" sz="2500" dirty="0" err="1"/>
              <a:t>ingurune-aldagaia</a:t>
            </a:r>
            <a:r>
              <a:rPr lang="en-US" sz="2500" dirty="0"/>
              <a:t> </a:t>
            </a:r>
            <a:r>
              <a:rPr lang="en-US" sz="2500" dirty="0" err="1"/>
              <a:t>sortu</a:t>
            </a:r>
            <a:r>
              <a:rPr lang="en-US" sz="2500" dirty="0"/>
              <a:t>, </a:t>
            </a:r>
            <a:r>
              <a:rPr lang="en-US" sz="2500" dirty="0" err="1"/>
              <a:t>bere</a:t>
            </a:r>
            <a:r>
              <a:rPr lang="en-US" sz="2500" dirty="0"/>
              <a:t> </a:t>
            </a:r>
            <a:r>
              <a:rPr lang="en-US" sz="2500" dirty="0" err="1"/>
              <a:t>balioa</a:t>
            </a:r>
            <a:r>
              <a:rPr lang="en-US" sz="2500" dirty="0"/>
              <a:t> </a:t>
            </a:r>
            <a:r>
              <a:rPr lang="en-US" sz="2500" dirty="0" smtClean="0"/>
              <a:t>Tomcat-</a:t>
            </a:r>
            <a:r>
              <a:rPr lang="en-US" sz="2500" dirty="0" err="1" smtClean="0"/>
              <a:t>en</a:t>
            </a:r>
            <a:r>
              <a:rPr lang="en-US" sz="2500" dirty="0" smtClean="0"/>
              <a:t> </a:t>
            </a:r>
            <a:r>
              <a:rPr lang="en-US" sz="2500" dirty="0" err="1"/>
              <a:t>instalazio</a:t>
            </a:r>
            <a:r>
              <a:rPr lang="en-US" sz="2500" dirty="0"/>
              <a:t> </a:t>
            </a:r>
            <a:r>
              <a:rPr lang="en-US" sz="2500" dirty="0" err="1"/>
              <a:t>direktorioa</a:t>
            </a:r>
            <a:r>
              <a:rPr lang="en-US" sz="2500" dirty="0"/>
              <a:t> </a:t>
            </a:r>
            <a:r>
              <a:rPr lang="en-US" sz="2500" dirty="0" err="1"/>
              <a:t>delarik</a:t>
            </a:r>
            <a:r>
              <a:rPr lang="en-US" sz="2500" dirty="0"/>
              <a:t>. </a:t>
            </a:r>
            <a:endParaRPr lang="es-ES" sz="2000" dirty="0" smtClean="0"/>
          </a:p>
          <a:p>
            <a:pPr lvl="2"/>
            <a:endParaRPr lang="es-ES" sz="2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Tomcat</a:t>
            </a:r>
            <a:r>
              <a:rPr lang="es-ES" dirty="0" smtClean="0"/>
              <a:t>: web </a:t>
            </a:r>
            <a:r>
              <a:rPr lang="es-ES" dirty="0" err="1" smtClean="0"/>
              <a:t>zerbitzaria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105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Tomcat</a:t>
            </a:r>
            <a:r>
              <a:rPr lang="es-ES" dirty="0"/>
              <a:t>: </a:t>
            </a:r>
            <a:r>
              <a:rPr lang="es-ES" dirty="0" err="1" smtClean="0"/>
              <a:t>ondo</a:t>
            </a:r>
            <a:r>
              <a:rPr lang="es-ES" dirty="0" smtClean="0"/>
              <a:t> </a:t>
            </a:r>
            <a:r>
              <a:rPr lang="es-ES" dirty="0" err="1" smtClean="0"/>
              <a:t>abiarazten</a:t>
            </a:r>
            <a:r>
              <a:rPr lang="es-ES" dirty="0" smtClean="0"/>
              <a:t> dela </a:t>
            </a:r>
            <a:r>
              <a:rPr lang="es-ES" dirty="0" err="1" smtClean="0"/>
              <a:t>egiaztatu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3 Marcador de número de diapositiva"/>
          <p:cNvSpPr txBox="1">
            <a:spLocks/>
          </p:cNvSpPr>
          <p:nvPr/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6 Rectángulo"/>
          <p:cNvSpPr/>
          <p:nvPr/>
        </p:nvSpPr>
        <p:spPr>
          <a:xfrm>
            <a:off x="251520" y="1484784"/>
            <a:ext cx="4176464" cy="2739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b="1" dirty="0" err="1" smtClean="0"/>
              <a:t>Tomcat</a:t>
            </a:r>
            <a:r>
              <a:rPr lang="es-ES" b="1" dirty="0" smtClean="0"/>
              <a:t> web </a:t>
            </a:r>
            <a:r>
              <a:rPr lang="es-ES" b="1" dirty="0" err="1" smtClean="0"/>
              <a:t>zerbitzaria</a:t>
            </a:r>
            <a:r>
              <a:rPr lang="es-ES" b="1" dirty="0" smtClean="0"/>
              <a:t> ABIARAZTEKO:</a:t>
            </a:r>
          </a:p>
          <a:p>
            <a:pPr lvl="1"/>
            <a:r>
              <a:rPr lang="es-ES" sz="1600" dirty="0" smtClean="0"/>
              <a:t>CMD  </a:t>
            </a:r>
            <a:r>
              <a:rPr lang="es-ES" sz="1600" dirty="0" smtClean="0">
                <a:sym typeface="Wingdings" pitchFamily="2" charset="2"/>
              </a:rPr>
              <a:t>  </a:t>
            </a:r>
            <a:r>
              <a:rPr lang="es-ES" sz="1600" dirty="0" smtClean="0"/>
              <a:t>$CATALINA_HOME/</a:t>
            </a:r>
            <a:r>
              <a:rPr lang="es-ES" sz="1600" dirty="0" err="1" smtClean="0"/>
              <a:t>bin</a:t>
            </a:r>
            <a:r>
              <a:rPr lang="es-ES" sz="1600" dirty="0" smtClean="0"/>
              <a:t>/</a:t>
            </a:r>
            <a:r>
              <a:rPr lang="es-ES" sz="1600" b="1" dirty="0" err="1" smtClean="0">
                <a:solidFill>
                  <a:srgbClr val="FF0000"/>
                </a:solidFill>
              </a:rPr>
              <a:t>startup</a:t>
            </a:r>
            <a:r>
              <a:rPr lang="es-ES" sz="1600" b="1" dirty="0" smtClean="0">
                <a:solidFill>
                  <a:srgbClr val="FF0000"/>
                </a:solidFill>
              </a:rPr>
              <a:t> </a:t>
            </a:r>
            <a:endParaRPr lang="es-ES" sz="1600" b="1" dirty="0"/>
          </a:p>
          <a:p>
            <a:endParaRPr lang="es-ES" b="1" dirty="0" smtClean="0"/>
          </a:p>
          <a:p>
            <a:r>
              <a:rPr lang="es-ES" b="1" dirty="0" err="1" smtClean="0"/>
              <a:t>Tomcat</a:t>
            </a:r>
            <a:r>
              <a:rPr lang="es-ES" b="1" dirty="0" smtClean="0"/>
              <a:t> </a:t>
            </a:r>
            <a:r>
              <a:rPr lang="es-ES" b="1" dirty="0" err="1"/>
              <a:t>ondo</a:t>
            </a:r>
            <a:r>
              <a:rPr lang="es-ES" b="1" dirty="0"/>
              <a:t> </a:t>
            </a:r>
            <a:r>
              <a:rPr lang="es-ES" b="1" dirty="0" err="1"/>
              <a:t>abiarazi</a:t>
            </a:r>
            <a:r>
              <a:rPr lang="es-ES" b="1" dirty="0"/>
              <a:t> dela </a:t>
            </a:r>
            <a:r>
              <a:rPr lang="es-ES" b="1" dirty="0" err="1"/>
              <a:t>egiaztatzeko</a:t>
            </a:r>
            <a:r>
              <a:rPr lang="es-ES" b="1" dirty="0"/>
              <a:t>:</a:t>
            </a:r>
          </a:p>
          <a:p>
            <a:pPr lvl="1"/>
            <a:r>
              <a:rPr lang="es-ES" sz="1600" dirty="0" err="1" smtClean="0"/>
              <a:t>Nabigatzailean</a:t>
            </a:r>
            <a:r>
              <a:rPr lang="es-ES" sz="1600" dirty="0" smtClean="0"/>
              <a:t> </a:t>
            </a:r>
            <a:r>
              <a:rPr lang="es-ES" sz="1600" dirty="0" smtClean="0">
                <a:hlinkClick r:id="rId3"/>
              </a:rPr>
              <a:t>http://localhost:8080</a:t>
            </a:r>
            <a:r>
              <a:rPr lang="es-ES" sz="1600" dirty="0" smtClean="0"/>
              <a:t> URI-a </a:t>
            </a:r>
            <a:r>
              <a:rPr lang="es-ES" sz="1600" dirty="0" err="1" smtClean="0"/>
              <a:t>eskatu</a:t>
            </a:r>
            <a:r>
              <a:rPr lang="es-ES" sz="1600" dirty="0" smtClean="0"/>
              <a:t> eta </a:t>
            </a:r>
            <a:r>
              <a:rPr lang="es-ES" sz="1600" dirty="0" err="1" smtClean="0"/>
              <a:t>Tomcat</a:t>
            </a:r>
            <a:r>
              <a:rPr lang="es-ES" sz="1600" dirty="0" smtClean="0"/>
              <a:t>-en </a:t>
            </a:r>
            <a:r>
              <a:rPr lang="es-ES" sz="1600" dirty="0" err="1" smtClean="0"/>
              <a:t>ongietorri</a:t>
            </a:r>
            <a:r>
              <a:rPr lang="es-ES" sz="1600" dirty="0" smtClean="0"/>
              <a:t> </a:t>
            </a:r>
            <a:r>
              <a:rPr lang="es-ES" sz="1600" dirty="0" err="1" smtClean="0"/>
              <a:t>orria</a:t>
            </a:r>
            <a:r>
              <a:rPr lang="es-ES" sz="1600" dirty="0"/>
              <a:t> </a:t>
            </a:r>
            <a:r>
              <a:rPr lang="es-ES" sz="1600" dirty="0" err="1" smtClean="0"/>
              <a:t>bistaratzen</a:t>
            </a:r>
            <a:r>
              <a:rPr lang="es-ES" sz="1600" dirty="0" smtClean="0"/>
              <a:t> dela </a:t>
            </a:r>
            <a:r>
              <a:rPr lang="es-ES" sz="1600" dirty="0" err="1" smtClean="0"/>
              <a:t>egiaztatu</a:t>
            </a:r>
            <a:r>
              <a:rPr lang="es-ES" dirty="0" smtClean="0"/>
              <a:t>.</a:t>
            </a:r>
          </a:p>
          <a:p>
            <a:endParaRPr lang="es-ES" b="1" dirty="0" smtClean="0"/>
          </a:p>
          <a:p>
            <a:r>
              <a:rPr lang="es-ES" b="1" dirty="0" err="1" smtClean="0"/>
              <a:t>Tomcat</a:t>
            </a:r>
            <a:r>
              <a:rPr lang="es-ES" b="1" dirty="0" smtClean="0"/>
              <a:t> </a:t>
            </a:r>
            <a:r>
              <a:rPr lang="es-ES" b="1" dirty="0"/>
              <a:t>web </a:t>
            </a:r>
            <a:r>
              <a:rPr lang="es-ES" b="1" dirty="0" err="1"/>
              <a:t>zerbitzaria</a:t>
            </a:r>
            <a:r>
              <a:rPr lang="es-ES" b="1" dirty="0"/>
              <a:t> </a:t>
            </a:r>
            <a:r>
              <a:rPr lang="es-ES" b="1" dirty="0" smtClean="0"/>
              <a:t>ITZALTZEKO:</a:t>
            </a:r>
            <a:endParaRPr lang="es-ES" b="1" dirty="0"/>
          </a:p>
          <a:p>
            <a:pPr lvl="1"/>
            <a:r>
              <a:rPr lang="es-ES" sz="1600" dirty="0" smtClean="0"/>
              <a:t>CMD </a:t>
            </a:r>
            <a:r>
              <a:rPr lang="es-ES" sz="1600" dirty="0" smtClean="0">
                <a:sym typeface="Wingdings" pitchFamily="2" charset="2"/>
              </a:rPr>
              <a:t> </a:t>
            </a:r>
            <a:r>
              <a:rPr lang="es-ES" sz="1600" dirty="0" smtClean="0"/>
              <a:t>$CATALINA_HOME/</a:t>
            </a:r>
            <a:r>
              <a:rPr lang="es-ES" sz="1600" dirty="0" err="1" smtClean="0"/>
              <a:t>bin</a:t>
            </a:r>
            <a:r>
              <a:rPr lang="es-ES" sz="1600" dirty="0" smtClean="0"/>
              <a:t>/</a:t>
            </a:r>
            <a:r>
              <a:rPr lang="es-ES" sz="1600" b="1" dirty="0" err="1" smtClean="0">
                <a:solidFill>
                  <a:srgbClr val="FF0000"/>
                </a:solidFill>
              </a:rPr>
              <a:t>shutdown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endParaRPr lang="es-ES" sz="1600" dirty="0" smtClean="0"/>
          </a:p>
        </p:txBody>
      </p:sp>
      <p:sp>
        <p:nvSpPr>
          <p:cNvPr id="8" name="Rectángulo redondeado 7"/>
          <p:cNvSpPr/>
          <p:nvPr/>
        </p:nvSpPr>
        <p:spPr>
          <a:xfrm>
            <a:off x="179512" y="2348880"/>
            <a:ext cx="4319520" cy="100811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curvado 8"/>
          <p:cNvCxnSpPr>
            <a:stCxn id="8" idx="3"/>
            <a:endCxn id="5" idx="1"/>
          </p:cNvCxnSpPr>
          <p:nvPr/>
        </p:nvCxnSpPr>
        <p:spPr>
          <a:xfrm>
            <a:off x="4499032" y="2852936"/>
            <a:ext cx="721040" cy="156648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564904"/>
            <a:ext cx="3625776" cy="370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21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932008"/>
          </a:xfrm>
        </p:spPr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http://www.eclipse.org/downloads/packages/eclipse-ide-java-ee-developers/mars1</a:t>
            </a:r>
            <a:endParaRPr lang="en-US" sz="16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err="1" smtClean="0"/>
              <a:t>Fitxategia</a:t>
            </a:r>
            <a:r>
              <a:rPr lang="en-US" sz="2000" dirty="0" smtClean="0"/>
              <a:t> </a:t>
            </a:r>
            <a:r>
              <a:rPr lang="en-US" sz="2000" dirty="0" err="1" smtClean="0"/>
              <a:t>deskonprimatu</a:t>
            </a:r>
            <a:r>
              <a:rPr lang="en-US" sz="2000" dirty="0" smtClean="0"/>
              <a:t> eta </a:t>
            </a:r>
            <a:r>
              <a:rPr lang="en-US" sz="2000" dirty="0" err="1"/>
              <a:t>leku</a:t>
            </a:r>
            <a:r>
              <a:rPr lang="en-US" sz="2000" dirty="0"/>
              <a:t> </a:t>
            </a:r>
            <a:r>
              <a:rPr lang="es-ES" sz="2000" dirty="0" err="1"/>
              <a:t>ezagun</a:t>
            </a:r>
            <a:r>
              <a:rPr lang="es-ES" sz="2000" dirty="0"/>
              <a:t> eta </a:t>
            </a:r>
            <a:r>
              <a:rPr lang="es-ES" sz="2000" dirty="0" err="1"/>
              <a:t>irisgarri</a:t>
            </a:r>
            <a:r>
              <a:rPr lang="es-ES" sz="2000" dirty="0"/>
              <a:t> batean </a:t>
            </a:r>
            <a:r>
              <a:rPr lang="es-ES" sz="2000" dirty="0" err="1" smtClean="0"/>
              <a:t>instalatu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 smtClean="0"/>
              <a:t>Eclipse </a:t>
            </a:r>
            <a:r>
              <a:rPr lang="es-ES" sz="2000" dirty="0" err="1" smtClean="0"/>
              <a:t>Tomcat</a:t>
            </a:r>
            <a:r>
              <a:rPr lang="es-ES" sz="2000" dirty="0" smtClean="0"/>
              <a:t>-en </a:t>
            </a:r>
            <a:r>
              <a:rPr lang="es-ES" sz="2000" dirty="0" err="1" smtClean="0"/>
              <a:t>exekutatuko</a:t>
            </a:r>
            <a:r>
              <a:rPr lang="es-ES" sz="2000" dirty="0" smtClean="0"/>
              <a:t> </a:t>
            </a:r>
            <a:r>
              <a:rPr lang="es-ES" sz="2000" dirty="0" err="1" smtClean="0"/>
              <a:t>diren</a:t>
            </a:r>
            <a:r>
              <a:rPr lang="es-ES" sz="2000" dirty="0" smtClean="0"/>
              <a:t> web </a:t>
            </a:r>
            <a:r>
              <a:rPr lang="es-ES" sz="2000" dirty="0" err="1" smtClean="0"/>
              <a:t>aplikazioak</a:t>
            </a:r>
            <a:r>
              <a:rPr lang="es-ES" sz="2000" dirty="0" smtClean="0"/>
              <a:t> (</a:t>
            </a:r>
            <a:r>
              <a:rPr lang="es-ES" sz="2000" dirty="0" err="1" smtClean="0"/>
              <a:t>servlet-ez</a:t>
            </a:r>
            <a:r>
              <a:rPr lang="es-ES" sz="2000" dirty="0" smtClean="0"/>
              <a:t>, </a:t>
            </a:r>
            <a:r>
              <a:rPr lang="es-ES" sz="2000" dirty="0" err="1" smtClean="0"/>
              <a:t>jsp-ez</a:t>
            </a:r>
            <a:r>
              <a:rPr lang="es-ES" sz="2000" dirty="0" smtClean="0"/>
              <a:t>, </a:t>
            </a:r>
            <a:r>
              <a:rPr lang="es-ES" sz="2000" dirty="0" err="1" smtClean="0"/>
              <a:t>iragazkiez</a:t>
            </a:r>
            <a:r>
              <a:rPr lang="es-ES" sz="2000" dirty="0" smtClean="0"/>
              <a:t>, </a:t>
            </a:r>
            <a:r>
              <a:rPr lang="es-ES" sz="2000" dirty="0" err="1" smtClean="0"/>
              <a:t>html-ez</a:t>
            </a:r>
            <a:r>
              <a:rPr lang="es-ES" sz="2000" dirty="0" smtClean="0"/>
              <a:t>… </a:t>
            </a:r>
            <a:r>
              <a:rPr lang="es-ES" sz="2000" dirty="0" err="1" smtClean="0"/>
              <a:t>osotuak</a:t>
            </a:r>
            <a:r>
              <a:rPr lang="es-ES" sz="2000" dirty="0" smtClean="0"/>
              <a:t>) </a:t>
            </a:r>
            <a:r>
              <a:rPr lang="es-ES" sz="2000" dirty="0" err="1" smtClean="0"/>
              <a:t>garatzeko</a:t>
            </a:r>
            <a:r>
              <a:rPr lang="es-ES" sz="2000" dirty="0" smtClean="0"/>
              <a:t> </a:t>
            </a:r>
            <a:r>
              <a:rPr lang="es-ES" sz="2000" dirty="0" err="1" smtClean="0"/>
              <a:t>erabiliko</a:t>
            </a:r>
            <a:r>
              <a:rPr lang="es-ES" sz="2000" dirty="0" smtClean="0"/>
              <a:t> </a:t>
            </a:r>
            <a:r>
              <a:rPr lang="es-ES" sz="2000" dirty="0" err="1" smtClean="0"/>
              <a:t>dugun</a:t>
            </a:r>
            <a:r>
              <a:rPr lang="es-ES" sz="2000" dirty="0" smtClean="0"/>
              <a:t> IDE-a da.</a:t>
            </a:r>
            <a:endParaRPr lang="en-US" sz="2000" dirty="0" smtClean="0"/>
          </a:p>
          <a:p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Eclipse: </a:t>
            </a:r>
            <a:r>
              <a:rPr lang="es-ES" dirty="0" err="1" smtClean="0"/>
              <a:t>garapen</a:t>
            </a:r>
            <a:r>
              <a:rPr lang="es-ES" dirty="0" smtClean="0"/>
              <a:t> </a:t>
            </a:r>
            <a:r>
              <a:rPr lang="es-ES" dirty="0" err="1" smtClean="0"/>
              <a:t>ingurunea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34" y="3782374"/>
            <a:ext cx="3152834" cy="23764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056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4176464" cy="49320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</a:t>
            </a:r>
          </a:p>
          <a:p>
            <a:pPr indent="14288">
              <a:buFont typeface="Wingdings" panose="05000000000000000000" pitchFamily="2" charset="2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 New </a:t>
            </a:r>
          </a:p>
          <a:p>
            <a:pPr marL="0" indent="715963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Dynamic Web Project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Proiektuaren</a:t>
            </a:r>
            <a:r>
              <a:rPr lang="en-US" sz="2400" dirty="0" smtClean="0"/>
              <a:t> </a:t>
            </a:r>
            <a:r>
              <a:rPr lang="en-US" sz="2400" dirty="0" err="1" smtClean="0"/>
              <a:t>izena</a:t>
            </a:r>
            <a:r>
              <a:rPr lang="en-US" sz="2400" dirty="0" smtClean="0"/>
              <a:t>: txt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715963">
              <a:buNone/>
            </a:pP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Eclipse: web </a:t>
            </a:r>
            <a:r>
              <a:rPr lang="es-ES" dirty="0" err="1" smtClean="0"/>
              <a:t>aplikazio</a:t>
            </a:r>
            <a:r>
              <a:rPr lang="es-ES" dirty="0" smtClean="0"/>
              <a:t> baten </a:t>
            </a:r>
            <a:r>
              <a:rPr lang="es-ES" dirty="0" err="1" smtClean="0"/>
              <a:t>garapena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proiektua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sortu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0767"/>
            <a:ext cx="4176464" cy="5039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redondeado 6"/>
          <p:cNvSpPr/>
          <p:nvPr/>
        </p:nvSpPr>
        <p:spPr>
          <a:xfrm>
            <a:off x="4428000" y="2073600"/>
            <a:ext cx="4463536" cy="2880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1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Eclipse: web </a:t>
            </a:r>
            <a:r>
              <a:rPr lang="es-ES" dirty="0" err="1"/>
              <a:t>aplikazio</a:t>
            </a:r>
            <a:r>
              <a:rPr lang="es-ES" dirty="0"/>
              <a:t> baten </a:t>
            </a:r>
            <a:r>
              <a:rPr lang="es-ES" dirty="0" err="1"/>
              <a:t>garapena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Tomcat-ekin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lotu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55" y="1916832"/>
            <a:ext cx="3678825" cy="3955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3" y="1340767"/>
            <a:ext cx="4176464" cy="5039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redondeado 6"/>
          <p:cNvSpPr/>
          <p:nvPr/>
        </p:nvSpPr>
        <p:spPr>
          <a:xfrm>
            <a:off x="101087" y="2852936"/>
            <a:ext cx="4463536" cy="50405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curvado 10"/>
          <p:cNvCxnSpPr>
            <a:stCxn id="7" idx="3"/>
            <a:endCxn id="9" idx="1"/>
          </p:cNvCxnSpPr>
          <p:nvPr/>
        </p:nvCxnSpPr>
        <p:spPr>
          <a:xfrm>
            <a:off x="4564623" y="3104964"/>
            <a:ext cx="649032" cy="789692"/>
          </a:xfrm>
          <a:prstGeom prst="curved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9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Eclipse: web </a:t>
            </a:r>
            <a:r>
              <a:rPr lang="es-ES" dirty="0" err="1"/>
              <a:t>aplikazio</a:t>
            </a:r>
            <a:r>
              <a:rPr lang="es-ES" dirty="0"/>
              <a:t> baten </a:t>
            </a:r>
            <a:r>
              <a:rPr lang="es-ES" dirty="0" err="1"/>
              <a:t>garapena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Tomcat-ekin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lotu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7" y="1916832"/>
            <a:ext cx="3678825" cy="3955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16831"/>
            <a:ext cx="3699264" cy="3955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redondeado 9"/>
          <p:cNvSpPr/>
          <p:nvPr/>
        </p:nvSpPr>
        <p:spPr>
          <a:xfrm>
            <a:off x="734400" y="4221088"/>
            <a:ext cx="1152128" cy="2880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5003438" y="2780928"/>
            <a:ext cx="3699873" cy="64807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curvado 12"/>
          <p:cNvCxnSpPr>
            <a:stCxn id="10" idx="3"/>
            <a:endCxn id="12" idx="1"/>
          </p:cNvCxnSpPr>
          <p:nvPr/>
        </p:nvCxnSpPr>
        <p:spPr>
          <a:xfrm flipV="1">
            <a:off x="1886528" y="3104964"/>
            <a:ext cx="3116910" cy="1260140"/>
          </a:xfrm>
          <a:prstGeom prst="curved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5004048" y="3573016"/>
            <a:ext cx="3699873" cy="4320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5003438" y="40050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JAVA_HOME !!!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9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9320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</a:t>
            </a:r>
            <a:r>
              <a:rPr lang="en-US" sz="2400" dirty="0" smtClean="0">
                <a:sym typeface="Wingdings" panose="05000000000000000000" pitchFamily="2" charset="2"/>
              </a:rPr>
              <a:t> New  Servlet (</a:t>
            </a:r>
            <a:r>
              <a:rPr lang="en-US" sz="2400" dirty="0" err="1" smtClean="0">
                <a:sym typeface="Wingdings" panose="05000000000000000000" pitchFamily="2" charset="2"/>
              </a:rPr>
              <a:t>izena</a:t>
            </a:r>
            <a:r>
              <a:rPr lang="en-US" sz="2400" dirty="0" smtClean="0">
                <a:sym typeface="Wingdings" panose="05000000000000000000" pitchFamily="2" charset="2"/>
              </a:rPr>
              <a:t>: main)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Eclipse: web </a:t>
            </a:r>
            <a:r>
              <a:rPr lang="es-ES" dirty="0" err="1" smtClean="0"/>
              <a:t>aplikazio</a:t>
            </a:r>
            <a:r>
              <a:rPr lang="es-ES" dirty="0" smtClean="0"/>
              <a:t> baten </a:t>
            </a:r>
            <a:r>
              <a:rPr lang="es-ES" dirty="0" err="1" smtClean="0"/>
              <a:t>garapena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Servlet</a:t>
            </a:r>
            <a:r>
              <a:rPr lang="es-ES" dirty="0" smtClean="0">
                <a:sym typeface="Wingdings" panose="05000000000000000000" pitchFamily="2" charset="2"/>
              </a:rPr>
              <a:t>-a </a:t>
            </a:r>
            <a:r>
              <a:rPr lang="es-ES" dirty="0" err="1" smtClean="0">
                <a:sym typeface="Wingdings" panose="05000000000000000000" pitchFamily="2" charset="2"/>
              </a:rPr>
              <a:t>sortu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68984"/>
            <a:ext cx="5879116" cy="4422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7919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14685</TotalTime>
  <Words>477</Words>
  <Application>Microsoft Office PowerPoint</Application>
  <PresentationFormat>Presentación en pantalla (4:3)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de Office</vt:lpstr>
      <vt:lpstr>JDK, Tomcat, Eclipse eta MySQL instalazioa eta probak</vt:lpstr>
      <vt:lpstr>Aldez Aurreko Baldintzak: JDK instalatu</vt:lpstr>
      <vt:lpstr>Tomcat: web zerbitzaria</vt:lpstr>
      <vt:lpstr>Tomcat: ondo abiarazten dela egiaztatu</vt:lpstr>
      <vt:lpstr>Eclipse: garapen ingurunea</vt:lpstr>
      <vt:lpstr>Eclipse: web aplikazio baten garapena    proiektua sortu</vt:lpstr>
      <vt:lpstr>Eclipse: web aplikazio baten garapena    Tomcat-ekin lotu</vt:lpstr>
      <vt:lpstr>Eclipse: web aplikazio baten garapena    Tomcat-ekin lotu</vt:lpstr>
      <vt:lpstr>Eclipse: web aplikazio baten garapena    Servlet-a sortu</vt:lpstr>
      <vt:lpstr>Eclipse: web aplikazio baten garapena    Servlet-aren kodea</vt:lpstr>
      <vt:lpstr>Eclipse: web aplikazio baten garapena    Servlet-a probatu</vt:lpstr>
      <vt:lpstr>Eclipse: web aplikazio baten garapena    Servlet-a probatu</vt:lpstr>
      <vt:lpstr>MySQL: datu basea</vt:lpstr>
      <vt:lpstr>MySQL: datuen sarrera</vt:lpstr>
      <vt:lpstr>MySQL: DB-tik irakurtzen duen web aplikazioa     Servlet-aren kodea</vt:lpstr>
      <vt:lpstr>MySQL: DB-tik irakurtzen duen web aplikazioa     Servlet-a probatu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Luz Alvarez</dc:creator>
  <cp:lastModifiedBy>Oskar Casquero</cp:lastModifiedBy>
  <cp:revision>943</cp:revision>
  <dcterms:created xsi:type="dcterms:W3CDTF">2015-09-18T07:32:12Z</dcterms:created>
  <dcterms:modified xsi:type="dcterms:W3CDTF">2016-02-23T11:51:30Z</dcterms:modified>
</cp:coreProperties>
</file>