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EB4A-B89C-4270-A96F-41D982B789A6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EF4B-2B02-4DAF-956D-C0CC59EE4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56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EB4A-B89C-4270-A96F-41D982B789A6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EF4B-2B02-4DAF-956D-C0CC59EE4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32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EB4A-B89C-4270-A96F-41D982B789A6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EF4B-2B02-4DAF-956D-C0CC59EE4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68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EB4A-B89C-4270-A96F-41D982B789A6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EF4B-2B02-4DAF-956D-C0CC59EE4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42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EB4A-B89C-4270-A96F-41D982B789A6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EF4B-2B02-4DAF-956D-C0CC59EE4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0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EB4A-B89C-4270-A96F-41D982B789A6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EF4B-2B02-4DAF-956D-C0CC59EE4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3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EB4A-B89C-4270-A96F-41D982B789A6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EF4B-2B02-4DAF-956D-C0CC59EE4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92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EB4A-B89C-4270-A96F-41D982B789A6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EF4B-2B02-4DAF-956D-C0CC59EE4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83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EB4A-B89C-4270-A96F-41D982B789A6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EF4B-2B02-4DAF-956D-C0CC59EE4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3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EB4A-B89C-4270-A96F-41D982B789A6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EF4B-2B02-4DAF-956D-C0CC59EE4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78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EB4A-B89C-4270-A96F-41D982B789A6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2EF4B-2B02-4DAF-956D-C0CC59EE4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57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EB4A-B89C-4270-A96F-41D982B789A6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EF4B-2B02-4DAF-956D-C0CC59EE4A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11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rafias.com/trabajos11/trimpres/trimpres.shtml" TargetMode="External"/><Relationship Id="rId2" Type="http://schemas.openxmlformats.org/officeDocument/2006/relationships/hyperlink" Target="https://en.wikipedia.org/wiki/Laser_prin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omino-printing.com/Global/es/Product-Range/Piezo-Drop-On-Demand/Piezo-Drop-on-Demand-Printing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524000" y="4634345"/>
            <a:ext cx="9144000" cy="1140836"/>
          </a:xfrm>
        </p:spPr>
        <p:txBody>
          <a:bodyPr>
            <a:normAutofit/>
          </a:bodyPr>
          <a:lstStyle/>
          <a:p>
            <a:r>
              <a:rPr lang="es-ES" sz="6600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3. </a:t>
            </a:r>
            <a:r>
              <a:rPr lang="es-ES" sz="6600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Gaia</a:t>
            </a:r>
            <a:endParaRPr lang="es-ES" sz="6600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>
          <a:xfrm>
            <a:off x="1524000" y="5891646"/>
            <a:ext cx="9144000" cy="477982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Konputagailuen</a:t>
            </a:r>
            <a:r>
              <a:rPr lang="es-E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Arkitektura</a:t>
            </a:r>
            <a:endParaRPr lang="es-E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549246" y="6369628"/>
            <a:ext cx="243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Eneko Sampedro Pozo</a:t>
            </a:r>
            <a:endParaRPr lang="es-E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89709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Laser </a:t>
            </a:r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Inprimatzaileak</a:t>
            </a:r>
            <a:endParaRPr lang="es-E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3" y="1825625"/>
            <a:ext cx="5749634" cy="4351338"/>
          </a:xfrm>
        </p:spPr>
        <p:txBody>
          <a:bodyPr>
            <a:noAutofit/>
          </a:bodyPr>
          <a:lstStyle/>
          <a:p>
            <a:pPr marL="285750" indent="-285750"/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Ordenagailuak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irudia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digitalizatu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,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behar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den tinta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determinatzeko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.</a:t>
            </a:r>
          </a:p>
          <a:p>
            <a:pPr marL="0" indent="0">
              <a:buNone/>
            </a:pPr>
            <a:endParaRPr lang="es-ES" sz="2400" dirty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pPr marL="285750" indent="-285750"/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Zilindroak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duen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filamentua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positiboki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kargatzen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da</a:t>
            </a:r>
            <a:r>
              <a:rPr lang="es-ES" sz="24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.</a:t>
            </a:r>
          </a:p>
          <a:p>
            <a:pPr marL="285750" indent="-285750"/>
            <a:endParaRPr lang="es-ES" sz="2400" dirty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pPr marL="285750" indent="-285750"/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Zilindroa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biratzen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hasi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, eta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laserrak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atal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txiki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batzuk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deskargatzen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hasten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da,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irudi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elektroestatiko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bat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sortuz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19" y="1777260"/>
            <a:ext cx="5579675" cy="47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89709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Laser </a:t>
            </a:r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Inprimatzaileak</a:t>
            </a:r>
            <a:endParaRPr lang="es-E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2" y="1825625"/>
            <a:ext cx="5684518" cy="4351338"/>
          </a:xfrm>
        </p:spPr>
        <p:txBody>
          <a:bodyPr>
            <a:noAutofit/>
          </a:bodyPr>
          <a:lstStyle/>
          <a:p>
            <a:pPr marL="285750" indent="-285750"/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Ondoren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zilindroa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hauts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(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karga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positiboduna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)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batekin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bustitzen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da,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alde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negatiboetan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geratuz</a:t>
            </a:r>
            <a:r>
              <a:rPr lang="es-ES" sz="24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.</a:t>
            </a:r>
          </a:p>
          <a:p>
            <a:pPr marL="0" indent="0">
              <a:buNone/>
            </a:pPr>
            <a:endParaRPr lang="es-ES" sz="2400" dirty="0" smtClean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pPr marL="285750" indent="-285750"/>
            <a:r>
              <a:rPr lang="es-ES" sz="24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“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Tonerra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”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paperera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transferitu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egiten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da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bi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arrabol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erabilita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, bata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beroa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emateko</a:t>
            </a:r>
            <a:r>
              <a:rPr lang="es-ES" sz="24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, 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eta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bestea</a:t>
            </a:r>
            <a:r>
              <a:rPr lang="es-ES" sz="24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papera </a:t>
            </a:r>
            <a:r>
              <a:rPr lang="es-ES" sz="2400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zanpatzeko</a:t>
            </a:r>
            <a:r>
              <a:rPr lang="es-ES" sz="24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.</a:t>
            </a:r>
          </a:p>
          <a:p>
            <a:pPr marL="285750" indent="-285750"/>
            <a:endParaRPr lang="es-ES" sz="2400" dirty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pPr marL="285750" indent="-285750"/>
            <a:r>
              <a:rPr lang="es-ES" sz="2400" dirty="0" err="1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Hasierako</a:t>
            </a:r>
            <a:r>
              <a:rPr lang="es-ES" sz="24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egoerara</a:t>
            </a:r>
            <a:r>
              <a:rPr lang="es-ES" sz="24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itzultzeko</a:t>
            </a:r>
            <a:r>
              <a:rPr lang="es-ES" sz="24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→ </a:t>
            </a:r>
            <a:r>
              <a:rPr lang="es-ES" sz="2400" dirty="0" err="1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Zilindroa</a:t>
            </a:r>
            <a:r>
              <a:rPr lang="es-ES" sz="24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garbitu</a:t>
            </a:r>
            <a:r>
              <a:rPr lang="es-ES" sz="24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eta </a:t>
            </a:r>
            <a:r>
              <a:rPr lang="es-ES" sz="2400" dirty="0" err="1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deskargatu</a:t>
            </a:r>
            <a:r>
              <a:rPr lang="es-ES" sz="24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egiten</a:t>
            </a:r>
            <a:r>
              <a:rPr lang="es-ES" sz="24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da.</a:t>
            </a:r>
            <a:endParaRPr lang="es-ES" sz="2400" dirty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28" y="2509387"/>
            <a:ext cx="5808297" cy="29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89709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Laser </a:t>
            </a:r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Inprimatzaileak</a:t>
            </a:r>
            <a:endParaRPr lang="es-E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2" y="1825625"/>
            <a:ext cx="10515597" cy="4351338"/>
          </a:xfrm>
        </p:spPr>
        <p:txBody>
          <a:bodyPr>
            <a:noAutofit/>
          </a:bodyPr>
          <a:lstStyle/>
          <a:p>
            <a:r>
              <a:rPr lang="eu-ES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Inprimatu nahi diren orrialde guztien kopia elektronikoa behar du. (RAM memorian gorde)</a:t>
            </a:r>
          </a:p>
          <a:p>
            <a:endParaRPr lang="eu-ES" dirty="0" smtClean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u-ES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Beharrezko memoria:</a:t>
            </a:r>
          </a:p>
          <a:p>
            <a:pPr lvl="1">
              <a:lnSpc>
                <a:spcPct val="80000"/>
              </a:lnSpc>
            </a:pPr>
            <a:r>
              <a:rPr lang="eu-ES" altLang="es-ES" sz="28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Driver-</a:t>
            </a:r>
            <a:r>
              <a:rPr lang="eu-ES" altLang="es-ES" sz="2800" dirty="0" err="1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ek</a:t>
            </a:r>
            <a:r>
              <a:rPr lang="eu-ES" altLang="es-ES" sz="28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irudiak modu bektorizatuan bidaltzen dituzte.</a:t>
            </a:r>
          </a:p>
          <a:p>
            <a:pPr lvl="1">
              <a:lnSpc>
                <a:spcPct val="80000"/>
              </a:lnSpc>
            </a:pPr>
            <a:r>
              <a:rPr lang="eu-ES" altLang="es-ES" sz="28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Geroz eta tamaina eta kalitate gehiago </a:t>
            </a:r>
            <a:r>
              <a:rPr lang="eu-ES" sz="2800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→ Memoria gehiago.</a:t>
            </a:r>
          </a:p>
          <a:p>
            <a:pPr lvl="1">
              <a:lnSpc>
                <a:spcPct val="80000"/>
              </a:lnSpc>
            </a:pPr>
            <a:endParaRPr lang="eu-ES" altLang="es-ES" sz="2800" dirty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89709"/>
          </a:xfrm>
        </p:spPr>
        <p:txBody>
          <a:bodyPr/>
          <a:lstStyle/>
          <a:p>
            <a:r>
              <a:rPr lang="eu-E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Laser Inprimatzaileak</a:t>
            </a:r>
            <a:endParaRPr lang="eu-E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2" y="1825625"/>
            <a:ext cx="10515597" cy="4351338"/>
          </a:xfrm>
        </p:spPr>
        <p:txBody>
          <a:bodyPr>
            <a:noAutofit/>
          </a:bodyPr>
          <a:lstStyle/>
          <a:p>
            <a:r>
              <a:rPr lang="eu-ES" sz="2400" b="1" dirty="0">
                <a:solidFill>
                  <a:srgbClr val="C8C8C8"/>
                </a:solidFill>
                <a:latin typeface="Roboto Th" pitchFamily="2" charset="0"/>
                <a:ea typeface="Roboto Th" pitchFamily="2" charset="0"/>
              </a:rPr>
              <a:t>Abantailak</a:t>
            </a:r>
            <a:r>
              <a:rPr lang="eu-ES" sz="2400" dirty="0">
                <a:solidFill>
                  <a:srgbClr val="C8C8C8"/>
                </a:solidFill>
                <a:latin typeface="Roboto Th" pitchFamily="2" charset="0"/>
                <a:ea typeface="Roboto Th" pitchFamily="2" charset="0"/>
              </a:rPr>
              <a:t>:</a:t>
            </a:r>
          </a:p>
          <a:p>
            <a:pPr lvl="1"/>
            <a:r>
              <a:rPr lang="eu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Kalitatezko altuko inprimaketak eta grafikoak. (600-1200ppp)</a:t>
            </a:r>
          </a:p>
          <a:p>
            <a:pPr lvl="1"/>
            <a:r>
              <a:rPr lang="eu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Isilak eta </a:t>
            </a:r>
            <a:r>
              <a:rPr lang="eu-ES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a</a:t>
            </a:r>
            <a:r>
              <a:rPr lang="eu-ES" dirty="0" err="1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zkarrak</a:t>
            </a:r>
            <a:r>
              <a:rPr lang="eu-ES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.</a:t>
            </a:r>
            <a:endParaRPr lang="eu-ES" dirty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pPr lvl="1"/>
            <a:r>
              <a:rPr lang="eu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Fidagarriak.</a:t>
            </a:r>
          </a:p>
          <a:p>
            <a:pPr lvl="1"/>
            <a:endParaRPr lang="eu-ES" dirty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u-ES" sz="2400" b="1" dirty="0">
                <a:solidFill>
                  <a:srgbClr val="C8C8C8"/>
                </a:solidFill>
                <a:latin typeface="Roboto Th" pitchFamily="2" charset="0"/>
                <a:ea typeface="Roboto Th" pitchFamily="2" charset="0"/>
              </a:rPr>
              <a:t>Desabantailak</a:t>
            </a:r>
            <a:r>
              <a:rPr lang="eu-ES" sz="2400" dirty="0">
                <a:solidFill>
                  <a:srgbClr val="C8C8C8"/>
                </a:solidFill>
                <a:latin typeface="Roboto Th" pitchFamily="2" charset="0"/>
                <a:ea typeface="Roboto Th" pitchFamily="2" charset="0"/>
              </a:rPr>
              <a:t>:</a:t>
            </a:r>
          </a:p>
          <a:p>
            <a:pPr lvl="1"/>
            <a:r>
              <a:rPr lang="eu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Mantentzeko garestiak </a:t>
            </a:r>
            <a:r>
              <a:rPr lang="es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→</a:t>
            </a:r>
            <a:r>
              <a:rPr lang="eu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Kartutxoak eta ordezkatze piezak garestiak.</a:t>
            </a:r>
          </a:p>
          <a:p>
            <a:pPr lvl="1"/>
            <a:r>
              <a:rPr lang="eu-ES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Tintazko inprimatzaileak </a:t>
            </a:r>
            <a:r>
              <a:rPr lang="eu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baino garestiagoak.</a:t>
            </a:r>
            <a:endParaRPr lang="es-ES" dirty="0">
              <a:latin typeface="Roboto Th" pitchFamily="2" charset="0"/>
              <a:ea typeface="Roboto Th" pitchFamily="2" charset="0"/>
            </a:endParaRPr>
          </a:p>
          <a:p>
            <a:pPr lvl="1"/>
            <a:r>
              <a:rPr lang="eu-ES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Inprimatzaileak tamaina handia du.</a:t>
            </a:r>
            <a:endParaRPr lang="eu-ES" altLang="es-ES" sz="2800" dirty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89709"/>
          </a:xfrm>
        </p:spPr>
        <p:txBody>
          <a:bodyPr/>
          <a:lstStyle/>
          <a:p>
            <a:r>
              <a:rPr lang="eu-E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Bibliografia</a:t>
            </a:r>
            <a:endParaRPr lang="eu-E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8955" y="1857523"/>
            <a:ext cx="10515597" cy="4351338"/>
          </a:xfrm>
        </p:spPr>
        <p:txBody>
          <a:bodyPr>
            <a:noAutofit/>
          </a:bodyPr>
          <a:lstStyle/>
          <a:p>
            <a:r>
              <a:rPr lang="eu-ES" altLang="es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  <a:hlinkClick r:id="rId2"/>
              </a:rPr>
              <a:t>https://</a:t>
            </a:r>
            <a:r>
              <a:rPr lang="eu-ES" altLang="es-ES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  <a:hlinkClick r:id="rId2"/>
              </a:rPr>
              <a:t>en.wikipedia.org/wiki/Laser_printing</a:t>
            </a:r>
            <a:endParaRPr lang="eu-ES" altLang="es-ES" dirty="0" smtClean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endParaRPr lang="eu-ES" altLang="es-ES" dirty="0" smtClean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u-ES" altLang="es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  <a:hlinkClick r:id="rId3"/>
              </a:rPr>
              <a:t>http://</a:t>
            </a:r>
            <a:r>
              <a:rPr lang="eu-ES" altLang="es-ES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  <a:hlinkClick r:id="rId3"/>
              </a:rPr>
              <a:t>www.monografias.com/trabajos11/trimpres/trimpres.shtml</a:t>
            </a:r>
            <a:endParaRPr lang="eu-ES" altLang="es-ES" dirty="0" smtClean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endParaRPr lang="eu-ES" altLang="es-ES" dirty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u-ES" altLang="es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  <a:hlinkClick r:id="rId4"/>
              </a:rPr>
              <a:t>http://</a:t>
            </a:r>
            <a:r>
              <a:rPr lang="eu-ES" altLang="es-ES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  <a:hlinkClick r:id="rId4"/>
              </a:rPr>
              <a:t>www.domino-printing.com/Global/es/Product-Range/Piezo-Drop-On-Demand/Piezo-Drop-on-Demand-Printing.aspx</a:t>
            </a:r>
            <a:endParaRPr lang="eu-ES" altLang="es-ES" dirty="0" smtClean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endParaRPr lang="eu-ES" altLang="es-ES" dirty="0" smtClean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endParaRPr lang="eu-ES" altLang="es-ES" sz="2800" dirty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0709" y="18037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ES" b="1" dirty="0" smtClean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s-ES" sz="3600" b="1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Tintazko</a:t>
            </a:r>
            <a:r>
              <a:rPr lang="es-ES" sz="3600" b="1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3600" b="1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inprimatzaileak</a:t>
            </a:r>
            <a:endParaRPr lang="es-ES" sz="3600" b="1" dirty="0" smtClean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pPr lvl="1"/>
            <a:r>
              <a:rPr lang="es-ES" sz="3200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Injekzio</a:t>
            </a:r>
            <a:r>
              <a:rPr lang="es-ES" sz="3200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3200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termikoa</a:t>
            </a:r>
            <a:endParaRPr lang="es-ES" sz="3200" dirty="0" smtClean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pPr lvl="1"/>
            <a:r>
              <a:rPr lang="es-ES" sz="3200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Injekzio</a:t>
            </a:r>
            <a:r>
              <a:rPr lang="es-ES" sz="3200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3200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piezoelektrikoa</a:t>
            </a:r>
            <a:endParaRPr lang="es-ES" sz="3200" dirty="0" smtClean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endParaRPr lang="es-ES" dirty="0" smtClean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endParaRPr lang="es-ES" dirty="0" smtClean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s-ES" sz="3600" b="1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Laser </a:t>
            </a:r>
            <a:r>
              <a:rPr lang="es-ES" sz="3600" b="1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inprimatzaileak</a:t>
            </a:r>
            <a:endParaRPr lang="es-ES" sz="3600" b="1" dirty="0" smtClean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49" y="1407897"/>
            <a:ext cx="2489499" cy="20776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198" y="4232102"/>
            <a:ext cx="3123602" cy="207979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914400"/>
            <a:ext cx="10515600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Aurkibidea</a:t>
            </a:r>
            <a:endParaRPr lang="es-E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89709"/>
          </a:xfrm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Injekzio</a:t>
            </a:r>
            <a:r>
              <a:rPr lang="es-E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Termikoa</a:t>
            </a:r>
            <a:endParaRPr lang="es-E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5947063" cy="4351338"/>
          </a:xfrm>
        </p:spPr>
        <p:txBody>
          <a:bodyPr>
            <a:normAutofit/>
          </a:bodyPr>
          <a:lstStyle/>
          <a:p>
            <a:endParaRPr lang="eu-ES" sz="2400" dirty="0" smtClean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u-ES" sz="2400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Inpultso</a:t>
            </a:r>
            <a:r>
              <a:rPr lang="eu-ES" sz="2400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u-ES" sz="2400" dirty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elektriko batek tenperatura igo</a:t>
            </a:r>
            <a:r>
              <a:rPr lang="eu-ES" sz="2400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.</a:t>
            </a:r>
            <a:endParaRPr lang="eu-ES" sz="2400" dirty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u-ES" sz="2400" dirty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Tinta kantitate txiki bat </a:t>
            </a:r>
            <a:r>
              <a:rPr lang="eu-ES" sz="2400" dirty="0" err="1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irakiten</a:t>
            </a:r>
            <a:r>
              <a:rPr lang="eu-ES" sz="2400" dirty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 hasi.</a:t>
            </a:r>
          </a:p>
          <a:p>
            <a:r>
              <a:rPr lang="eu-ES" sz="2400" dirty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Lurrun tanta bat eratu, ahokotik aterako dena.</a:t>
            </a:r>
          </a:p>
          <a:p>
            <a:r>
              <a:rPr lang="eu-ES" sz="2400" dirty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Kanpoan dagoela, kondentsatu, eta </a:t>
            </a:r>
            <a:r>
              <a:rPr lang="eu-ES" sz="2400" dirty="0" err="1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paperean</a:t>
            </a:r>
            <a:r>
              <a:rPr lang="eu-ES" sz="2400" dirty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u-ES" sz="2400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izuri.</a:t>
            </a:r>
            <a:endParaRPr lang="eu-ES" sz="2400" dirty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u-ES" sz="2400" dirty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Ganbaran sortzen den hutsak  tintaz berriz beteko du.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079" y="2504047"/>
            <a:ext cx="4997927" cy="2994493"/>
          </a:xfrm>
          <a:prstGeom prst="rect">
            <a:avLst/>
          </a:prstGeom>
        </p:spPr>
      </p:pic>
      <p:pic>
        <p:nvPicPr>
          <p:cNvPr id="5" name="Marcador de contenido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854" y="1102537"/>
            <a:ext cx="1978152" cy="4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89709"/>
          </a:xfrm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Injekzio</a:t>
            </a:r>
            <a:r>
              <a:rPr lang="es-E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Termikoa</a:t>
            </a:r>
            <a:endParaRPr lang="es-E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/>
          <a:lstStyle/>
          <a:p>
            <a:endParaRPr lang="eu-ES" dirty="0" smtClean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endParaRPr lang="eu-ES" dirty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u-ES" sz="3200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Beroak </a:t>
            </a:r>
            <a:r>
              <a:rPr lang="eu-ES" sz="3200" dirty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injektoreak matxuratu → Injektoreak kartutxoaren </a:t>
            </a:r>
            <a:r>
              <a:rPr lang="eu-ES" sz="3200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barruan.</a:t>
            </a:r>
            <a:endParaRPr lang="eu-ES" sz="3200" dirty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endParaRPr lang="eu-ES" sz="3200" dirty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u-ES" sz="3200" dirty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Injektoreak kartutxoaren barruan → Kartutxoa garestitu.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85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89709"/>
          </a:xfrm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Injekzio</a:t>
            </a:r>
            <a:r>
              <a:rPr lang="es-E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Piezoelektrikoa</a:t>
            </a:r>
            <a:endParaRPr lang="es-E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/>
          <a:lstStyle/>
          <a:p>
            <a:r>
              <a:rPr lang="es-ES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Kristal</a:t>
            </a:r>
            <a:r>
              <a:rPr lang="es-ES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piezoelektrikoak</a:t>
            </a:r>
            <a:r>
              <a:rPr lang="es-ES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erabiltzen</a:t>
            </a:r>
            <a:r>
              <a:rPr lang="es-ES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dira</a:t>
            </a:r>
            <a:r>
              <a:rPr lang="es-ES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 (</a:t>
            </a:r>
            <a:r>
              <a:rPr lang="es-ES" i="1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PZT, Lead </a:t>
            </a:r>
            <a:r>
              <a:rPr lang="es-ES" i="1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Zirconate</a:t>
            </a:r>
            <a:r>
              <a:rPr lang="es-ES" i="1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i="1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Titanate</a:t>
            </a:r>
            <a:r>
              <a:rPr lang="es-ES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)</a:t>
            </a:r>
          </a:p>
          <a:p>
            <a:pPr lvl="2"/>
            <a:r>
              <a:rPr lang="es-ES" sz="2400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Indar</a:t>
            </a:r>
            <a:r>
              <a:rPr lang="es-ES" sz="2400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fisiko</a:t>
            </a:r>
            <a:r>
              <a:rPr lang="es-ES" sz="2400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bat</a:t>
            </a:r>
            <a:r>
              <a:rPr lang="es-ES" sz="2400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sz="2400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aplikatu</a:t>
            </a:r>
            <a:r>
              <a:rPr lang="es-ES" sz="2400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u-ES" sz="2400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→ Karga elektrikoa sortu</a:t>
            </a:r>
          </a:p>
          <a:p>
            <a:pPr lvl="2"/>
            <a:r>
              <a:rPr lang="eu-ES" sz="2400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Karga elektriko bat aplikatu → Indar fisikoa eratu</a:t>
            </a:r>
            <a:endParaRPr lang="es-ES" sz="2400" dirty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81659"/>
            <a:ext cx="3129398" cy="26912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548" y="3781659"/>
            <a:ext cx="5277252" cy="26912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710" y="914400"/>
            <a:ext cx="2191338" cy="74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89709"/>
          </a:xfrm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Injekzio</a:t>
            </a:r>
            <a:r>
              <a:rPr lang="es-E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Piezoelektrikoa</a:t>
            </a:r>
            <a:endParaRPr lang="es-E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endParaRPr lang="eu-ES" dirty="0" smtClean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u-ES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Karga elektrikoa aplikatzean → Kristala tolestu.</a:t>
            </a:r>
          </a:p>
          <a:p>
            <a:r>
              <a:rPr lang="eu-ES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Kristala tolestean → Ganbarako presioa igo → Tanta bat atera.</a:t>
            </a:r>
          </a:p>
          <a:p>
            <a:r>
              <a:rPr lang="eu-ES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Kristalari tentsioa kendu → Ganbara tintaz bete.</a:t>
            </a:r>
            <a:endParaRPr lang="es-ES" dirty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5" y="4519419"/>
            <a:ext cx="9861690" cy="16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89709"/>
          </a:xfrm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Injekzio</a:t>
            </a:r>
            <a:r>
              <a:rPr lang="es-E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Piezoelektrikoa</a:t>
            </a:r>
            <a:endParaRPr lang="es-E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endParaRPr lang="eu-ES" dirty="0" smtClean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u-ES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Tantaren tamaina eta forma kontrolatu daiteke.</a:t>
            </a:r>
          </a:p>
          <a:p>
            <a:endParaRPr lang="eu-ES" dirty="0" smtClean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u-ES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Injektoreak inprimatzailean daude → Kartutxo merkeagoak.</a:t>
            </a:r>
          </a:p>
          <a:p>
            <a:endParaRPr lang="eu-ES" dirty="0" smtClean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u-ES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Injektorea izorratzen bada → Inprimatzaile osoa konpondu.</a:t>
            </a:r>
          </a:p>
          <a:p>
            <a:endParaRPr lang="eu-ES" dirty="0" smtClean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u-ES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Termikoak baino </a:t>
            </a:r>
            <a:r>
              <a:rPr lang="eu-ES" dirty="0" err="1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azkarragoak</a:t>
            </a:r>
            <a:r>
              <a:rPr lang="eu-ES" dirty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u-ES" dirty="0" smtClean="0">
                <a:solidFill>
                  <a:schemeClr val="accent3"/>
                </a:solidFill>
                <a:latin typeface="Roboto Th" pitchFamily="2" charset="0"/>
                <a:ea typeface="Roboto Th" pitchFamily="2" charset="0"/>
              </a:rPr>
              <a:t>(Ez da tinta berotu behar).</a:t>
            </a:r>
            <a:endParaRPr lang="es-ES" dirty="0">
              <a:solidFill>
                <a:schemeClr val="accent3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89709"/>
          </a:xfrm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Tintazko</a:t>
            </a:r>
            <a:r>
              <a:rPr lang="es-E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Inprimatzaileak</a:t>
            </a:r>
            <a:endParaRPr lang="es-E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 lnSpcReduction="10000"/>
          </a:bodyPr>
          <a:lstStyle/>
          <a:p>
            <a:r>
              <a:rPr lang="eu-ES" sz="2400" b="1" dirty="0">
                <a:solidFill>
                  <a:srgbClr val="C8C8C8"/>
                </a:solidFill>
                <a:latin typeface="Roboto Th" pitchFamily="2" charset="0"/>
                <a:ea typeface="Roboto Th" pitchFamily="2" charset="0"/>
              </a:rPr>
              <a:t>Abantailak</a:t>
            </a:r>
            <a:r>
              <a:rPr lang="eu-ES" sz="2400" dirty="0">
                <a:solidFill>
                  <a:srgbClr val="C8C8C8"/>
                </a:solidFill>
                <a:latin typeface="Roboto Th" pitchFamily="2" charset="0"/>
                <a:ea typeface="Roboto Th" pitchFamily="2" charset="0"/>
              </a:rPr>
              <a:t>:</a:t>
            </a:r>
          </a:p>
          <a:p>
            <a:pPr lvl="1"/>
            <a:r>
              <a:rPr lang="eu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Kalitatezko inprimaketak eta grafikoak. </a:t>
            </a:r>
            <a:r>
              <a:rPr lang="eu-ES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(+600dpi)</a:t>
            </a:r>
          </a:p>
          <a:p>
            <a:pPr lvl="1"/>
            <a:r>
              <a:rPr lang="eu-ES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Isilak.</a:t>
            </a:r>
          </a:p>
          <a:p>
            <a:pPr lvl="1"/>
            <a:r>
              <a:rPr lang="eu-ES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Tamaina </a:t>
            </a:r>
            <a:r>
              <a:rPr lang="eu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eta prezio </a:t>
            </a:r>
            <a:r>
              <a:rPr lang="eu-ES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anitzekoak</a:t>
            </a:r>
            <a:r>
              <a:rPr lang="eu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.</a:t>
            </a:r>
          </a:p>
          <a:p>
            <a:pPr lvl="1"/>
            <a:endParaRPr lang="eu-ES" dirty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u-ES" sz="2400" b="1" dirty="0">
                <a:solidFill>
                  <a:srgbClr val="C8C8C8"/>
                </a:solidFill>
                <a:latin typeface="Roboto Th" pitchFamily="2" charset="0"/>
                <a:ea typeface="Roboto Th" pitchFamily="2" charset="0"/>
              </a:rPr>
              <a:t>Desabantailak</a:t>
            </a:r>
            <a:r>
              <a:rPr lang="eu-ES" sz="2400" dirty="0">
                <a:solidFill>
                  <a:srgbClr val="C8C8C8"/>
                </a:solidFill>
                <a:latin typeface="Roboto Th" pitchFamily="2" charset="0"/>
                <a:ea typeface="Roboto Th" pitchFamily="2" charset="0"/>
              </a:rPr>
              <a:t>:</a:t>
            </a:r>
          </a:p>
          <a:p>
            <a:pPr lvl="1"/>
            <a:r>
              <a:rPr lang="eu-ES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Mantxoak</a:t>
            </a:r>
            <a:r>
              <a:rPr lang="eu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.</a:t>
            </a:r>
          </a:p>
          <a:p>
            <a:pPr lvl="1"/>
            <a:r>
              <a:rPr lang="eu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Fabrikatzaileek eskaintzen duten erresoluzioa ez da beti fidagarria, tanta galerak direla eta</a:t>
            </a:r>
            <a:r>
              <a:rPr lang="eu-ES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.</a:t>
            </a:r>
          </a:p>
          <a:p>
            <a:pPr lvl="1"/>
            <a:r>
              <a:rPr lang="eu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Mantentzeko garestiak </a:t>
            </a:r>
            <a:r>
              <a:rPr lang="es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→</a:t>
            </a:r>
            <a:r>
              <a:rPr lang="eu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Kartutxoak garestiak</a:t>
            </a:r>
            <a:r>
              <a:rPr lang="eu-ES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.</a:t>
            </a:r>
            <a:endParaRPr lang="eu-ES" dirty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pPr lvl="1"/>
            <a:r>
              <a:rPr lang="eu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Inprimatzailea ez bada erabiltzen </a:t>
            </a:r>
            <a:r>
              <a:rPr lang="es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→ Tinta </a:t>
            </a:r>
            <a:r>
              <a:rPr lang="es-ES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lehorrak</a:t>
            </a:r>
            <a:r>
              <a:rPr lang="es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ahokoa</a:t>
            </a:r>
            <a:r>
              <a:rPr lang="es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estali</a:t>
            </a:r>
            <a:r>
              <a:rPr lang="es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</a:t>
            </a:r>
            <a:r>
              <a:rPr lang="es-ES" dirty="0" err="1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egiten</a:t>
            </a:r>
            <a:r>
              <a:rPr lang="es-ES" dirty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 du</a:t>
            </a:r>
            <a:r>
              <a:rPr lang="es-ES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.</a:t>
            </a:r>
            <a:endParaRPr lang="eu-ES" dirty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89709"/>
          </a:xfrm>
        </p:spPr>
        <p:txBody>
          <a:bodyPr/>
          <a:lstStyle/>
          <a:p>
            <a:r>
              <a:rPr lang="eu-ES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Laser Inprimatzaileak</a:t>
            </a:r>
            <a:endParaRPr lang="eu-ES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u-ES" sz="3000" dirty="0" smtClean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endParaRPr lang="eu-ES" sz="3000" dirty="0">
              <a:solidFill>
                <a:srgbClr val="949494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u-ES" sz="30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Elementu nagusiak:</a:t>
            </a:r>
          </a:p>
          <a:p>
            <a:pPr lvl="1"/>
            <a:r>
              <a:rPr lang="eu-ES" sz="30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Zilindro foto-errezeptore bat.</a:t>
            </a:r>
          </a:p>
          <a:p>
            <a:pPr lvl="1"/>
            <a:r>
              <a:rPr lang="eu-ES" sz="30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Toner biltegia.</a:t>
            </a:r>
          </a:p>
          <a:p>
            <a:pPr lvl="1"/>
            <a:r>
              <a:rPr lang="eu-ES" sz="3000" dirty="0" smtClean="0">
                <a:solidFill>
                  <a:srgbClr val="949494"/>
                </a:solidFill>
                <a:latin typeface="Roboto Th" pitchFamily="2" charset="0"/>
                <a:ea typeface="Roboto Th" pitchFamily="2" charset="0"/>
              </a:rPr>
              <a:t>Laser bat.</a:t>
            </a: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459" y="1825625"/>
            <a:ext cx="5091991" cy="43513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1" y="5783624"/>
            <a:ext cx="2622255" cy="78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408</Words>
  <Application>Microsoft Office PowerPoint</Application>
  <PresentationFormat>Panorámica</PresentationFormat>
  <Paragraphs>94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 Th</vt:lpstr>
      <vt:lpstr>Tema de Office</vt:lpstr>
      <vt:lpstr>3. Gaia</vt:lpstr>
      <vt:lpstr>Presentación de PowerPoint</vt:lpstr>
      <vt:lpstr>Injekzio Termikoa</vt:lpstr>
      <vt:lpstr>Injekzio Termikoa</vt:lpstr>
      <vt:lpstr>Injekzio Piezoelektrikoa</vt:lpstr>
      <vt:lpstr>Injekzio Piezoelektrikoa</vt:lpstr>
      <vt:lpstr>Injekzio Piezoelektrikoa</vt:lpstr>
      <vt:lpstr>Tintazko Inprimatzaileak</vt:lpstr>
      <vt:lpstr>Laser Inprimatzaileak</vt:lpstr>
      <vt:lpstr>Laser Inprimatzaileak</vt:lpstr>
      <vt:lpstr>Laser Inprimatzaileak</vt:lpstr>
      <vt:lpstr>Laser Inprimatzaileak</vt:lpstr>
      <vt:lpstr>Laser Inprimatzaileak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6666666</dc:title>
  <dc:creator>Eneko</dc:creator>
  <cp:lastModifiedBy>Eneko</cp:lastModifiedBy>
  <cp:revision>82</cp:revision>
  <dcterms:created xsi:type="dcterms:W3CDTF">2015-11-09T12:58:42Z</dcterms:created>
  <dcterms:modified xsi:type="dcterms:W3CDTF">2015-11-10T23:13:53Z</dcterms:modified>
</cp:coreProperties>
</file>