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Itération 2</a:t>
            </a:r>
          </a:p>
        </p:txBody>
      </p:sp>
    </p:spTree>
    <p:extLst>
      <p:ext uri="{BB962C8B-B14F-4D97-AF65-F5344CB8AC3E}">
        <p14:creationId xmlns:p14="http://schemas.microsoft.com/office/powerpoint/2010/main" val="113183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5411C-54E2-038A-B8A3-256A9B5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latin typeface="Georgia Pro Light" panose="02040302050405020303" pitchFamily="18" charset="0"/>
              </a:rPr>
              <a:t>Rappel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6ABDB-F867-F140-6FC9-E6043C94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les déplacements des pièces</a:t>
            </a:r>
          </a:p>
          <a:p>
            <a:r>
              <a:rPr lang="fr-FR" dirty="0"/>
              <a:t>Créer l’</a:t>
            </a:r>
            <a:r>
              <a:rPr lang="fr-FR" dirty="0" err="1"/>
              <a:t>acceuil</a:t>
            </a:r>
            <a:endParaRPr lang="fr-FR" dirty="0"/>
          </a:p>
          <a:p>
            <a:r>
              <a:rPr lang="fr-FR" dirty="0"/>
              <a:t>Afficher Toutes les pièces</a:t>
            </a:r>
          </a:p>
          <a:p>
            <a:r>
              <a:rPr lang="fr-FR" dirty="0"/>
              <a:t>Ouvrir une fenêtre avec une grille</a:t>
            </a:r>
          </a:p>
          <a:p>
            <a:r>
              <a:rPr lang="fr-FR" dirty="0"/>
              <a:t>Déplacer les pièces</a:t>
            </a:r>
          </a:p>
        </p:txBody>
      </p:sp>
      <p:pic>
        <p:nvPicPr>
          <p:cNvPr id="5" name="Graphique 4" descr="Pièces d’échecs">
            <a:extLst>
              <a:ext uri="{FF2B5EF4-FFF2-40B4-BE49-F238E27FC236}">
                <a16:creationId xmlns:a16="http://schemas.microsoft.com/office/drawing/2014/main" id="{20F652DA-A02B-B7DB-09A3-0404926F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18015" y="1796248"/>
            <a:ext cx="3265503" cy="32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03695-D86E-85FA-E7C4-EB279423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le déplacement des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A973C9-DE80-E1A5-6091-D9575110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14" y="2079002"/>
            <a:ext cx="4915586" cy="11907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F902A0-8592-3B0E-8395-153C01C46946}"/>
              </a:ext>
            </a:extLst>
          </p:cNvPr>
          <p:cNvSpPr txBox="1"/>
          <p:nvPr/>
        </p:nvSpPr>
        <p:spPr>
          <a:xfrm>
            <a:off x="1256614" y="1677678"/>
            <a:ext cx="491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>
                <a:latin typeface="+mj-lt"/>
              </a:rPr>
              <a:t>Legal_Move</a:t>
            </a:r>
            <a:r>
              <a:rPr lang="fr-FR" u="sng" dirty="0">
                <a:latin typeface="+mj-lt"/>
              </a:rPr>
              <a:t> :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4293F94-9FF3-6C4B-B3AB-4D4B6EBC3C22}"/>
              </a:ext>
            </a:extLst>
          </p:cNvPr>
          <p:cNvGrpSpPr/>
          <p:nvPr/>
        </p:nvGrpSpPr>
        <p:grpSpPr>
          <a:xfrm>
            <a:off x="1256614" y="2106130"/>
            <a:ext cx="5438827" cy="3959391"/>
            <a:chOff x="1256614" y="2106130"/>
            <a:chExt cx="5438827" cy="3959391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D8C0D6A-8436-AEE5-58E0-F980E23C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4714" y="2106130"/>
              <a:ext cx="4839386" cy="73642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815ED70-214F-AE0E-A089-293FD53DD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4714" y="3038888"/>
              <a:ext cx="3791479" cy="209579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E3116B3-DCA6-22B7-50B9-48A482EE4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325"/>
            <a:stretch/>
          </p:blipFill>
          <p:spPr>
            <a:xfrm>
              <a:off x="1256615" y="3466123"/>
              <a:ext cx="5438826" cy="2240712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5EDBBC03-70B1-1ACF-DE60-0071D0319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r="14404" b="21786"/>
            <a:stretch/>
          </p:blipFill>
          <p:spPr>
            <a:xfrm>
              <a:off x="1256614" y="5901603"/>
              <a:ext cx="5438826" cy="163918"/>
            </a:xfrm>
            <a:prstGeom prst="rect">
              <a:avLst/>
            </a:prstGeom>
          </p:spPr>
        </p:pic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459447BF-3216-61EA-77EC-DFAC8E970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74" y="2047010"/>
            <a:ext cx="10407046" cy="366705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198AE58-7813-BDF9-E8EB-37AA22857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171" y="5901603"/>
            <a:ext cx="3153215" cy="790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4032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FE3BE-8FFF-E281-113F-0FED0EEF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749FA-3566-3B18-F05A-6DFFB0F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Apparition de l’échiquier</a:t>
            </a:r>
          </a:p>
          <a:p>
            <a:r>
              <a:rPr lang="fr-FR" dirty="0"/>
              <a:t>Affichage des pièces</a:t>
            </a:r>
          </a:p>
          <a:p>
            <a:r>
              <a:rPr lang="fr-FR" dirty="0"/>
              <a:t>Déplacement des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CF9050-8D9C-72AD-519D-72E564DC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59" y="685800"/>
            <a:ext cx="3811941" cy="38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18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E8BC9-5C48-990A-9045-C748EF56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Créer l’accueil et règles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6B1084-5F89-FCBF-29D7-4B641115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" y="1905782"/>
            <a:ext cx="5830907" cy="44266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B4A9D6-7D17-8346-3D33-18BCE14F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08" y="1905782"/>
            <a:ext cx="5191125" cy="44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15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Bilan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F35CD3-BD46-CDA3-0C92-5D935A54857D}"/>
              </a:ext>
            </a:extLst>
          </p:cNvPr>
          <p:cNvSpPr txBox="1"/>
          <p:nvPr/>
        </p:nvSpPr>
        <p:spPr>
          <a:xfrm>
            <a:off x="1260629" y="1416595"/>
            <a:ext cx="268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Afficher toutes les pièces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Créer l’</a:t>
            </a:r>
            <a:r>
              <a:rPr lang="fr-FR" dirty="0" err="1"/>
              <a:t>acceuil</a:t>
            </a:r>
            <a:endParaRPr lang="fr-FR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Créer le déplacement des pièces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Ouvrir une fenêtre avec une grille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buClr>
                <a:srgbClr val="C00000"/>
              </a:buClr>
              <a:buFont typeface="Franklin Gothic Book" panose="020B0503020102020204" pitchFamily="34" charset="0"/>
              <a:buChar char="×"/>
            </a:pPr>
            <a:r>
              <a:rPr lang="fr-FR" dirty="0"/>
              <a:t>Déplacer les pièces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B4A9C7-65A7-042E-78C3-78725DB78249}"/>
              </a:ext>
            </a:extLst>
          </p:cNvPr>
          <p:cNvSpPr txBox="1"/>
          <p:nvPr/>
        </p:nvSpPr>
        <p:spPr>
          <a:xfrm>
            <a:off x="8249799" y="4173679"/>
            <a:ext cx="268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Franklin Gothic Book" panose="020B0503020102020204" pitchFamily="34" charset="0"/>
              <a:buChar char="→"/>
            </a:pPr>
            <a:r>
              <a:rPr lang="fr-FR" dirty="0"/>
              <a:t>Déplacement des pièces</a:t>
            </a:r>
          </a:p>
          <a:p>
            <a:pPr marL="342900" indent="-342900">
              <a:buClr>
                <a:srgbClr val="0070C0"/>
              </a:buClr>
              <a:buFont typeface="Franklin Gothic Book" panose="020B0503020102020204" pitchFamily="34" charset="0"/>
              <a:buChar char="→"/>
            </a:pPr>
            <a:endParaRPr lang="fr-FR" dirty="0"/>
          </a:p>
          <a:p>
            <a:pPr marL="342900" indent="-342900">
              <a:buClr>
                <a:srgbClr val="0070C0"/>
              </a:buClr>
              <a:buFont typeface="Franklin Gothic Book" panose="020B0503020102020204" pitchFamily="34" charset="0"/>
              <a:buChar char="→"/>
            </a:pPr>
            <a:r>
              <a:rPr lang="fr-FR" dirty="0"/>
              <a:t>Les règles spéciales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2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FE3362C4A0349A279BF8FFEE33B9D" ma:contentTypeVersion="9" ma:contentTypeDescription="Create a new document." ma:contentTypeScope="" ma:versionID="72efba213a1479b44bc0b54477cdf636">
  <xsd:schema xmlns:xsd="http://www.w3.org/2001/XMLSchema" xmlns:xs="http://www.w3.org/2001/XMLSchema" xmlns:p="http://schemas.microsoft.com/office/2006/metadata/properties" xmlns:ns3="bc426f74-a213-4f1f-a767-23e928421e5f" xmlns:ns4="9e486cfe-786a-450f-86de-71f0eeba4801" targetNamespace="http://schemas.microsoft.com/office/2006/metadata/properties" ma:root="true" ma:fieldsID="1b79904c21bd866d31317db2270bf489" ns3:_="" ns4:_="">
    <xsd:import namespace="bc426f74-a213-4f1f-a767-23e928421e5f"/>
    <xsd:import namespace="9e486cfe-786a-450f-86de-71f0eeba48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26f74-a213-4f1f-a767-23e928421e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86cfe-786a-450f-86de-71f0eeba4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6B961-E381-4EBA-8E5D-0379E3E6D06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c426f74-a213-4f1f-a767-23e928421e5f"/>
    <ds:schemaRef ds:uri="http://schemas.microsoft.com/office/infopath/2007/PartnerControls"/>
    <ds:schemaRef ds:uri="http://purl.org/dc/elements/1.1/"/>
    <ds:schemaRef ds:uri="9e486cfe-786a-450f-86de-71f0eeba480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9B38A5-1159-4B50-81DF-B9D922652E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8FAF6E-426B-4E6B-A36A-4A433C412D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426f74-a213-4f1f-a767-23e928421e5f"/>
    <ds:schemaRef ds:uri="9e486cfe-786a-450f-86de-71f0eeba4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187</TotalTime>
  <Words>75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Franklin Gothic Book</vt:lpstr>
      <vt:lpstr>Georgia Pro Light</vt:lpstr>
      <vt:lpstr>Wingdings</vt:lpstr>
      <vt:lpstr>Cadrage</vt:lpstr>
      <vt:lpstr>Présentation PowerPoint</vt:lpstr>
      <vt:lpstr>Rappel :</vt:lpstr>
      <vt:lpstr>Créer le déplacement des pièces</vt:lpstr>
      <vt:lpstr>Démo</vt:lpstr>
      <vt:lpstr>Créer l’accueil et règles 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RABENJARIJAONA Hery Mirindra</dc:creator>
  <cp:lastModifiedBy>RABENJARIJAONA Hery Mirindra</cp:lastModifiedBy>
  <cp:revision>4</cp:revision>
  <dcterms:created xsi:type="dcterms:W3CDTF">2022-05-17T04:37:48Z</dcterms:created>
  <dcterms:modified xsi:type="dcterms:W3CDTF">2022-05-17T08:58:55Z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0x010100B87FE3362C4A0349A279BF8FFEE33B9D</vt:lpwstr>
  </property>
</Properties>
</file>