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Itération 2</a:t>
            </a:r>
          </a:p>
        </p:txBody>
      </p:sp>
    </p:spTree>
    <p:extLst>
      <p:ext uri="{BB962C8B-B14F-4D97-AF65-F5344CB8AC3E}">
        <p14:creationId xmlns:p14="http://schemas.microsoft.com/office/powerpoint/2010/main" val="113183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D5411C-54E2-038A-B8A3-256A9B5F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>
                <a:latin typeface="Georgia Pro Light" panose="02040302050405020303" pitchFamily="18" charset="0"/>
              </a:rPr>
              <a:t>Rappel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B6ABDB-F867-F140-6FC9-E6043C94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déplacements des pièces</a:t>
            </a:r>
          </a:p>
          <a:p>
            <a:r>
              <a:rPr lang="fr-FR" dirty="0"/>
              <a:t>Navigation entres les pages</a:t>
            </a:r>
          </a:p>
          <a:p>
            <a:r>
              <a:rPr lang="fr-FR" dirty="0"/>
              <a:t>Historique des coups</a:t>
            </a:r>
          </a:p>
          <a:p>
            <a:r>
              <a:rPr lang="fr-FR" dirty="0"/>
              <a:t>Tours</a:t>
            </a:r>
          </a:p>
          <a:p>
            <a:r>
              <a:rPr lang="fr-FR" dirty="0"/>
              <a:t>Coups spéciaux</a:t>
            </a:r>
          </a:p>
          <a:p>
            <a:r>
              <a:rPr lang="fr-FR" dirty="0" err="1"/>
              <a:t>Timer</a:t>
            </a:r>
            <a:r>
              <a:rPr lang="fr-FR" dirty="0"/>
              <a:t> </a:t>
            </a:r>
          </a:p>
          <a:p>
            <a:r>
              <a:rPr lang="fr-FR" dirty="0"/>
              <a:t>Gestion de fin de partie</a:t>
            </a:r>
          </a:p>
        </p:txBody>
      </p:sp>
      <p:pic>
        <p:nvPicPr>
          <p:cNvPr id="5" name="Graphique 4" descr="Pièces d’échecs">
            <a:extLst>
              <a:ext uri="{FF2B5EF4-FFF2-40B4-BE49-F238E27FC236}">
                <a16:creationId xmlns:a16="http://schemas.microsoft.com/office/drawing/2014/main" id="{20F652DA-A02B-B7DB-09A3-0404926F5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018015" y="1796248"/>
            <a:ext cx="3265503" cy="326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BFE3BE-8FFF-E281-113F-0FED0EEF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E749FA-3566-3B18-F05A-6DFFB0F08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Apparition de l’échiquier</a:t>
            </a:r>
          </a:p>
          <a:p>
            <a:r>
              <a:rPr lang="fr-FR" dirty="0"/>
              <a:t>Affichage des pièces</a:t>
            </a:r>
          </a:p>
          <a:p>
            <a:r>
              <a:rPr lang="fr-FR" dirty="0"/>
              <a:t>Déplacement des pièces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DCF9050-8D9C-72AD-519D-72E564DC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859" y="685800"/>
            <a:ext cx="3811941" cy="38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2184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E75F78-4331-2EC6-4E9B-87DE551C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735" y="1206993"/>
            <a:ext cx="4444014" cy="4444014"/>
          </a:xfrm>
          <a:prstGeom prst="rect">
            <a:avLst/>
          </a:prstGeom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16B2E924-8537-B533-D388-69F55AB42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Georgia Pro Light" panose="02040302050405020303" pitchFamily="18" charset="0"/>
              </a:rPr>
              <a:t>Bilan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F35CD3-BD46-CDA3-0C92-5D935A54857D}"/>
              </a:ext>
            </a:extLst>
          </p:cNvPr>
          <p:cNvSpPr txBox="1"/>
          <p:nvPr/>
        </p:nvSpPr>
        <p:spPr>
          <a:xfrm>
            <a:off x="1260629" y="1416595"/>
            <a:ext cx="2681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Merge les branches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Prévision des déplacements</a:t>
            </a:r>
          </a:p>
          <a:p>
            <a:pPr marL="342900" indent="-34290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fr-FR" dirty="0"/>
              <a:t>Navigation entres les pages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Gestion de fin de partie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fr-FR" dirty="0"/>
              <a:t>déplacements</a:t>
            </a:r>
          </a:p>
          <a:p>
            <a:pPr marL="342900" indent="-342900">
              <a:buClr>
                <a:srgbClr val="C00000"/>
              </a:buClr>
              <a:buFont typeface="Franklin Gothic Book" panose="020B0503020102020204" pitchFamily="34" charset="0"/>
              <a:buChar char="×"/>
            </a:pPr>
            <a:r>
              <a:rPr lang="fr-FR" dirty="0" err="1"/>
              <a:t>Timer</a:t>
            </a:r>
            <a:endParaRPr lang="fr-FR" dirty="0"/>
          </a:p>
          <a:p>
            <a:pPr marL="342900" indent="-342900">
              <a:buClr>
                <a:srgbClr val="C00000"/>
              </a:buClr>
              <a:buFont typeface="Franklin Gothic Book" panose="020B0503020102020204" pitchFamily="34" charset="0"/>
              <a:buChar char="×"/>
            </a:pPr>
            <a:r>
              <a:rPr lang="fr-FR" dirty="0"/>
              <a:t>Tours</a:t>
            </a:r>
          </a:p>
          <a:p>
            <a:pPr marL="342900" indent="-342900">
              <a:buClr>
                <a:srgbClr val="C00000"/>
              </a:buClr>
              <a:buFont typeface="Franklin Gothic Book" panose="020B0503020102020204" pitchFamily="34" charset="0"/>
              <a:buChar char="×"/>
            </a:pPr>
            <a:r>
              <a:rPr lang="fr-FR" dirty="0"/>
              <a:t>Historique des coups</a:t>
            </a:r>
          </a:p>
          <a:p>
            <a:pPr marL="342900" indent="-342900">
              <a:buClr>
                <a:srgbClr val="C00000"/>
              </a:buClr>
              <a:buFont typeface="Franklin Gothic Book" panose="020B0503020102020204" pitchFamily="34" charset="0"/>
              <a:buChar char="×"/>
            </a:pPr>
            <a:r>
              <a:rPr lang="fr-FR" dirty="0"/>
              <a:t>Coups spéciaux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CB4A9C7-65A7-042E-78C3-78725DB78249}"/>
              </a:ext>
            </a:extLst>
          </p:cNvPr>
          <p:cNvSpPr txBox="1"/>
          <p:nvPr/>
        </p:nvSpPr>
        <p:spPr>
          <a:xfrm>
            <a:off x="8249799" y="4173679"/>
            <a:ext cx="268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Franklin Gothic Book" panose="020B0503020102020204" pitchFamily="34" charset="0"/>
              <a:buChar char="→"/>
            </a:pPr>
            <a:endParaRPr lang="fr-FR" dirty="0"/>
          </a:p>
          <a:p>
            <a:pPr marL="342900" indent="-342900">
              <a:buClr>
                <a:srgbClr val="0070C0"/>
              </a:buClr>
              <a:buFont typeface="Franklin Gothic Book" panose="020B0503020102020204" pitchFamily="34" charset="0"/>
              <a:buChar char="→"/>
            </a:pPr>
            <a:r>
              <a:rPr lang="fr-FR" dirty="0"/>
              <a:t>Finir le jeu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Cadrage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7FE3362C4A0349A279BF8FFEE33B9D" ma:contentTypeVersion="9" ma:contentTypeDescription="Create a new document." ma:contentTypeScope="" ma:versionID="72efba213a1479b44bc0b54477cdf636">
  <xsd:schema xmlns:xsd="http://www.w3.org/2001/XMLSchema" xmlns:xs="http://www.w3.org/2001/XMLSchema" xmlns:p="http://schemas.microsoft.com/office/2006/metadata/properties" xmlns:ns3="bc426f74-a213-4f1f-a767-23e928421e5f" xmlns:ns4="9e486cfe-786a-450f-86de-71f0eeba4801" targetNamespace="http://schemas.microsoft.com/office/2006/metadata/properties" ma:root="true" ma:fieldsID="1b79904c21bd866d31317db2270bf489" ns3:_="" ns4:_="">
    <xsd:import namespace="bc426f74-a213-4f1f-a767-23e928421e5f"/>
    <xsd:import namespace="9e486cfe-786a-450f-86de-71f0eeba480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426f74-a213-4f1f-a767-23e928421e5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86cfe-786a-450f-86de-71f0eeba48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8FAF6E-426B-4E6B-A36A-4A433C412D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426f74-a213-4f1f-a767-23e928421e5f"/>
    <ds:schemaRef ds:uri="9e486cfe-786a-450f-86de-71f0eeba48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9B38A5-1159-4B50-81DF-B9D922652E9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B6B961-E381-4EBA-8E5D-0379E3E6D060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c426f74-a213-4f1f-a767-23e928421e5f"/>
    <ds:schemaRef ds:uri="http://schemas.microsoft.com/office/infopath/2007/PartnerControls"/>
    <ds:schemaRef ds:uri="http://purl.org/dc/elements/1.1/"/>
    <ds:schemaRef ds:uri="9e486cfe-786a-450f-86de-71f0eeba480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241</TotalTime>
  <Words>61</Words>
  <Application>Microsoft Office PowerPoint</Application>
  <PresentationFormat>Grand écran</PresentationFormat>
  <Paragraphs>25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Franklin Gothic Book</vt:lpstr>
      <vt:lpstr>Georgia Pro Light</vt:lpstr>
      <vt:lpstr>Wingdings</vt:lpstr>
      <vt:lpstr>Cadrage</vt:lpstr>
      <vt:lpstr>Présentation PowerPoint</vt:lpstr>
      <vt:lpstr>Rappel :</vt:lpstr>
      <vt:lpstr>Démo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RABENJARIJAONA Hery Mirindra</dc:creator>
  <cp:lastModifiedBy>RABENJARIJAONA Hery Mirindra</cp:lastModifiedBy>
  <cp:revision>5</cp:revision>
  <dcterms:created xsi:type="dcterms:W3CDTF">2022-05-17T04:37:48Z</dcterms:created>
  <dcterms:modified xsi:type="dcterms:W3CDTF">2022-06-13T12:15:53Z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0x010100B87FE3362C4A0349A279BF8FFEE33B9D</vt:lpwstr>
  </property>
</Properties>
</file>