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9"/>
  </p:handoutMasterIdLst>
  <p:sldIdLst>
    <p:sldId id="256" r:id="rId5"/>
    <p:sldId id="257" r:id="rId6"/>
    <p:sldId id="259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265"/>
    <a:srgbClr val="E57200"/>
    <a:srgbClr val="20558A"/>
    <a:srgbClr val="E5B53A"/>
    <a:srgbClr val="E53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71" autoAdjust="0"/>
  </p:normalViewPr>
  <p:slideViewPr>
    <p:cSldViewPr snapToGrid="0">
      <p:cViewPr varScale="1">
        <p:scale>
          <a:sx n="97" d="100"/>
          <a:sy n="97" d="100"/>
        </p:scale>
        <p:origin x="7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011B2-67C3-4BD8-8907-4D160C60B84A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B48F6-19A0-42D3-B7D4-A059246C9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54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1362075"/>
            <a:ext cx="9144000" cy="3998914"/>
          </a:xfrm>
          <a:prstGeom prst="rect">
            <a:avLst/>
          </a:prstGeom>
          <a:solidFill>
            <a:srgbClr val="20558A"/>
          </a:solidFill>
          <a:ln w="9525">
            <a:solidFill>
              <a:srgbClr val="005595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362075"/>
            <a:ext cx="9144000" cy="0"/>
          </a:xfrm>
          <a:prstGeom prst="line">
            <a:avLst/>
          </a:prstGeom>
          <a:ln w="38100">
            <a:solidFill>
              <a:srgbClr val="E5B5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016" y="1892808"/>
            <a:ext cx="6611112" cy="119786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1016" y="3986784"/>
            <a:ext cx="6611112" cy="73152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ORS-NIH-HHS-rgtalign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149" y="5819878"/>
            <a:ext cx="2640476" cy="530352"/>
          </a:xfrm>
          <a:prstGeom prst="rect">
            <a:avLst/>
          </a:prstGeom>
        </p:spPr>
      </p:pic>
      <p:pic>
        <p:nvPicPr>
          <p:cNvPr id="9" name="Picture 8" descr="NIH_OM_Logo_2Colo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" y="457200"/>
            <a:ext cx="2441448" cy="376313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5360988"/>
            <a:ext cx="9144000" cy="0"/>
          </a:xfrm>
          <a:prstGeom prst="line">
            <a:avLst/>
          </a:prstGeom>
          <a:ln w="38100">
            <a:solidFill>
              <a:srgbClr val="E5B5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867400"/>
            <a:ext cx="2474772" cy="3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8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16265"/>
                </a:solidFill>
              </a:defRPr>
            </a:lvl1pPr>
            <a:lvl2pPr>
              <a:defRPr>
                <a:solidFill>
                  <a:srgbClr val="616265"/>
                </a:solidFill>
              </a:defRPr>
            </a:lvl2pPr>
            <a:lvl3pPr>
              <a:defRPr>
                <a:solidFill>
                  <a:srgbClr val="616265"/>
                </a:solidFill>
              </a:defRPr>
            </a:lvl3pPr>
            <a:lvl4pPr>
              <a:defRPr sz="1800">
                <a:solidFill>
                  <a:srgbClr val="616265"/>
                </a:solidFill>
              </a:defRPr>
            </a:lvl4pPr>
            <a:lvl5pPr>
              <a:defRPr sz="1800">
                <a:solidFill>
                  <a:srgbClr val="616265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609A-B74C-4621-AF04-E020DFE8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6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14813"/>
            <a:ext cx="7772400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6162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609A-B74C-4621-AF04-E020DFE8DA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22376" y="2667000"/>
            <a:ext cx="7772400" cy="1499616"/>
          </a:xfrm>
        </p:spPr>
        <p:txBody>
          <a:bodyPr/>
          <a:lstStyle>
            <a:lvl1pPr>
              <a:defRPr>
                <a:solidFill>
                  <a:srgbClr val="20558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9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892040"/>
          </a:xfrm>
        </p:spPr>
        <p:txBody>
          <a:bodyPr/>
          <a:lstStyle>
            <a:lvl1pPr>
              <a:defRPr sz="2800">
                <a:solidFill>
                  <a:srgbClr val="616265"/>
                </a:solidFill>
              </a:defRPr>
            </a:lvl1pPr>
            <a:lvl2pPr>
              <a:defRPr sz="2400">
                <a:solidFill>
                  <a:srgbClr val="616265"/>
                </a:solidFill>
              </a:defRPr>
            </a:lvl2pPr>
            <a:lvl3pPr>
              <a:defRPr sz="2000">
                <a:solidFill>
                  <a:srgbClr val="616265"/>
                </a:solidFill>
              </a:defRPr>
            </a:lvl3pPr>
            <a:lvl4pPr>
              <a:defRPr sz="1800">
                <a:solidFill>
                  <a:srgbClr val="616265"/>
                </a:solidFill>
              </a:defRPr>
            </a:lvl4pPr>
            <a:lvl5pPr>
              <a:defRPr sz="1800">
                <a:solidFill>
                  <a:srgbClr val="616265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892040"/>
          </a:xfrm>
        </p:spPr>
        <p:txBody>
          <a:bodyPr/>
          <a:lstStyle>
            <a:lvl1pPr>
              <a:defRPr sz="2800">
                <a:solidFill>
                  <a:srgbClr val="616265"/>
                </a:solidFill>
              </a:defRPr>
            </a:lvl1pPr>
            <a:lvl2pPr>
              <a:defRPr sz="2400">
                <a:solidFill>
                  <a:srgbClr val="616265"/>
                </a:solidFill>
              </a:defRPr>
            </a:lvl2pPr>
            <a:lvl3pPr>
              <a:defRPr sz="2000">
                <a:solidFill>
                  <a:srgbClr val="616265"/>
                </a:solidFill>
              </a:defRPr>
            </a:lvl3pPr>
            <a:lvl4pPr>
              <a:defRPr sz="1800">
                <a:solidFill>
                  <a:srgbClr val="616265"/>
                </a:solidFill>
              </a:defRPr>
            </a:lvl4pPr>
            <a:lvl5pPr>
              <a:defRPr sz="1800">
                <a:solidFill>
                  <a:srgbClr val="616265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609A-B74C-4621-AF04-E020DFE8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7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1626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0512"/>
            <a:ext cx="4040188" cy="4206240"/>
          </a:xfrm>
        </p:spPr>
        <p:txBody>
          <a:bodyPr/>
          <a:lstStyle>
            <a:lvl1pPr>
              <a:defRPr sz="2400">
                <a:solidFill>
                  <a:srgbClr val="616265"/>
                </a:solidFill>
              </a:defRPr>
            </a:lvl1pPr>
            <a:lvl2pPr>
              <a:defRPr sz="2000">
                <a:solidFill>
                  <a:srgbClr val="616265"/>
                </a:solidFill>
              </a:defRPr>
            </a:lvl2pPr>
            <a:lvl3pPr>
              <a:defRPr sz="1800">
                <a:solidFill>
                  <a:srgbClr val="616265"/>
                </a:solidFill>
              </a:defRPr>
            </a:lvl3pPr>
            <a:lvl4pPr>
              <a:defRPr sz="1600">
                <a:solidFill>
                  <a:srgbClr val="616265"/>
                </a:solidFill>
              </a:defRPr>
            </a:lvl4pPr>
            <a:lvl5pPr>
              <a:defRPr sz="1600">
                <a:solidFill>
                  <a:srgbClr val="61626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1626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10512"/>
            <a:ext cx="4041775" cy="4206240"/>
          </a:xfrm>
        </p:spPr>
        <p:txBody>
          <a:bodyPr/>
          <a:lstStyle>
            <a:lvl1pPr>
              <a:defRPr sz="2400">
                <a:solidFill>
                  <a:srgbClr val="616265"/>
                </a:solidFill>
              </a:defRPr>
            </a:lvl1pPr>
            <a:lvl2pPr>
              <a:defRPr sz="2000">
                <a:solidFill>
                  <a:srgbClr val="616265"/>
                </a:solidFill>
              </a:defRPr>
            </a:lvl2pPr>
            <a:lvl3pPr>
              <a:defRPr sz="1800">
                <a:solidFill>
                  <a:srgbClr val="616265"/>
                </a:solidFill>
              </a:defRPr>
            </a:lvl3pPr>
            <a:lvl4pPr>
              <a:defRPr sz="1600">
                <a:solidFill>
                  <a:srgbClr val="616265"/>
                </a:solidFill>
              </a:defRPr>
            </a:lvl4pPr>
            <a:lvl5pPr>
              <a:defRPr sz="1600">
                <a:solidFill>
                  <a:srgbClr val="61626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609A-B74C-4621-AF04-E020DFE8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can use for imag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609A-B74C-4621-AF04-E020DFE8D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9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20558A"/>
          </a:solidFill>
          <a:ln w="9525">
            <a:solidFill>
              <a:srgbClr val="005595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NIH-OM-HHS_Lockup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136900"/>
            <a:ext cx="3048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47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841248"/>
          </a:xfrm>
          <a:prstGeom prst="rect">
            <a:avLst/>
          </a:prstGeom>
          <a:solidFill>
            <a:srgbClr val="205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NIHL-ORS-2-Rev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095" y="177146"/>
            <a:ext cx="1384300" cy="444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2999"/>
            <a:ext cx="8229600" cy="489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9120" y="637336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BB609A-B74C-4621-AF04-E020DFE8DA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248400"/>
            <a:ext cx="9144000" cy="0"/>
          </a:xfrm>
          <a:prstGeom prst="line">
            <a:avLst/>
          </a:prstGeom>
          <a:ln w="38100">
            <a:solidFill>
              <a:srgbClr val="E5B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>
            <a:solidFill>
              <a:srgbClr val="E5B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4592"/>
            <a:ext cx="6312142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428" y="6422148"/>
            <a:ext cx="2474772" cy="304775"/>
          </a:xfrm>
          <a:prstGeom prst="rect">
            <a:avLst/>
          </a:prstGeom>
        </p:spPr>
      </p:pic>
      <p:pic>
        <p:nvPicPr>
          <p:cNvPr id="11" name="Picture 10" descr="NIH_OM_Logo_2Color.eps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5400"/>
            <a:ext cx="2195830" cy="3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4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rgbClr val="616265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R</a:t>
            </a:r>
            <a:br>
              <a:rPr lang="en-US" dirty="0"/>
            </a:br>
            <a:r>
              <a:rPr lang="en-US" dirty="0"/>
              <a:t>Module One: Getting </a:t>
            </a:r>
            <a:r>
              <a:rPr lang="en-US" dirty="0" smtClean="0"/>
              <a:t>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Lisa Federer, MLIS, MA, AHIP</a:t>
            </a:r>
          </a:p>
          <a:p>
            <a:r>
              <a:rPr lang="en-US" dirty="0" smtClean="0"/>
              <a:t>Research Data Informationist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8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this session, you should:</a:t>
            </a:r>
          </a:p>
          <a:p>
            <a:r>
              <a:rPr lang="en-US" dirty="0" smtClean="0"/>
              <a:t>understand what R and RStudio are and why they are useful;</a:t>
            </a:r>
          </a:p>
          <a:p>
            <a:r>
              <a:rPr lang="en-US" dirty="0" smtClean="0"/>
              <a:t>be able to install and configure R and RStudio;</a:t>
            </a:r>
          </a:p>
          <a:p>
            <a:r>
              <a:rPr lang="en-US" dirty="0"/>
              <a:t>u</a:t>
            </a:r>
            <a:r>
              <a:rPr lang="en-US" dirty="0" smtClean="0"/>
              <a:t>nderstand some basic terminology about R;</a:t>
            </a:r>
          </a:p>
          <a:p>
            <a:r>
              <a:rPr lang="en-US" dirty="0" smtClean="0"/>
              <a:t>know what packages are and how to install them.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Enhances reproducibility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01091"/>
            <a:ext cx="8229600" cy="457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5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HL-Template-2014-PPT_asof201403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HL-Template-2014" id="{561CEFC2-74A1-4F37-98D4-AB6D299A9965}" vid="{266AE051-0BFB-4D65-B7DD-F6B5263730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3FFFE24DEF904DA560A022593E24BE" ma:contentTypeVersion="0" ma:contentTypeDescription="Create a new document." ma:contentTypeScope="" ma:versionID="f073262e416c9a00b53b7476c0ce61a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D9F408-D8B6-4352-9C7A-1EDA4904FE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A34BAE0-87F4-4BF9-9501-BDE818854200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692FCDF-C8C1-44BD-8B8F-C5DBF56C57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427</TotalTime>
  <Words>63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Calibri</vt:lpstr>
      <vt:lpstr>NIHL-Template-2014-PPT_asof20140318</vt:lpstr>
      <vt:lpstr>Introduction to R Module One: Getting Started</vt:lpstr>
      <vt:lpstr>Objectives</vt:lpstr>
      <vt:lpstr>Enhances reproducibility</vt:lpstr>
      <vt:lpstr>PowerPoint Presentation</vt:lpstr>
    </vt:vector>
  </TitlesOfParts>
  <Company>NIH/ORS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Module One: Getting Started</dc:title>
  <dc:subject>Template</dc:subject>
  <dc:creator>Federer, Lisa (NIH/OD/ORS) [E]</dc:creator>
  <cp:keywords>NIH Library, PowerPoint, template</cp:keywords>
  <cp:lastModifiedBy>Federer, Lisa (NIH/OD/ORS) [E]</cp:lastModifiedBy>
  <cp:revision>5</cp:revision>
  <dcterms:created xsi:type="dcterms:W3CDTF">2017-01-03T13:50:20Z</dcterms:created>
  <dcterms:modified xsi:type="dcterms:W3CDTF">2017-01-03T20:57:55Z</dcterms:modified>
  <cp:category>Communications</cp:category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0x0101000D3FFFE24DEF904DA560A022593E24BE</vt:lpwstr>
  </property>
</Properties>
</file>