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16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6653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292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083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489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09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88696-D799-4593-80D1-9B3E6E55A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/>
              <a:t>Simpsons Search – Zwischenbericht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3A2E9-FCE2-48D2-926C-1EEF9B577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Information Retrieval SS 2019</a:t>
            </a:r>
          </a:p>
        </p:txBody>
      </p:sp>
    </p:spTree>
    <p:extLst>
      <p:ext uri="{BB962C8B-B14F-4D97-AF65-F5344CB8AC3E}">
        <p14:creationId xmlns:p14="http://schemas.microsoft.com/office/powerpoint/2010/main" val="32904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10FE8-E772-4BF1-A5C6-5355FCB9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de-DE"/>
              <a:t>Der Datensatz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B2082-5187-410A-961B-F6AC12144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de-DE"/>
              <a:t>4 CSV Dateien </a:t>
            </a:r>
          </a:p>
          <a:p>
            <a:pPr lvl="1"/>
            <a:r>
              <a:rPr lang="de-DE"/>
              <a:t>Script_Lines</a:t>
            </a:r>
          </a:p>
          <a:p>
            <a:pPr lvl="1"/>
            <a:r>
              <a:rPr lang="de-DE"/>
              <a:t>Locations</a:t>
            </a:r>
          </a:p>
          <a:p>
            <a:pPr lvl="1"/>
            <a:r>
              <a:rPr lang="de-DE"/>
              <a:t>Episodes</a:t>
            </a:r>
          </a:p>
          <a:p>
            <a:pPr lvl="1"/>
            <a:r>
              <a:rPr lang="de-DE"/>
              <a:t>Characters </a:t>
            </a:r>
          </a:p>
          <a:p>
            <a:r>
              <a:rPr lang="de-DE"/>
              <a:t>Datenbankstruktur 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C4BD96-1DBB-46D1-8D59-A5FF367763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9439136"/>
              </p:ext>
            </p:extLst>
          </p:nvPr>
        </p:nvGraphicFramePr>
        <p:xfrm>
          <a:off x="4177392" y="2286000"/>
          <a:ext cx="7546522" cy="347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17">
                  <a:extLst>
                    <a:ext uri="{9D8B030D-6E8A-4147-A177-3AD203B41FA5}">
                      <a16:colId xmlns:a16="http://schemas.microsoft.com/office/drawing/2014/main" val="1316900526"/>
                    </a:ext>
                  </a:extLst>
                </a:gridCol>
                <a:gridCol w="1257281">
                  <a:extLst>
                    <a:ext uri="{9D8B030D-6E8A-4147-A177-3AD203B41FA5}">
                      <a16:colId xmlns:a16="http://schemas.microsoft.com/office/drawing/2014/main" val="559688817"/>
                    </a:ext>
                  </a:extLst>
                </a:gridCol>
                <a:gridCol w="1070388">
                  <a:extLst>
                    <a:ext uri="{9D8B030D-6E8A-4147-A177-3AD203B41FA5}">
                      <a16:colId xmlns:a16="http://schemas.microsoft.com/office/drawing/2014/main" val="1232860976"/>
                    </a:ext>
                  </a:extLst>
                </a:gridCol>
                <a:gridCol w="3672736">
                  <a:extLst>
                    <a:ext uri="{9D8B030D-6E8A-4147-A177-3AD203B41FA5}">
                      <a16:colId xmlns:a16="http://schemas.microsoft.com/office/drawing/2014/main" val="3605504445"/>
                    </a:ext>
                  </a:extLst>
                </a:gridCol>
              </a:tblGrid>
              <a:tr h="6413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Zeilen/</a:t>
                      </a:r>
                    </a:p>
                    <a:p>
                      <a:r>
                        <a:rPr lang="de-DE"/>
                        <a:t>Einträge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Spalten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Inhalt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71275"/>
                  </a:ext>
                </a:extLst>
              </a:tr>
              <a:tr h="847117">
                <a:tc>
                  <a:txBody>
                    <a:bodyPr/>
                    <a:lstStyle/>
                    <a:p>
                      <a:r>
                        <a:rPr lang="de-DE"/>
                        <a:t>Script_Lines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158.315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u.a. Spoken Words inkl. Normalisierung, Character Referenz, </a:t>
                      </a:r>
                    </a:p>
                    <a:p>
                      <a:r>
                        <a:rPr lang="de-DE"/>
                        <a:t>Location Referenz, Word Counts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2863"/>
                  </a:ext>
                </a:extLst>
              </a:tr>
              <a:tr h="641388">
                <a:tc>
                  <a:txBody>
                    <a:bodyPr/>
                    <a:lstStyle/>
                    <a:p>
                      <a:r>
                        <a:rPr lang="de-DE"/>
                        <a:t>Locations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4.459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Liste aller Locations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58717"/>
                  </a:ext>
                </a:extLst>
              </a:tr>
              <a:tr h="641388">
                <a:tc>
                  <a:txBody>
                    <a:bodyPr/>
                    <a:lstStyle/>
                    <a:p>
                      <a:r>
                        <a:rPr lang="de-DE"/>
                        <a:t>Episodes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u.a. Episodenname, Views, Ratings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24667"/>
                  </a:ext>
                </a:extLst>
              </a:tr>
              <a:tr h="641388">
                <a:tc>
                  <a:txBody>
                    <a:bodyPr/>
                    <a:lstStyle/>
                    <a:p>
                      <a:r>
                        <a:rPr lang="de-DE"/>
                        <a:t>Characters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6.722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Liste aller Charaktere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97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76746-684E-430F-ADF8-56557ED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2DA072-5C03-43A8-81B5-52AA1CC18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189615"/>
          </a:xfrm>
        </p:spPr>
        <p:txBody>
          <a:bodyPr>
            <a:normAutofit/>
          </a:bodyPr>
          <a:lstStyle/>
          <a:p>
            <a:r>
              <a:rPr lang="de-DE" b="1" dirty="0" err="1"/>
              <a:t>Script</a:t>
            </a:r>
            <a:r>
              <a:rPr lang="de-DE" b="1" dirty="0"/>
              <a:t> Lines </a:t>
            </a:r>
            <a:r>
              <a:rPr lang="de-DE" dirty="0"/>
              <a:t>158.315 Zeilen (bis Gesamt-Episode 568; Season 26; Episode 16) </a:t>
            </a:r>
          </a:p>
          <a:p>
            <a:pPr lvl="1"/>
            <a:r>
              <a:rPr lang="de-DE" dirty="0"/>
              <a:t>Spalten: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episode_id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raw_text</a:t>
            </a:r>
            <a:r>
              <a:rPr lang="de-DE" dirty="0"/>
              <a:t>, </a:t>
            </a:r>
            <a:r>
              <a:rPr lang="de-DE" dirty="0" err="1"/>
              <a:t>timestamp_in_ms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speaking_line</a:t>
            </a:r>
            <a:r>
              <a:rPr lang="de-DE" dirty="0"/>
              <a:t>, </a:t>
            </a:r>
            <a:r>
              <a:rPr lang="de-DE" dirty="0" err="1"/>
              <a:t>character_id</a:t>
            </a:r>
            <a:r>
              <a:rPr lang="de-DE" dirty="0"/>
              <a:t>, </a:t>
            </a:r>
            <a:r>
              <a:rPr lang="de-DE" dirty="0" err="1"/>
              <a:t>location_id</a:t>
            </a:r>
            <a:r>
              <a:rPr lang="de-DE" dirty="0"/>
              <a:t>, </a:t>
            </a:r>
            <a:r>
              <a:rPr lang="de-DE" dirty="0" err="1"/>
              <a:t>raw_character_text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raw_location_text</a:t>
            </a:r>
            <a:r>
              <a:rPr lang="de-DE" dirty="0"/>
              <a:t>, </a:t>
            </a:r>
            <a:r>
              <a:rPr lang="de-DE" dirty="0" err="1"/>
              <a:t>spoken_words</a:t>
            </a:r>
            <a:r>
              <a:rPr lang="de-DE" dirty="0"/>
              <a:t>, </a:t>
            </a:r>
            <a:r>
              <a:rPr lang="de-DE" dirty="0" err="1"/>
              <a:t>normalized_text</a:t>
            </a:r>
            <a:r>
              <a:rPr lang="de-DE" dirty="0"/>
              <a:t>, </a:t>
            </a:r>
            <a:r>
              <a:rPr lang="de-DE" dirty="0" err="1"/>
              <a:t>word_count</a:t>
            </a:r>
            <a:r>
              <a:rPr lang="de-DE" dirty="0"/>
              <a:t>)</a:t>
            </a:r>
          </a:p>
          <a:p>
            <a:r>
              <a:rPr lang="de-DE" b="1" dirty="0"/>
              <a:t>Locations</a:t>
            </a:r>
            <a:r>
              <a:rPr lang="de-DE" dirty="0"/>
              <a:t> 4.459 Zeilen </a:t>
            </a:r>
          </a:p>
          <a:p>
            <a:pPr lvl="1"/>
            <a:r>
              <a:rPr lang="de-DE" dirty="0"/>
              <a:t>Spalten: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normalized_name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F494AE-E8C0-4560-9A18-BEBE3652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189614"/>
          </a:xfrm>
        </p:spPr>
        <p:txBody>
          <a:bodyPr>
            <a:normAutofit/>
          </a:bodyPr>
          <a:lstStyle/>
          <a:p>
            <a:r>
              <a:rPr lang="de-DE" b="1" dirty="0" err="1"/>
              <a:t>Episodes</a:t>
            </a:r>
            <a:r>
              <a:rPr lang="de-DE" dirty="0"/>
              <a:t>: 600 Zeilen </a:t>
            </a:r>
          </a:p>
          <a:p>
            <a:pPr lvl="1"/>
            <a:r>
              <a:rPr lang="de-DE" dirty="0"/>
              <a:t>Spalten: </a:t>
            </a:r>
            <a:r>
              <a:rPr lang="de-DE" dirty="0" err="1"/>
              <a:t>id</a:t>
            </a:r>
            <a:endParaRPr lang="de-DE" dirty="0"/>
          </a:p>
          <a:p>
            <a:pPr lvl="1"/>
            <a:r>
              <a:rPr lang="de-DE" dirty="0"/>
              <a:t>title, </a:t>
            </a:r>
            <a:r>
              <a:rPr lang="de-DE" dirty="0" err="1"/>
              <a:t>original_air_date</a:t>
            </a:r>
            <a:r>
              <a:rPr lang="de-DE" dirty="0"/>
              <a:t>, </a:t>
            </a:r>
            <a:r>
              <a:rPr lang="de-DE" dirty="0" err="1"/>
              <a:t>production_code</a:t>
            </a:r>
            <a:r>
              <a:rPr lang="de-DE" dirty="0"/>
              <a:t>, </a:t>
            </a:r>
            <a:r>
              <a:rPr lang="de-DE" dirty="0" err="1"/>
              <a:t>season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number_in_season</a:t>
            </a:r>
            <a:r>
              <a:rPr lang="de-DE" dirty="0"/>
              <a:t>, </a:t>
            </a:r>
            <a:r>
              <a:rPr lang="de-DE" dirty="0" err="1"/>
              <a:t>number_in_series</a:t>
            </a:r>
            <a:r>
              <a:rPr lang="de-DE" dirty="0"/>
              <a:t>, </a:t>
            </a:r>
            <a:r>
              <a:rPr lang="de-DE" dirty="0" err="1"/>
              <a:t>us_viewers_in_millions</a:t>
            </a:r>
            <a:r>
              <a:rPr lang="de-DE" dirty="0"/>
              <a:t>, </a:t>
            </a:r>
            <a:r>
              <a:rPr lang="de-DE" dirty="0" err="1"/>
              <a:t>views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imdb_rating</a:t>
            </a:r>
            <a:r>
              <a:rPr lang="de-DE" dirty="0"/>
              <a:t>, </a:t>
            </a:r>
            <a:r>
              <a:rPr lang="de-DE" dirty="0" err="1"/>
              <a:t>imdb_votes</a:t>
            </a:r>
            <a:r>
              <a:rPr lang="de-DE" dirty="0"/>
              <a:t>, </a:t>
            </a:r>
            <a:r>
              <a:rPr lang="de-DE" dirty="0" err="1"/>
              <a:t>image_url</a:t>
            </a:r>
            <a:r>
              <a:rPr lang="de-DE" dirty="0"/>
              <a:t>, </a:t>
            </a:r>
            <a:r>
              <a:rPr lang="de-DE" dirty="0" err="1"/>
              <a:t>video_url</a:t>
            </a:r>
            <a:r>
              <a:rPr lang="de-DE" dirty="0"/>
              <a:t>)</a:t>
            </a:r>
          </a:p>
          <a:p>
            <a:r>
              <a:rPr lang="de-DE" b="1" dirty="0" err="1"/>
              <a:t>Characters</a:t>
            </a:r>
            <a:r>
              <a:rPr lang="de-DE" dirty="0"/>
              <a:t>: 6.722 Zeilen </a:t>
            </a:r>
          </a:p>
          <a:p>
            <a:pPr lvl="1"/>
            <a:r>
              <a:rPr lang="de-DE" dirty="0"/>
              <a:t>Spalten: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normalized_name</a:t>
            </a:r>
            <a:r>
              <a:rPr lang="de-DE" dirty="0"/>
              <a:t>, </a:t>
            </a:r>
            <a:r>
              <a:rPr lang="de-DE" dirty="0" err="1"/>
              <a:t>gender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99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A5C88-C7CE-48C7-9557-BB3B8262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de-DE"/>
              <a:t>Stand der Suchmaschine	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7323CC-746B-4440-8C53-ED24301C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de-DE"/>
              <a:t>.net Core Webanwendung</a:t>
            </a:r>
          </a:p>
          <a:p>
            <a:r>
              <a:rPr lang="de-DE"/>
              <a:t>Indexierung und Suche ermöglicht durch lucene.net</a:t>
            </a:r>
          </a:p>
          <a:p>
            <a:r>
              <a:rPr lang="de-DE"/>
              <a:t>Lucene.net: c# clone der Apache.Lucene Search Library</a:t>
            </a:r>
          </a:p>
          <a:p>
            <a:endParaRPr lang="de-DE"/>
          </a:p>
          <a:p>
            <a:r>
              <a:rPr lang="de-DE"/>
              <a:t>Indexierung des Datensatzes und der Suche funktionieren bereits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19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B4B9-A50F-4A20-8A72-8F0EE5B2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Derzeitiges Verhalten der Suchmaschine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F9FE5-FED6-4220-8966-1D39A051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Stichwortsuche gesprochener Wörter/Sätze von Charakteren</a:t>
            </a:r>
          </a:p>
          <a:p>
            <a:r>
              <a:rPr lang="de-DE" dirty="0"/>
              <a:t>Die Suchanfrage wird mit dem </a:t>
            </a:r>
            <a:r>
              <a:rPr lang="de-DE" dirty="0" err="1"/>
              <a:t>string</a:t>
            </a:r>
            <a:r>
              <a:rPr lang="de-DE" dirty="0"/>
              <a:t> in dem Feld „</a:t>
            </a:r>
            <a:r>
              <a:rPr lang="de-DE" dirty="0" err="1"/>
              <a:t>raw_text</a:t>
            </a:r>
            <a:r>
              <a:rPr lang="de-DE" dirty="0"/>
              <a:t>“ verglichen </a:t>
            </a:r>
          </a:p>
          <a:p>
            <a:r>
              <a:rPr lang="de-DE" dirty="0"/>
              <a:t>Rating der Ergebnisse anhand exakter Übereinstimmung mit Suchanfrage </a:t>
            </a:r>
          </a:p>
        </p:txBody>
      </p:sp>
    </p:spTree>
    <p:extLst>
      <p:ext uri="{BB962C8B-B14F-4D97-AF65-F5344CB8AC3E}">
        <p14:creationId xmlns:p14="http://schemas.microsoft.com/office/powerpoint/2010/main" val="35950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B706C-1879-4ABC-AE7C-CCB0BD4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und </a:t>
            </a:r>
            <a:r>
              <a:rPr lang="de-DE" dirty="0" err="1"/>
              <a:t>Topicklassen</a:t>
            </a:r>
            <a:r>
              <a:rPr lang="de-DE" dirty="0"/>
              <a:t> - datenbankbasiert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81BC3-2ACA-43F0-AC2E-6BF7F55E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Out: Folgen, in denen der Charakter vorkommt</a:t>
            </a:r>
          </a:p>
          <a:p>
            <a:r>
              <a:rPr lang="de-DE" dirty="0"/>
              <a:t>[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] [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Out: Szenen, in denen beide Charaktere vorkommen / interagieren</a:t>
            </a:r>
          </a:p>
          <a:p>
            <a:r>
              <a:rPr lang="de-DE" dirty="0"/>
              <a:t>[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] </a:t>
            </a:r>
            <a:r>
              <a:rPr lang="de-DE" dirty="0" err="1"/>
              <a:t>catchprhase</a:t>
            </a:r>
            <a:endParaRPr lang="de-DE" dirty="0"/>
          </a:p>
          <a:p>
            <a:pPr lvl="1"/>
            <a:r>
              <a:rPr lang="de-DE" dirty="0"/>
              <a:t>Out: Sätze, die der Charakter am häufigsten benutzt</a:t>
            </a:r>
          </a:p>
          <a:p>
            <a:r>
              <a:rPr lang="de-DE" dirty="0"/>
              <a:t>[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] [</a:t>
            </a:r>
            <a:r>
              <a:rPr lang="de-DE" dirty="0" err="1"/>
              <a:t>location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Out: Szenen mit dem Charakter an angegebenem Ort </a:t>
            </a:r>
            <a:r>
              <a:rPr lang="de-DE" i="1" dirty="0"/>
              <a:t>oder</a:t>
            </a:r>
            <a:r>
              <a:rPr lang="de-DE" dirty="0"/>
              <a:t> direkt Rede des Charakters an dem Ort</a:t>
            </a:r>
          </a:p>
        </p:txBody>
      </p:sp>
    </p:spTree>
    <p:extLst>
      <p:ext uri="{BB962C8B-B14F-4D97-AF65-F5344CB8AC3E}">
        <p14:creationId xmlns:p14="http://schemas.microsoft.com/office/powerpoint/2010/main" val="127377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0D13D-3F84-4CBD-AB20-CF2EAF92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und </a:t>
            </a:r>
            <a:r>
              <a:rPr lang="de-DE" dirty="0" err="1"/>
              <a:t>TopicKlassen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interpretative Suche 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E2E704-9BC6-40D2-B4CD-5B381F38B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 dirty="0"/>
              <a:t>[</a:t>
            </a:r>
            <a:r>
              <a:rPr lang="de-DE" sz="2600" dirty="0" err="1"/>
              <a:t>technology</a:t>
            </a:r>
            <a:r>
              <a:rPr lang="de-DE" sz="2600" dirty="0"/>
              <a:t>]</a:t>
            </a:r>
            <a:br>
              <a:rPr lang="de-DE" sz="2600" dirty="0"/>
            </a:br>
            <a:r>
              <a:rPr lang="de-DE" dirty="0" err="1"/>
              <a:t>internet</a:t>
            </a:r>
            <a:r>
              <a:rPr lang="de-DE" dirty="0"/>
              <a:t>, </a:t>
            </a:r>
            <a:r>
              <a:rPr lang="de-DE" dirty="0" err="1"/>
              <a:t>computing</a:t>
            </a:r>
            <a:br>
              <a:rPr lang="de-DE" dirty="0"/>
            </a:br>
            <a:r>
              <a:rPr lang="de-DE" dirty="0"/>
              <a:t>AI,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  <a:p>
            <a:endParaRPr lang="de-DE" dirty="0"/>
          </a:p>
          <a:p>
            <a:r>
              <a:rPr lang="de-DE" sz="2600" dirty="0"/>
              <a:t>[</a:t>
            </a:r>
            <a:r>
              <a:rPr lang="de-DE" sz="2600" dirty="0" err="1"/>
              <a:t>politics</a:t>
            </a:r>
            <a:r>
              <a:rPr lang="de-DE" sz="2600" dirty="0"/>
              <a:t>]</a:t>
            </a:r>
            <a:br>
              <a:rPr lang="de-DE" sz="2600" dirty="0"/>
            </a:br>
            <a:r>
              <a:rPr lang="de-DE" dirty="0" err="1"/>
              <a:t>abortion</a:t>
            </a:r>
            <a:br>
              <a:rPr lang="de-DE" dirty="0"/>
            </a:br>
            <a:r>
              <a:rPr lang="de-DE" dirty="0" err="1"/>
              <a:t>gun</a:t>
            </a:r>
            <a:r>
              <a:rPr lang="de-DE" dirty="0"/>
              <a:t> </a:t>
            </a:r>
            <a:r>
              <a:rPr lang="de-DE" dirty="0" err="1"/>
              <a:t>control</a:t>
            </a:r>
            <a:br>
              <a:rPr lang="de-DE" dirty="0"/>
            </a:br>
            <a:r>
              <a:rPr lang="de-DE" dirty="0"/>
              <a:t>Trump</a:t>
            </a:r>
            <a:br>
              <a:rPr lang="de-DE" dirty="0"/>
            </a:br>
            <a:r>
              <a:rPr lang="de-DE" dirty="0"/>
              <a:t>Bush </a:t>
            </a:r>
            <a:r>
              <a:rPr lang="de-DE" dirty="0" err="1"/>
              <a:t>Jr</a:t>
            </a:r>
            <a:br>
              <a:rPr lang="de-DE" dirty="0"/>
            </a:br>
            <a:r>
              <a:rPr lang="de-DE" dirty="0" err="1"/>
              <a:t>politics</a:t>
            </a:r>
            <a:r>
              <a:rPr lang="de-DE" dirty="0"/>
              <a:t> (in </a:t>
            </a:r>
            <a:r>
              <a:rPr lang="de-DE" dirty="0" err="1"/>
              <a:t>general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Elections</a:t>
            </a:r>
            <a:br>
              <a:rPr lang="de-DE" dirty="0"/>
            </a:br>
            <a:r>
              <a:rPr lang="de-DE" dirty="0" err="1"/>
              <a:t>immigrants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C634EC-65F5-4088-839B-B9488B8B71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 dirty="0"/>
              <a:t>[</a:t>
            </a:r>
            <a:r>
              <a:rPr lang="de-DE" sz="2600" dirty="0" err="1"/>
              <a:t>violence</a:t>
            </a:r>
            <a:r>
              <a:rPr lang="de-DE" sz="2600" dirty="0"/>
              <a:t>]</a:t>
            </a:r>
            <a:br>
              <a:rPr lang="de-DE" sz="2600" dirty="0"/>
            </a:br>
            <a:r>
              <a:rPr lang="de-DE" dirty="0" err="1"/>
              <a:t>crime</a:t>
            </a:r>
            <a:br>
              <a:rPr lang="de-DE" dirty="0"/>
            </a:br>
            <a:r>
              <a:rPr lang="de-DE" dirty="0" err="1"/>
              <a:t>military</a:t>
            </a:r>
            <a:br>
              <a:rPr lang="de-DE" dirty="0"/>
            </a:br>
            <a:r>
              <a:rPr lang="de-DE" dirty="0"/>
              <a:t>Iraq War</a:t>
            </a:r>
            <a:br>
              <a:rPr lang="de-DE" dirty="0"/>
            </a:br>
            <a:r>
              <a:rPr lang="de-DE" dirty="0" err="1"/>
              <a:t>terrorism</a:t>
            </a:r>
            <a:endParaRPr lang="de-DE" dirty="0"/>
          </a:p>
          <a:p>
            <a:endParaRPr lang="de-DE" dirty="0"/>
          </a:p>
          <a:p>
            <a:r>
              <a:rPr lang="de-DE" sz="2600" dirty="0"/>
              <a:t>[</a:t>
            </a:r>
            <a:r>
              <a:rPr lang="de-DE" sz="2600" dirty="0" err="1"/>
              <a:t>culture</a:t>
            </a:r>
            <a:r>
              <a:rPr lang="de-DE" sz="2600" dirty="0"/>
              <a:t>]</a:t>
            </a:r>
            <a:br>
              <a:rPr lang="de-DE" sz="2600" dirty="0"/>
            </a:br>
            <a:r>
              <a:rPr lang="de-DE" dirty="0" err="1"/>
              <a:t>travel</a:t>
            </a:r>
            <a:br>
              <a:rPr lang="de-DE" dirty="0"/>
            </a:br>
            <a:r>
              <a:rPr lang="de-DE" dirty="0"/>
              <a:t>super </a:t>
            </a:r>
            <a:r>
              <a:rPr lang="de-DE" dirty="0" err="1"/>
              <a:t>heroes</a:t>
            </a:r>
            <a:br>
              <a:rPr lang="de-DE" dirty="0"/>
            </a:br>
            <a:r>
              <a:rPr lang="de-DE" dirty="0" err="1"/>
              <a:t>sports</a:t>
            </a:r>
            <a:br>
              <a:rPr lang="de-DE" dirty="0"/>
            </a:br>
            <a:r>
              <a:rPr lang="de-DE" dirty="0" err="1"/>
              <a:t>musicals</a:t>
            </a:r>
            <a:r>
              <a:rPr lang="de-DE" dirty="0"/>
              <a:t>, </a:t>
            </a:r>
            <a:r>
              <a:rPr lang="de-DE" dirty="0" err="1"/>
              <a:t>singing</a:t>
            </a:r>
            <a:br>
              <a:rPr lang="de-DE" dirty="0"/>
            </a:br>
            <a:r>
              <a:rPr lang="de-DE" dirty="0" err="1"/>
              <a:t>fantasy</a:t>
            </a:r>
            <a:r>
              <a:rPr lang="de-DE" dirty="0"/>
              <a:t> (</a:t>
            </a:r>
            <a:r>
              <a:rPr lang="de-DE" dirty="0" err="1"/>
              <a:t>genre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88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7C1B9-EBF2-482A-AB3E-027E8CFB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und </a:t>
            </a:r>
            <a:r>
              <a:rPr lang="de-DE" dirty="0" err="1"/>
              <a:t>TopicKlassen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interpretative Suche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8B1CA-56C2-44F3-8A82-052EADBBEC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/>
              <a:t>[social </a:t>
            </a:r>
            <a:r>
              <a:rPr lang="de-DE" sz="2400" dirty="0" err="1"/>
              <a:t>issues</a:t>
            </a:r>
            <a:r>
              <a:rPr lang="de-DE" sz="2400" dirty="0"/>
              <a:t>]</a:t>
            </a:r>
            <a:br>
              <a:rPr lang="de-DE" dirty="0"/>
            </a:br>
            <a:r>
              <a:rPr lang="de-DE" dirty="0" err="1"/>
              <a:t>feminism</a:t>
            </a:r>
            <a:br>
              <a:rPr lang="de-DE" dirty="0"/>
            </a:b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alcoholism</a:t>
            </a:r>
            <a:br>
              <a:rPr lang="de-DE" dirty="0"/>
            </a:br>
            <a:r>
              <a:rPr lang="de-DE" dirty="0" err="1"/>
              <a:t>vegetarians</a:t>
            </a:r>
            <a:r>
              <a:rPr lang="de-DE" dirty="0"/>
              <a:t>, </a:t>
            </a:r>
            <a:r>
              <a:rPr lang="de-DE" dirty="0" err="1"/>
              <a:t>vegans</a:t>
            </a:r>
            <a:br>
              <a:rPr lang="de-DE" dirty="0"/>
            </a:br>
            <a:r>
              <a:rPr lang="de-DE" dirty="0" err="1"/>
              <a:t>patriotism</a:t>
            </a:r>
            <a:br>
              <a:rPr lang="de-DE" dirty="0"/>
            </a:br>
            <a:r>
              <a:rPr lang="de-DE" dirty="0" err="1"/>
              <a:t>racism</a:t>
            </a:r>
            <a:br>
              <a:rPr lang="de-DE" dirty="0"/>
            </a:br>
            <a:r>
              <a:rPr lang="de-DE" dirty="0"/>
              <a:t>LGBT</a:t>
            </a:r>
            <a:br>
              <a:rPr lang="de-DE" dirty="0"/>
            </a:br>
            <a:r>
              <a:rPr lang="de-DE" dirty="0" err="1"/>
              <a:t>marriage</a:t>
            </a:r>
            <a:br>
              <a:rPr lang="de-DE" dirty="0"/>
            </a:br>
            <a:r>
              <a:rPr lang="de-DE" dirty="0" err="1"/>
              <a:t>mobbing</a:t>
            </a:r>
            <a:r>
              <a:rPr lang="de-DE" dirty="0"/>
              <a:t>, </a:t>
            </a:r>
            <a:r>
              <a:rPr lang="de-DE" dirty="0" err="1"/>
              <a:t>bullies</a:t>
            </a:r>
            <a:br>
              <a:rPr lang="de-DE" dirty="0"/>
            </a:br>
            <a:r>
              <a:rPr lang="de-DE" dirty="0"/>
              <a:t>(illegal) </a:t>
            </a:r>
            <a:r>
              <a:rPr lang="de-DE" dirty="0" err="1"/>
              <a:t>drugs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987B1B-ACB2-4097-B7E0-7BCB27B49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[Holidays]</a:t>
            </a:r>
            <a:br>
              <a:rPr lang="en-US" sz="2400" dirty="0"/>
            </a:br>
            <a:r>
              <a:rPr lang="en-US" dirty="0"/>
              <a:t>Halloween</a:t>
            </a:r>
            <a:br>
              <a:rPr lang="en-US" dirty="0"/>
            </a:br>
            <a:r>
              <a:rPr lang="en-US" dirty="0"/>
              <a:t>Christmas</a:t>
            </a:r>
            <a:br>
              <a:rPr lang="en-US" dirty="0"/>
            </a:br>
            <a:r>
              <a:rPr lang="en-US" dirty="0"/>
              <a:t>Valentine's day</a:t>
            </a:r>
            <a:br>
              <a:rPr lang="en-US" dirty="0"/>
            </a:br>
            <a:r>
              <a:rPr lang="en-US" dirty="0"/>
              <a:t>St. </a:t>
            </a:r>
            <a:r>
              <a:rPr lang="en-US" dirty="0" err="1"/>
              <a:t>Patricks</a:t>
            </a:r>
            <a:r>
              <a:rPr lang="en-US" dirty="0"/>
              <a:t> Day</a:t>
            </a:r>
            <a:br>
              <a:rPr lang="en-US" dirty="0"/>
            </a:br>
            <a:r>
              <a:rPr lang="en-US" dirty="0"/>
              <a:t>Thanks Giving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0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4987-8453-49FC-A7A6-C4A33DDC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 DO: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4D19DB-625C-465F-AA91-DAA4634D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verbinden der Datensätze in einem Index, für komplexere Suchanfragen</a:t>
            </a:r>
          </a:p>
          <a:p>
            <a:r>
              <a:rPr lang="de-DE" dirty="0"/>
              <a:t> Topic abhängige Suche implementieren</a:t>
            </a:r>
          </a:p>
          <a:p>
            <a:r>
              <a:rPr lang="de-DE" dirty="0"/>
              <a:t>Beeinflussen des Ratings der Suchergebnisse </a:t>
            </a:r>
          </a:p>
        </p:txBody>
      </p:sp>
    </p:spTree>
    <p:extLst>
      <p:ext uri="{BB962C8B-B14F-4D97-AF65-F5344CB8AC3E}">
        <p14:creationId xmlns:p14="http://schemas.microsoft.com/office/powerpoint/2010/main" val="24446980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TM10001106[[fn=Abzeichen]]</Template>
  <TotalTime>0</TotalTime>
  <Words>421</Words>
  <Application>Microsoft Office PowerPoint</Application>
  <PresentationFormat>Breitbild</PresentationFormat>
  <Paragraphs>77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Simpsons Search – Zwischenbericht </vt:lpstr>
      <vt:lpstr>Der Datensatz</vt:lpstr>
      <vt:lpstr>Der Datensatz</vt:lpstr>
      <vt:lpstr>Stand der Suchmaschine </vt:lpstr>
      <vt:lpstr>Derzeitiges Verhalten der Suchmaschine </vt:lpstr>
      <vt:lpstr>Topics und Topicklassen - datenbankbasiert</vt:lpstr>
      <vt:lpstr>Topics und TopicKlassen –  interpretative Suche  </vt:lpstr>
      <vt:lpstr>Topics und TopicKlassen –  interpretative Suche </vt:lpstr>
      <vt:lpstr>TO DO: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Simpsons Search – Zwischenbericht</dc:title>
  <dc:creator>ms424683</dc:creator>
  <cp:lastModifiedBy>ms424683</cp:lastModifiedBy>
  <cp:revision>4</cp:revision>
  <dcterms:created xsi:type="dcterms:W3CDTF">2019-05-27T17:40:48Z</dcterms:created>
  <dcterms:modified xsi:type="dcterms:W3CDTF">2019-05-27T18:14:10Z</dcterms:modified>
</cp:coreProperties>
</file>