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6F792-2451-C0F1-40A8-CA2740234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A3180-A5D1-053E-68A6-EAC1785B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D5BA1B-B94F-3D57-2431-6890E1AE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A372B-B5E0-48FF-B4E2-4A93C600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D2A0D-E7B3-0054-EB22-B9A9B4E6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08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88F54-F9A6-A29B-DE6B-EAF1C137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0B13E-BE0F-629F-A220-F8B45AB2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1E55B-BE32-F653-22E5-B3082602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3579F-1F5C-EF9E-8B99-B1623988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A2272F-EB6C-2926-1E2C-59E6960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855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4B395C-6E53-D5F5-403A-FE70D5A33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EA1277-E2CF-000E-3B92-A05DE3EA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5A140-A46A-5F79-6E66-4A1CB9F9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B4015-0C0D-CDA5-3F4F-EBADFC6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9B917D-B28C-3D9D-0C56-6ED24F9C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99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5F18-03B0-5EEA-C91E-1BAF3BC4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BCB13-BCF9-A593-E661-102F0E51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C4D50-FB60-DF51-8B43-8FE17497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7F336A-EE2B-7794-971E-E9CEF32F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A81A04-5473-0009-C2A9-DA5547FC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788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3AF2A-5F49-8754-587E-1EE285AD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0E3A-8E2C-CEC4-E083-5A337EE8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D4A752-1CC1-988B-1994-2E8A5079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5587A-E10D-E0F0-3309-AFCCBBDA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1C353-F2DE-A6E5-0978-A893CB7C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3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D1D08-A5E8-746F-F634-C385EAC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7B1E9-7EF9-A200-14A8-49704BBF8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0B5EC-174E-B586-EF91-6F1269AD0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5B0373-D3EE-1329-A149-49C3773A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41AA21-B528-F9E6-BEEC-DFD0A50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9B887-3474-8D60-1391-ACEFE2FE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40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F26A-71A1-DFB5-1BD8-564A384E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F8E7A-943E-66D4-ABCB-5A5C7D7A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D182AB-692A-FA29-3FAC-C6A8DA30E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339BBE-9FE2-55EB-BB72-20A42D478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0DE4FF-79E7-2555-33EA-1E2382AE9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05DB64-3059-8B2C-AF78-45CC4421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564836-B521-4DC9-5CFE-7D4B8226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4C269F-15F1-F490-6BCF-093D169D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42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0B3D4-6463-80C9-338F-A3A5468F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7222BF-FD41-479B-6322-39CEE21D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3922FB-33E7-E969-DF8D-5123960A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52054C-BCD9-B1B4-13FC-8BF296D0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9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A9DFF6-5534-30BA-438F-6FA465D9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0E0991-B9DC-7114-E99D-56472325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E7501-D297-6001-5E3D-FEAE1385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1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DD32A-63AE-975F-C324-3A044FB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793119-6741-987E-13AF-91D415FC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FA0949-AEB1-F295-3FE4-34105C5A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8EA460-E522-3F02-1C6F-7F06EB06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15C682-C1B7-E844-7C0B-18468BA1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29EE24-16D1-7791-D7A5-8E9D28B3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94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2D01F-998A-EAD9-9B7F-09667F02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FDF12A-6CCF-9136-C13F-30CBE9F8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52D897-81A7-9530-A782-33F692EA0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A00004-CAE6-67C4-F18F-31CFE5F4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6D4908-EFE7-CBE9-6970-A8755203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15F70-F294-12D3-752E-485461BA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34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52BDE1-882B-46DF-5E25-F3A220AD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2043EF-6D99-8E7B-4132-99FABAA0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89D51-B84B-7235-D40C-1659F103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45C2-5A24-450C-837D-5F1A4E9421CB}" type="datetimeFigureOut">
              <a:rPr lang="fr-CH" smtClean="0"/>
              <a:t>17.12.2022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54174-B4E6-1E86-2F7F-46A917C22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944B8-D4F0-22F8-489E-8FC6F310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47AD-77DB-4A91-872D-AD71EEB9C5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46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78323E7-E040-E818-E52D-D10DEE4FE354}"/>
              </a:ext>
            </a:extLst>
          </p:cNvPr>
          <p:cNvSpPr/>
          <p:nvPr/>
        </p:nvSpPr>
        <p:spPr>
          <a:xfrm>
            <a:off x="4236982" y="805355"/>
            <a:ext cx="1706617" cy="46376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1BF89D-E868-5229-17AC-5E1AA553ED9E}"/>
              </a:ext>
            </a:extLst>
          </p:cNvPr>
          <p:cNvSpPr txBox="1"/>
          <p:nvPr/>
        </p:nvSpPr>
        <p:spPr>
          <a:xfrm>
            <a:off x="2597369" y="85257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{{</a:t>
            </a:r>
            <a:r>
              <a:rPr lang="fr-CH" dirty="0" err="1"/>
              <a:t>name</a:t>
            </a:r>
            <a:r>
              <a:rPr lang="fr-CH" dirty="0"/>
              <a:t>}}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3FED7C-9082-9DCB-B832-F5C0352B702E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02772" y="1037239"/>
            <a:ext cx="6342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18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Donner</dc:creator>
  <cp:lastModifiedBy>Cédric Donner</cp:lastModifiedBy>
  <cp:revision>2</cp:revision>
  <dcterms:created xsi:type="dcterms:W3CDTF">2022-12-17T14:45:12Z</dcterms:created>
  <dcterms:modified xsi:type="dcterms:W3CDTF">2022-12-17T15:06:29Z</dcterms:modified>
</cp:coreProperties>
</file>