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75" d="100"/>
          <a:sy n="75" d="100"/>
        </p:scale>
        <p:origin x="891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2722D9-BDDB-4631-8167-1FF0444F8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87158C-83F5-4DDC-B588-D9B137EE9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3F10C6-C74B-4EE5-8613-5A914BF01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DFFE-A952-4B54-8487-CB062C5DEDB9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1EA7A3-A4E9-4C31-929D-B4727A9F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80F7B4-E6DE-4F76-B392-B62AF316C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CE5F-9FAF-45F2-8142-09C68CE8AC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817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79CD4A-471D-480A-9484-CE1E4FC56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FED44EE-6C58-4597-B704-699B11D3F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47107A-B76C-4328-B1EA-FC3AD8D65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DFFE-A952-4B54-8487-CB062C5DEDB9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377846-41AE-43A1-9261-57B498C24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5B3E4F-77E5-45CD-A406-F7704AD18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CE5F-9FAF-45F2-8142-09C68CE8AC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5381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0599C51-A43A-4050-8FB9-55EF46382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931BB2C-421C-4F64-9B49-462276C1B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037144-7A62-430C-A0AC-A8DE8AD38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DFFE-A952-4B54-8487-CB062C5DEDB9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ED430F-9FAF-40BE-B43B-52F991B5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7B16A4-646E-4C69-8F37-41DE9C107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CE5F-9FAF-45F2-8142-09C68CE8AC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560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613F5A-5135-438D-8E7A-E6180BD14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684F67-E66A-46A0-9763-822989262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63AD8D-1CF8-401C-BD2F-E0450AA29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DFFE-A952-4B54-8487-CB062C5DEDB9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CA3AFC-DC23-4CF6-96E7-257DEE9E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1E1ED1-115D-4A1C-A6DF-F08A8C346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CE5F-9FAF-45F2-8142-09C68CE8AC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44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F78510-F785-46FA-9FE3-80D9E05DD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6B6324-8933-4D3A-AACC-EB3F7537C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36E09F-E2B6-422D-BC9C-2CF49410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DFFE-A952-4B54-8487-CB062C5DEDB9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389FCF-6092-4809-99B9-FF82EDFFD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B72FAE-934E-4B10-AE1E-0DA23B76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CE5F-9FAF-45F2-8142-09C68CE8AC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051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F30DFB-D2B9-4915-BE65-3B4779133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4202FC-00B5-43BD-A161-A5A00C66E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4024D9-0B98-4500-AC6C-D583A31FB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56B33C-5D3B-4E0D-B31C-7F6CB25AA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DFFE-A952-4B54-8487-CB062C5DEDB9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7A9DF7-E2EB-4A3A-B67B-4A96EE1EF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B11EED-2CD1-4D5C-88CA-BC8688FE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CE5F-9FAF-45F2-8142-09C68CE8AC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95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936A70-AAB3-43BC-B009-47DD3F1F1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2A60B8-8F0E-4686-9B48-6510CFD34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FB0C30-0AEE-47FC-BDE6-5EFA7D315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DE793D-E7E1-46AB-8F59-BA2973AC3B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E3FE20-440D-4A16-8A27-8571B53FB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7601FDC-4CD4-497E-BCC8-0A71DDD43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DFFE-A952-4B54-8487-CB062C5DEDB9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6D9D676-256C-4F27-9706-5F9576518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3623572-C8D4-4438-87E0-740839759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CE5F-9FAF-45F2-8142-09C68CE8AC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30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94B760-5BCC-4FDC-8017-751DAB037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482F8F6-D49C-4072-8C4E-25D872FA1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DFFE-A952-4B54-8487-CB062C5DEDB9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3244ECF-F2E5-4F85-B925-7F438F155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A8381A-5CF8-46A6-A091-C3DB7A5D8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CE5F-9FAF-45F2-8142-09C68CE8AC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82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9636D5C-95A8-46CC-9B20-1830FAB5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DFFE-A952-4B54-8487-CB062C5DEDB9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6EBE7D1-1978-4F76-BCD0-17C931DF3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9E168C-B2F0-4901-901C-B9CCAE37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CE5F-9FAF-45F2-8142-09C68CE8AC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68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12FFD2-9CD7-4321-BB75-B57E6205C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3D7A72-9FEE-4E95-8535-27CE31766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1EBA30-828B-4BE7-A579-6CF612E5E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A3F89E-373F-4407-B055-860091D0D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DFFE-A952-4B54-8487-CB062C5DEDB9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098F22-00D3-495F-A3E1-7FC3892FE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0B64D9-821B-4FE5-A8E5-05C480DE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CE5F-9FAF-45F2-8142-09C68CE8AC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830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CC700B-34CE-4010-BFA7-4ADE98FAE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4BED18E-E78A-4DCE-A850-5FD046C36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E43222-BB5E-4E63-B771-330A02556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072087-F6BA-4535-ABA6-579492A9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DFFE-A952-4B54-8487-CB062C5DEDB9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124038-5AB1-4D16-A4C8-4F2EC6239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7BC969-5E8A-40D9-8521-6C313FC1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CE5F-9FAF-45F2-8142-09C68CE8AC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456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0C27F36-71FD-4EEC-AE3B-B23188304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180CDB-5B6A-4118-BEC1-F93D99EE2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397A6B-65FE-49E8-AD2E-C16084653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2DFFE-A952-4B54-8487-CB062C5DEDB9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546569-5020-476F-B748-61BBDAC11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0CF146-38DB-4292-9BCC-5716208E1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ECE5F-9FAF-45F2-8142-09C68CE8AC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901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BDB2F29-1C34-4A4B-8FFC-29B04DC0F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187" y="1252537"/>
            <a:ext cx="7667625" cy="43529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27A314-4C77-48B8-917B-9B2C1BFF30EF}"/>
              </a:ext>
            </a:extLst>
          </p:cNvPr>
          <p:cNvSpPr/>
          <p:nvPr/>
        </p:nvSpPr>
        <p:spPr>
          <a:xfrm>
            <a:off x="4835683" y="1252537"/>
            <a:ext cx="2035278" cy="6745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Piéton reconnu, passer au vert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0C5430-66F1-4A4E-9C02-6DB2670881C0}"/>
              </a:ext>
            </a:extLst>
          </p:cNvPr>
          <p:cNvSpPr/>
          <p:nvPr/>
        </p:nvSpPr>
        <p:spPr>
          <a:xfrm>
            <a:off x="7357209" y="4198014"/>
            <a:ext cx="2331273" cy="6745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Attendre 40 secondes et passer au jaune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D20B25-2F4F-49E7-86E9-98F4A3030071}"/>
              </a:ext>
            </a:extLst>
          </p:cNvPr>
          <p:cNvSpPr/>
          <p:nvPr/>
        </p:nvSpPr>
        <p:spPr>
          <a:xfrm>
            <a:off x="2079307" y="4296381"/>
            <a:ext cx="2205904" cy="6745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Attendre 8 secondes et passer au rouge</a:t>
            </a:r>
          </a:p>
        </p:txBody>
      </p:sp>
    </p:spTree>
    <p:extLst>
      <p:ext uri="{BB962C8B-B14F-4D97-AF65-F5344CB8AC3E}">
        <p14:creationId xmlns:p14="http://schemas.microsoft.com/office/powerpoint/2010/main" val="3501003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C034B1-331E-48A6-A64B-C4974B73E6F2}"/>
              </a:ext>
            </a:extLst>
          </p:cNvPr>
          <p:cNvSpPr/>
          <p:nvPr/>
        </p:nvSpPr>
        <p:spPr>
          <a:xfrm>
            <a:off x="4942731" y="1517996"/>
            <a:ext cx="1896353" cy="652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Programme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C8BB1E-E05A-41B2-9E44-7CB690E23B1B}"/>
              </a:ext>
            </a:extLst>
          </p:cNvPr>
          <p:cNvSpPr/>
          <p:nvPr/>
        </p:nvSpPr>
        <p:spPr>
          <a:xfrm>
            <a:off x="4546832" y="3185504"/>
            <a:ext cx="2685495" cy="10165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Microprocesseur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B0E763-3A95-4A6A-ADE2-FB45CC82CF3C}"/>
              </a:ext>
            </a:extLst>
          </p:cNvPr>
          <p:cNvSpPr/>
          <p:nvPr/>
        </p:nvSpPr>
        <p:spPr>
          <a:xfrm>
            <a:off x="1165532" y="3377102"/>
            <a:ext cx="1723957" cy="65254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Capteurs</a:t>
            </a:r>
          </a:p>
        </p:txBody>
      </p:sp>
      <p:sp>
        <p:nvSpPr>
          <p:cNvPr id="9" name="Flèche : bas 8">
            <a:extLst>
              <a:ext uri="{FF2B5EF4-FFF2-40B4-BE49-F238E27FC236}">
                <a16:creationId xmlns:a16="http://schemas.microsoft.com/office/drawing/2014/main" id="{0F7235AD-A593-4785-A215-737A31D9BCF5}"/>
              </a:ext>
            </a:extLst>
          </p:cNvPr>
          <p:cNvSpPr/>
          <p:nvPr/>
        </p:nvSpPr>
        <p:spPr>
          <a:xfrm>
            <a:off x="5703583" y="2266950"/>
            <a:ext cx="374650" cy="7874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bas 9">
            <a:extLst>
              <a:ext uri="{FF2B5EF4-FFF2-40B4-BE49-F238E27FC236}">
                <a16:creationId xmlns:a16="http://schemas.microsoft.com/office/drawing/2014/main" id="{2682ABA7-4B41-47A9-9573-1EB9D74F46FB}"/>
              </a:ext>
            </a:extLst>
          </p:cNvPr>
          <p:cNvSpPr/>
          <p:nvPr/>
        </p:nvSpPr>
        <p:spPr>
          <a:xfrm rot="16200000">
            <a:off x="7843455" y="2897439"/>
            <a:ext cx="374650" cy="133397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bas 10">
            <a:extLst>
              <a:ext uri="{FF2B5EF4-FFF2-40B4-BE49-F238E27FC236}">
                <a16:creationId xmlns:a16="http://schemas.microsoft.com/office/drawing/2014/main" id="{BF396D4B-58F0-47E7-B2F0-20843237A074}"/>
              </a:ext>
            </a:extLst>
          </p:cNvPr>
          <p:cNvSpPr/>
          <p:nvPr/>
        </p:nvSpPr>
        <p:spPr>
          <a:xfrm rot="5400000">
            <a:off x="7843455" y="3272089"/>
            <a:ext cx="374650" cy="133397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9A024296-E6DA-4197-A30A-91367D8DEE7B}"/>
              </a:ext>
            </a:extLst>
          </p:cNvPr>
          <p:cNvSpPr/>
          <p:nvPr/>
        </p:nvSpPr>
        <p:spPr>
          <a:xfrm rot="5400000" flipH="1">
            <a:off x="3561054" y="2897438"/>
            <a:ext cx="374650" cy="133397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C8CD53F8-32E6-458C-90BD-6A0B36466F6F}"/>
              </a:ext>
            </a:extLst>
          </p:cNvPr>
          <p:cNvSpPr/>
          <p:nvPr/>
        </p:nvSpPr>
        <p:spPr>
          <a:xfrm rot="16200000" flipH="1">
            <a:off x="3561054" y="3272088"/>
            <a:ext cx="374650" cy="133397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403E33-302D-42AC-B87B-EF295B21DFFB}"/>
              </a:ext>
            </a:extLst>
          </p:cNvPr>
          <p:cNvSpPr/>
          <p:nvPr/>
        </p:nvSpPr>
        <p:spPr>
          <a:xfrm>
            <a:off x="8889670" y="3377102"/>
            <a:ext cx="1723957" cy="65254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Actuateurs</a:t>
            </a:r>
          </a:p>
        </p:txBody>
      </p:sp>
    </p:spTree>
    <p:extLst>
      <p:ext uri="{BB962C8B-B14F-4D97-AF65-F5344CB8AC3E}">
        <p14:creationId xmlns:p14="http://schemas.microsoft.com/office/powerpoint/2010/main" val="2229151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équipement électronique, ordinateur&#10;&#10;Description générée automatiquement">
            <a:extLst>
              <a:ext uri="{FF2B5EF4-FFF2-40B4-BE49-F238E27FC236}">
                <a16:creationId xmlns:a16="http://schemas.microsoft.com/office/drawing/2014/main" id="{09B59AC4-493C-4572-BA11-63C7BDBDA4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691"/>
          <a:stretch/>
        </p:blipFill>
        <p:spPr>
          <a:xfrm>
            <a:off x="4114800" y="1522289"/>
            <a:ext cx="4549775" cy="242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50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E804846-D735-4747-9459-5D0631014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96" y="1546072"/>
            <a:ext cx="3111654" cy="30848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765012-882D-4B95-913D-D6E491CEF006}"/>
              </a:ext>
            </a:extLst>
          </p:cNvPr>
          <p:cNvSpPr/>
          <p:nvPr/>
        </p:nvSpPr>
        <p:spPr>
          <a:xfrm>
            <a:off x="771422" y="1500136"/>
            <a:ext cx="2035278" cy="44296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Microprocesseur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058780B-BC6E-48C8-9BB1-5773340BD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653" y="1546072"/>
            <a:ext cx="3532596" cy="316827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8E3FFDB-140A-4E94-A85F-1CCB9BFBDB9C}"/>
              </a:ext>
            </a:extLst>
          </p:cNvPr>
          <p:cNvSpPr/>
          <p:nvPr/>
        </p:nvSpPr>
        <p:spPr>
          <a:xfrm>
            <a:off x="6469653" y="1500136"/>
            <a:ext cx="2035278" cy="44296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Microprocesseur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AD4976-FA69-467E-94BD-EE6E7E05BED1}"/>
              </a:ext>
            </a:extLst>
          </p:cNvPr>
          <p:cNvSpPr/>
          <p:nvPr/>
        </p:nvSpPr>
        <p:spPr>
          <a:xfrm>
            <a:off x="9021061" y="1500136"/>
            <a:ext cx="1148862" cy="44296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Moteurs</a:t>
            </a:r>
          </a:p>
        </p:txBody>
      </p:sp>
    </p:spTree>
    <p:extLst>
      <p:ext uri="{BB962C8B-B14F-4D97-AF65-F5344CB8AC3E}">
        <p14:creationId xmlns:p14="http://schemas.microsoft.com/office/powerpoint/2010/main" val="3110921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191DC6D-F495-43FA-ACC9-B6BD1CBED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578" y="1639932"/>
            <a:ext cx="4384844" cy="35781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B8063B-205D-4E0E-AF7F-82C037467936}"/>
              </a:ext>
            </a:extLst>
          </p:cNvPr>
          <p:cNvSpPr/>
          <p:nvPr/>
        </p:nvSpPr>
        <p:spPr>
          <a:xfrm>
            <a:off x="3853453" y="1557286"/>
            <a:ext cx="2035278" cy="44296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Microprocesseur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D5C434-673D-4728-B848-8916623670B8}"/>
              </a:ext>
            </a:extLst>
          </p:cNvPr>
          <p:cNvSpPr/>
          <p:nvPr/>
        </p:nvSpPr>
        <p:spPr>
          <a:xfrm>
            <a:off x="6373111" y="1557286"/>
            <a:ext cx="1148862" cy="44296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Moteurs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035F54-884D-4448-A8BB-11B690BC3F1D}"/>
              </a:ext>
            </a:extLst>
          </p:cNvPr>
          <p:cNvSpPr/>
          <p:nvPr/>
        </p:nvSpPr>
        <p:spPr>
          <a:xfrm>
            <a:off x="7431922" y="1557286"/>
            <a:ext cx="1148862" cy="44296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LEDs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11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A5ABC9D0-DA9E-4F49-964F-1DD9399EEA5C}"/>
              </a:ext>
            </a:extLst>
          </p:cNvPr>
          <p:cNvSpPr/>
          <p:nvPr/>
        </p:nvSpPr>
        <p:spPr>
          <a:xfrm>
            <a:off x="3194050" y="2654300"/>
            <a:ext cx="2819400" cy="10033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Rouler sur un arc de cercle à gauche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A150B83-3D3A-4CEE-8DCF-A679581B41E2}"/>
              </a:ext>
            </a:extLst>
          </p:cNvPr>
          <p:cNvSpPr/>
          <p:nvPr/>
        </p:nvSpPr>
        <p:spPr>
          <a:xfrm>
            <a:off x="6737352" y="2654300"/>
            <a:ext cx="2819400" cy="10033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Rouler sur un arc de cercle à droite</a:t>
            </a:r>
          </a:p>
        </p:txBody>
      </p:sp>
      <p:cxnSp>
        <p:nvCxnSpPr>
          <p:cNvPr id="7" name="Connecteur : en arc 6">
            <a:extLst>
              <a:ext uri="{FF2B5EF4-FFF2-40B4-BE49-F238E27FC236}">
                <a16:creationId xmlns:a16="http://schemas.microsoft.com/office/drawing/2014/main" id="{896B80A5-0400-4B9E-874A-684880FE752F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5400000" flipH="1" flipV="1">
            <a:off x="6375401" y="882649"/>
            <a:ext cx="12700" cy="354330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 : en arc 8">
            <a:extLst>
              <a:ext uri="{FF2B5EF4-FFF2-40B4-BE49-F238E27FC236}">
                <a16:creationId xmlns:a16="http://schemas.microsoft.com/office/drawing/2014/main" id="{8A3899D6-B19A-4139-AC56-8DBEBBC7B516}"/>
              </a:ext>
            </a:extLst>
          </p:cNvPr>
          <p:cNvCxnSpPr>
            <a:cxnSpLocks/>
            <a:stCxn id="5" idx="4"/>
            <a:endCxn id="4" idx="4"/>
          </p:cNvCxnSpPr>
          <p:nvPr/>
        </p:nvCxnSpPr>
        <p:spPr>
          <a:xfrm rot="5400000">
            <a:off x="6375401" y="1885949"/>
            <a:ext cx="12700" cy="354330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F25D90FF-763A-482A-BD84-C3CC61A46303}"/>
              </a:ext>
            </a:extLst>
          </p:cNvPr>
          <p:cNvSpPr txBox="1"/>
          <p:nvPr/>
        </p:nvSpPr>
        <p:spPr>
          <a:xfrm>
            <a:off x="5299127" y="1999734"/>
            <a:ext cx="21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latin typeface="Consolas" panose="020B0609020204030204" pitchFamily="49" charset="0"/>
              </a:rPr>
              <a:t>rightArc</a:t>
            </a:r>
            <a:r>
              <a:rPr lang="fr-FR" dirty="0">
                <a:latin typeface="Consolas" panose="020B0609020204030204" pitchFamily="49" charset="0"/>
              </a:rPr>
              <a:t>(0.25)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9C9084D-2B7A-4E0D-8A68-6C2809DC0E80}"/>
              </a:ext>
            </a:extLst>
          </p:cNvPr>
          <p:cNvSpPr txBox="1"/>
          <p:nvPr/>
        </p:nvSpPr>
        <p:spPr>
          <a:xfrm>
            <a:off x="5310214" y="3961884"/>
            <a:ext cx="21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latin typeface="Consolas" panose="020B0609020204030204" pitchFamily="49" charset="0"/>
              </a:rPr>
              <a:t>leftArc</a:t>
            </a:r>
            <a:r>
              <a:rPr lang="fr-FR" dirty="0">
                <a:latin typeface="Consolas" panose="020B0609020204030204" pitchFamily="49" charset="0"/>
              </a:rPr>
              <a:t>(0.25)</a:t>
            </a:r>
          </a:p>
        </p:txBody>
      </p:sp>
    </p:spTree>
    <p:extLst>
      <p:ext uri="{BB962C8B-B14F-4D97-AF65-F5344CB8AC3E}">
        <p14:creationId xmlns:p14="http://schemas.microsoft.com/office/powerpoint/2010/main" val="160857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B6A051B-3537-461E-A085-CB496EB60F3D}"/>
              </a:ext>
            </a:extLst>
          </p:cNvPr>
          <p:cNvSpPr/>
          <p:nvPr/>
        </p:nvSpPr>
        <p:spPr>
          <a:xfrm>
            <a:off x="3244850" y="1339850"/>
            <a:ext cx="5638800" cy="33464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F0AB313-BAA6-4B6B-8326-B43E743EC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393" y="1547352"/>
            <a:ext cx="4786115" cy="274729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1657AD-7801-47A9-AAE3-AF38AF66696B}"/>
              </a:ext>
            </a:extLst>
          </p:cNvPr>
          <p:cNvSpPr/>
          <p:nvPr/>
        </p:nvSpPr>
        <p:spPr>
          <a:xfrm>
            <a:off x="3549525" y="3851682"/>
            <a:ext cx="949473" cy="44296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Départ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C9501F-FF4C-428F-A4ED-FFD1D3CB82B4}"/>
              </a:ext>
            </a:extLst>
          </p:cNvPr>
          <p:cNvSpPr/>
          <p:nvPr/>
        </p:nvSpPr>
        <p:spPr>
          <a:xfrm>
            <a:off x="7759575" y="2759482"/>
            <a:ext cx="949473" cy="44296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Arrivée</a:t>
            </a:r>
          </a:p>
        </p:txBody>
      </p:sp>
    </p:spTree>
    <p:extLst>
      <p:ext uri="{BB962C8B-B14F-4D97-AF65-F5344CB8AC3E}">
        <p14:creationId xmlns:p14="http://schemas.microsoft.com/office/powerpoint/2010/main" val="1114324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accessoire, lunettes&#10;&#10;Description générée automatiquement">
            <a:extLst>
              <a:ext uri="{FF2B5EF4-FFF2-40B4-BE49-F238E27FC236}">
                <a16:creationId xmlns:a16="http://schemas.microsoft.com/office/drawing/2014/main" id="{2477372A-3548-4750-9A69-D847E7D63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37" y="1799995"/>
            <a:ext cx="5431313" cy="26283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AD40C6B-750B-40CB-A10E-7DFCF781B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379" y="1799995"/>
            <a:ext cx="3585143" cy="323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09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8071311-FE58-4E4C-930E-C9F3B03B9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455" y="1545514"/>
            <a:ext cx="4172690" cy="243347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FB6A9A1-7565-44C4-B424-06FAEB1CE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245" y="906179"/>
            <a:ext cx="3650209" cy="358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846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3840</TotalTime>
  <Words>56</Words>
  <Application>Microsoft Office PowerPoint</Application>
  <PresentationFormat>Grand écran</PresentationFormat>
  <Paragraphs>19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Cédric Donner</dc:creator>
  <cp:lastModifiedBy>Cédric Donner</cp:lastModifiedBy>
  <cp:revision>6</cp:revision>
  <dcterms:created xsi:type="dcterms:W3CDTF">2021-08-21T15:21:59Z</dcterms:created>
  <dcterms:modified xsi:type="dcterms:W3CDTF">2021-08-24T07:22:15Z</dcterms:modified>
</cp:coreProperties>
</file>