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0"/>
  </p:notesMasterIdLst>
  <p:sldIdLst>
    <p:sldId id="256" r:id="rId2"/>
    <p:sldId id="257" r:id="rId3"/>
    <p:sldId id="291" r:id="rId4"/>
    <p:sldId id="260" r:id="rId5"/>
    <p:sldId id="259" r:id="rId6"/>
    <p:sldId id="292" r:id="rId7"/>
    <p:sldId id="258" r:id="rId8"/>
    <p:sldId id="273" r:id="rId9"/>
  </p:sldIdLst>
  <p:sldSz cx="9144000" cy="5143500" type="screen16x9"/>
  <p:notesSz cx="6858000" cy="9144000"/>
  <p:embeddedFontLst>
    <p:embeddedFont>
      <p:font typeface="Copperplate Gothic Bold" panose="020E0705020206020404" pitchFamily="34" charset="0"/>
      <p:regular r:id="rId11"/>
    </p:embeddedFont>
    <p:embeddedFont>
      <p:font typeface="Stencil" panose="040409050D0802020404" pitchFamily="82" charset="0"/>
      <p:regular r:id="rId12"/>
    </p:embeddedFont>
    <p:embeddedFont>
      <p:font typeface="Viga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8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29A15A-50FD-4488-854C-55F4BD42EB95}">
  <a:tblStyle styleId="{BE29A15A-50FD-4488-854C-55F4BD42EB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2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8986f68b1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8986f68b1a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7538b6e3b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7538b6e3b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80ad1a787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80ad1a787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7538b6e3b0_0_8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7538b6e3b0_0_8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g80ad1a7f08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8" name="Google Shape;1398;g80ad1a7f08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617200" y="2670948"/>
            <a:ext cx="3909600" cy="13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500"/>
              <a:buFont typeface="Viga"/>
              <a:buNone/>
              <a:defRPr sz="4500">
                <a:solidFill>
                  <a:schemeClr val="accent4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None/>
              <a:defRPr sz="61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None/>
              <a:defRPr sz="61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None/>
              <a:defRPr sz="61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None/>
              <a:defRPr sz="61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None/>
              <a:defRPr sz="61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None/>
              <a:defRPr sz="61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None/>
              <a:defRPr sz="61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None/>
              <a:defRPr sz="61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17200" y="3984748"/>
            <a:ext cx="3909600" cy="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465898" y="4589257"/>
            <a:ext cx="1106025" cy="555289"/>
          </a:xfrm>
          <a:custGeom>
            <a:avLst/>
            <a:gdLst/>
            <a:ahLst/>
            <a:cxnLst/>
            <a:rect l="l" t="t" r="r" b="b"/>
            <a:pathLst>
              <a:path w="32068" h="16100" extrusionOk="0">
                <a:moveTo>
                  <a:pt x="16006" y="1"/>
                </a:moveTo>
                <a:cubicBezTo>
                  <a:pt x="11766" y="1"/>
                  <a:pt x="7772" y="1642"/>
                  <a:pt x="4753" y="4626"/>
                </a:cubicBezTo>
                <a:cubicBezTo>
                  <a:pt x="1712" y="7633"/>
                  <a:pt x="24" y="11643"/>
                  <a:pt x="1" y="15919"/>
                </a:cubicBezTo>
                <a:lnTo>
                  <a:pt x="597" y="15923"/>
                </a:lnTo>
                <a:cubicBezTo>
                  <a:pt x="620" y="11806"/>
                  <a:pt x="2245" y="7945"/>
                  <a:pt x="5172" y="5050"/>
                </a:cubicBezTo>
                <a:cubicBezTo>
                  <a:pt x="8079" y="2176"/>
                  <a:pt x="11923" y="598"/>
                  <a:pt x="16006" y="598"/>
                </a:cubicBezTo>
                <a:lnTo>
                  <a:pt x="16096" y="598"/>
                </a:lnTo>
                <a:cubicBezTo>
                  <a:pt x="24594" y="645"/>
                  <a:pt x="31468" y="7597"/>
                  <a:pt x="31421" y="16096"/>
                </a:cubicBezTo>
                <a:lnTo>
                  <a:pt x="32018" y="16099"/>
                </a:lnTo>
                <a:cubicBezTo>
                  <a:pt x="32067" y="7274"/>
                  <a:pt x="24926" y="50"/>
                  <a:pt x="16099" y="1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>
            <a:off x="7614620" y="4737944"/>
            <a:ext cx="808066" cy="405706"/>
          </a:xfrm>
          <a:custGeom>
            <a:avLst/>
            <a:gdLst/>
            <a:ahLst/>
            <a:cxnLst/>
            <a:rect l="l" t="t" r="r" b="b"/>
            <a:pathLst>
              <a:path w="23429" h="11763" extrusionOk="0">
                <a:moveTo>
                  <a:pt x="11695" y="0"/>
                </a:moveTo>
                <a:cubicBezTo>
                  <a:pt x="5266" y="0"/>
                  <a:pt x="37" y="5194"/>
                  <a:pt x="1" y="11630"/>
                </a:cubicBezTo>
                <a:lnTo>
                  <a:pt x="23392" y="11762"/>
                </a:lnTo>
                <a:cubicBezTo>
                  <a:pt x="23429" y="5303"/>
                  <a:pt x="18222" y="37"/>
                  <a:pt x="11762" y="1"/>
                </a:cubicBezTo>
                <a:cubicBezTo>
                  <a:pt x="11740" y="0"/>
                  <a:pt x="11718" y="0"/>
                  <a:pt x="11695" y="0"/>
                </a:cubicBezTo>
                <a:close/>
              </a:path>
            </a:pathLst>
          </a:custGeom>
          <a:solidFill>
            <a:srgbClr val="8BD2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>
            <a:off x="190007" y="410538"/>
            <a:ext cx="885220" cy="231773"/>
          </a:xfrm>
          <a:custGeom>
            <a:avLst/>
            <a:gdLst/>
            <a:ahLst/>
            <a:cxnLst/>
            <a:rect l="l" t="t" r="r" b="b"/>
            <a:pathLst>
              <a:path w="25666" h="6720" extrusionOk="0">
                <a:moveTo>
                  <a:pt x="8704" y="1"/>
                </a:moveTo>
                <a:lnTo>
                  <a:pt x="4580" y="4874"/>
                </a:lnTo>
                <a:lnTo>
                  <a:pt x="911" y="538"/>
                </a:lnTo>
                <a:lnTo>
                  <a:pt x="0" y="1309"/>
                </a:lnTo>
                <a:lnTo>
                  <a:pt x="4580" y="6720"/>
                </a:lnTo>
                <a:lnTo>
                  <a:pt x="8705" y="1846"/>
                </a:lnTo>
                <a:lnTo>
                  <a:pt x="12831" y="6720"/>
                </a:lnTo>
                <a:lnTo>
                  <a:pt x="16955" y="1846"/>
                </a:lnTo>
                <a:lnTo>
                  <a:pt x="21083" y="6720"/>
                </a:lnTo>
                <a:lnTo>
                  <a:pt x="25665" y="1309"/>
                </a:lnTo>
                <a:lnTo>
                  <a:pt x="24756" y="538"/>
                </a:lnTo>
                <a:lnTo>
                  <a:pt x="21083" y="4874"/>
                </a:lnTo>
                <a:lnTo>
                  <a:pt x="16955" y="1"/>
                </a:lnTo>
                <a:lnTo>
                  <a:pt x="12830" y="4874"/>
                </a:lnTo>
                <a:lnTo>
                  <a:pt x="8704" y="1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4;p2"/>
          <p:cNvSpPr/>
          <p:nvPr/>
        </p:nvSpPr>
        <p:spPr>
          <a:xfrm>
            <a:off x="190007" y="184247"/>
            <a:ext cx="885220" cy="231773"/>
          </a:xfrm>
          <a:custGeom>
            <a:avLst/>
            <a:gdLst/>
            <a:ahLst/>
            <a:cxnLst/>
            <a:rect l="l" t="t" r="r" b="b"/>
            <a:pathLst>
              <a:path w="25666" h="6720" extrusionOk="0">
                <a:moveTo>
                  <a:pt x="8704" y="0"/>
                </a:moveTo>
                <a:lnTo>
                  <a:pt x="4580" y="4873"/>
                </a:lnTo>
                <a:lnTo>
                  <a:pt x="911" y="537"/>
                </a:lnTo>
                <a:lnTo>
                  <a:pt x="0" y="1309"/>
                </a:lnTo>
                <a:lnTo>
                  <a:pt x="4580" y="6719"/>
                </a:lnTo>
                <a:lnTo>
                  <a:pt x="8705" y="1847"/>
                </a:lnTo>
                <a:lnTo>
                  <a:pt x="12831" y="6719"/>
                </a:lnTo>
                <a:lnTo>
                  <a:pt x="16955" y="1847"/>
                </a:lnTo>
                <a:lnTo>
                  <a:pt x="21083" y="6719"/>
                </a:lnTo>
                <a:lnTo>
                  <a:pt x="25665" y="1309"/>
                </a:lnTo>
                <a:lnTo>
                  <a:pt x="24756" y="537"/>
                </a:lnTo>
                <a:lnTo>
                  <a:pt x="21083" y="4873"/>
                </a:lnTo>
                <a:lnTo>
                  <a:pt x="16955" y="0"/>
                </a:lnTo>
                <a:lnTo>
                  <a:pt x="12830" y="4873"/>
                </a:lnTo>
                <a:lnTo>
                  <a:pt x="8704" y="0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2"/>
          <p:cNvSpPr/>
          <p:nvPr/>
        </p:nvSpPr>
        <p:spPr>
          <a:xfrm>
            <a:off x="8535309" y="1618525"/>
            <a:ext cx="953304" cy="1906435"/>
          </a:xfrm>
          <a:custGeom>
            <a:avLst/>
            <a:gdLst/>
            <a:ahLst/>
            <a:cxnLst/>
            <a:rect l="l" t="t" r="r" b="b"/>
            <a:pathLst>
              <a:path w="27640" h="55275" extrusionOk="0">
                <a:moveTo>
                  <a:pt x="27639" y="0"/>
                </a:moveTo>
                <a:cubicBezTo>
                  <a:pt x="12375" y="0"/>
                  <a:pt x="1" y="12375"/>
                  <a:pt x="1" y="27637"/>
                </a:cubicBezTo>
                <a:cubicBezTo>
                  <a:pt x="1" y="42900"/>
                  <a:pt x="12374" y="55275"/>
                  <a:pt x="27639" y="55275"/>
                </a:cubicBezTo>
                <a:lnTo>
                  <a:pt x="27639" y="0"/>
                </a:lnTo>
                <a:close/>
              </a:path>
            </a:pathLst>
          </a:custGeom>
          <a:solidFill>
            <a:srgbClr val="FFE0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6;p2"/>
          <p:cNvSpPr/>
          <p:nvPr/>
        </p:nvSpPr>
        <p:spPr>
          <a:xfrm>
            <a:off x="8420594" y="1503741"/>
            <a:ext cx="1068017" cy="1068017"/>
          </a:xfrm>
          <a:custGeom>
            <a:avLst/>
            <a:gdLst/>
            <a:ahLst/>
            <a:cxnLst/>
            <a:rect l="l" t="t" r="r" b="b"/>
            <a:pathLst>
              <a:path w="30966" h="30966" extrusionOk="0">
                <a:moveTo>
                  <a:pt x="30965" y="0"/>
                </a:moveTo>
                <a:cubicBezTo>
                  <a:pt x="13890" y="0"/>
                  <a:pt x="0" y="13892"/>
                  <a:pt x="0" y="30965"/>
                </a:cubicBezTo>
                <a:lnTo>
                  <a:pt x="299" y="30965"/>
                </a:lnTo>
                <a:cubicBezTo>
                  <a:pt x="299" y="14056"/>
                  <a:pt x="14056" y="298"/>
                  <a:pt x="30965" y="298"/>
                </a:cubicBezTo>
                <a:lnTo>
                  <a:pt x="30965" y="0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7;p2"/>
          <p:cNvSpPr/>
          <p:nvPr/>
        </p:nvSpPr>
        <p:spPr>
          <a:xfrm>
            <a:off x="8405142" y="2571733"/>
            <a:ext cx="1083469" cy="1083400"/>
          </a:xfrm>
          <a:custGeom>
            <a:avLst/>
            <a:gdLst/>
            <a:ahLst/>
            <a:cxnLst/>
            <a:rect l="l" t="t" r="r" b="b"/>
            <a:pathLst>
              <a:path w="31414" h="31412" extrusionOk="0">
                <a:moveTo>
                  <a:pt x="1" y="0"/>
                </a:moveTo>
                <a:cubicBezTo>
                  <a:pt x="1" y="17320"/>
                  <a:pt x="14092" y="31412"/>
                  <a:pt x="31413" y="31412"/>
                </a:cubicBezTo>
                <a:lnTo>
                  <a:pt x="31413" y="30218"/>
                </a:lnTo>
                <a:cubicBezTo>
                  <a:pt x="14751" y="30218"/>
                  <a:pt x="1195" y="16662"/>
                  <a:pt x="1195" y="0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18;p2"/>
          <p:cNvSpPr/>
          <p:nvPr/>
        </p:nvSpPr>
        <p:spPr>
          <a:xfrm>
            <a:off x="8420594" y="1503741"/>
            <a:ext cx="1068017" cy="1068017"/>
          </a:xfrm>
          <a:custGeom>
            <a:avLst/>
            <a:gdLst/>
            <a:ahLst/>
            <a:cxnLst/>
            <a:rect l="l" t="t" r="r" b="b"/>
            <a:pathLst>
              <a:path w="30966" h="30966" extrusionOk="0">
                <a:moveTo>
                  <a:pt x="30965" y="0"/>
                </a:moveTo>
                <a:cubicBezTo>
                  <a:pt x="13890" y="0"/>
                  <a:pt x="0" y="13892"/>
                  <a:pt x="0" y="30965"/>
                </a:cubicBezTo>
                <a:lnTo>
                  <a:pt x="299" y="30965"/>
                </a:lnTo>
                <a:cubicBezTo>
                  <a:pt x="299" y="14056"/>
                  <a:pt x="14056" y="298"/>
                  <a:pt x="30965" y="298"/>
                </a:cubicBezTo>
                <a:lnTo>
                  <a:pt x="30965" y="0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9;p2"/>
          <p:cNvSpPr/>
          <p:nvPr/>
        </p:nvSpPr>
        <p:spPr>
          <a:xfrm>
            <a:off x="8405142" y="2571733"/>
            <a:ext cx="1083469" cy="1083400"/>
          </a:xfrm>
          <a:custGeom>
            <a:avLst/>
            <a:gdLst/>
            <a:ahLst/>
            <a:cxnLst/>
            <a:rect l="l" t="t" r="r" b="b"/>
            <a:pathLst>
              <a:path w="31414" h="31412" extrusionOk="0">
                <a:moveTo>
                  <a:pt x="1" y="0"/>
                </a:moveTo>
                <a:cubicBezTo>
                  <a:pt x="1" y="17320"/>
                  <a:pt x="14092" y="31412"/>
                  <a:pt x="31413" y="31412"/>
                </a:cubicBezTo>
                <a:lnTo>
                  <a:pt x="31413" y="30218"/>
                </a:lnTo>
                <a:cubicBezTo>
                  <a:pt x="14751" y="30218"/>
                  <a:pt x="1195" y="16662"/>
                  <a:pt x="1195" y="0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2"/>
          <p:cNvSpPr/>
          <p:nvPr/>
        </p:nvSpPr>
        <p:spPr>
          <a:xfrm>
            <a:off x="8322469" y="1405617"/>
            <a:ext cx="1166141" cy="1166141"/>
          </a:xfrm>
          <a:custGeom>
            <a:avLst/>
            <a:gdLst/>
            <a:ahLst/>
            <a:cxnLst/>
            <a:rect l="l" t="t" r="r" b="b"/>
            <a:pathLst>
              <a:path w="33811" h="33811" extrusionOk="0">
                <a:moveTo>
                  <a:pt x="33810" y="0"/>
                </a:moveTo>
                <a:cubicBezTo>
                  <a:pt x="15166" y="0"/>
                  <a:pt x="0" y="15167"/>
                  <a:pt x="0" y="33810"/>
                </a:cubicBezTo>
                <a:lnTo>
                  <a:pt x="298" y="33810"/>
                </a:lnTo>
                <a:cubicBezTo>
                  <a:pt x="298" y="15331"/>
                  <a:pt x="15331" y="298"/>
                  <a:pt x="33810" y="298"/>
                </a:cubicBezTo>
                <a:lnTo>
                  <a:pt x="33810" y="0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1;p2"/>
          <p:cNvSpPr/>
          <p:nvPr/>
        </p:nvSpPr>
        <p:spPr>
          <a:xfrm>
            <a:off x="8306983" y="2571733"/>
            <a:ext cx="1181627" cy="1181593"/>
          </a:xfrm>
          <a:custGeom>
            <a:avLst/>
            <a:gdLst/>
            <a:ahLst/>
            <a:cxnLst/>
            <a:rect l="l" t="t" r="r" b="b"/>
            <a:pathLst>
              <a:path w="34260" h="34259" extrusionOk="0">
                <a:moveTo>
                  <a:pt x="1" y="0"/>
                </a:moveTo>
                <a:cubicBezTo>
                  <a:pt x="1" y="18890"/>
                  <a:pt x="15369" y="34258"/>
                  <a:pt x="34259" y="34258"/>
                </a:cubicBezTo>
                <a:lnTo>
                  <a:pt x="34259" y="33064"/>
                </a:lnTo>
                <a:cubicBezTo>
                  <a:pt x="16027" y="33064"/>
                  <a:pt x="1194" y="18232"/>
                  <a:pt x="1194" y="0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22;p2"/>
          <p:cNvSpPr/>
          <p:nvPr/>
        </p:nvSpPr>
        <p:spPr>
          <a:xfrm>
            <a:off x="8322469" y="1405617"/>
            <a:ext cx="1166141" cy="1166141"/>
          </a:xfrm>
          <a:custGeom>
            <a:avLst/>
            <a:gdLst/>
            <a:ahLst/>
            <a:cxnLst/>
            <a:rect l="l" t="t" r="r" b="b"/>
            <a:pathLst>
              <a:path w="33811" h="33811" extrusionOk="0">
                <a:moveTo>
                  <a:pt x="33810" y="0"/>
                </a:moveTo>
                <a:cubicBezTo>
                  <a:pt x="15166" y="0"/>
                  <a:pt x="0" y="15167"/>
                  <a:pt x="0" y="33810"/>
                </a:cubicBezTo>
                <a:lnTo>
                  <a:pt x="298" y="33810"/>
                </a:lnTo>
                <a:cubicBezTo>
                  <a:pt x="298" y="15331"/>
                  <a:pt x="15331" y="298"/>
                  <a:pt x="33810" y="298"/>
                </a:cubicBezTo>
                <a:lnTo>
                  <a:pt x="33810" y="0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23;p2"/>
          <p:cNvSpPr/>
          <p:nvPr/>
        </p:nvSpPr>
        <p:spPr>
          <a:xfrm>
            <a:off x="8306983" y="2571733"/>
            <a:ext cx="1181627" cy="1181593"/>
          </a:xfrm>
          <a:custGeom>
            <a:avLst/>
            <a:gdLst/>
            <a:ahLst/>
            <a:cxnLst/>
            <a:rect l="l" t="t" r="r" b="b"/>
            <a:pathLst>
              <a:path w="34260" h="34259" extrusionOk="0">
                <a:moveTo>
                  <a:pt x="1" y="0"/>
                </a:moveTo>
                <a:cubicBezTo>
                  <a:pt x="1" y="18890"/>
                  <a:pt x="15369" y="34258"/>
                  <a:pt x="34259" y="34258"/>
                </a:cubicBezTo>
                <a:lnTo>
                  <a:pt x="34259" y="33064"/>
                </a:lnTo>
                <a:cubicBezTo>
                  <a:pt x="16027" y="33064"/>
                  <a:pt x="1194" y="18232"/>
                  <a:pt x="1194" y="0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24;p2"/>
          <p:cNvSpPr/>
          <p:nvPr/>
        </p:nvSpPr>
        <p:spPr>
          <a:xfrm>
            <a:off x="8224655" y="1307837"/>
            <a:ext cx="1263955" cy="1263921"/>
          </a:xfrm>
          <a:custGeom>
            <a:avLst/>
            <a:gdLst/>
            <a:ahLst/>
            <a:cxnLst/>
            <a:rect l="l" t="t" r="r" b="b"/>
            <a:pathLst>
              <a:path w="36647" h="36646" extrusionOk="0">
                <a:moveTo>
                  <a:pt x="36646" y="0"/>
                </a:moveTo>
                <a:cubicBezTo>
                  <a:pt x="16439" y="0"/>
                  <a:pt x="1" y="16439"/>
                  <a:pt x="1" y="36645"/>
                </a:cubicBezTo>
                <a:lnTo>
                  <a:pt x="300" y="36645"/>
                </a:lnTo>
                <a:cubicBezTo>
                  <a:pt x="300" y="16604"/>
                  <a:pt x="16605" y="299"/>
                  <a:pt x="36646" y="299"/>
                </a:cubicBezTo>
                <a:lnTo>
                  <a:pt x="36646" y="0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25;p2"/>
          <p:cNvSpPr/>
          <p:nvPr/>
        </p:nvSpPr>
        <p:spPr>
          <a:xfrm>
            <a:off x="8209238" y="2571733"/>
            <a:ext cx="1279372" cy="1279338"/>
          </a:xfrm>
          <a:custGeom>
            <a:avLst/>
            <a:gdLst/>
            <a:ahLst/>
            <a:cxnLst/>
            <a:rect l="l" t="t" r="r" b="b"/>
            <a:pathLst>
              <a:path w="37094" h="37093" extrusionOk="0">
                <a:moveTo>
                  <a:pt x="1" y="0"/>
                </a:moveTo>
                <a:cubicBezTo>
                  <a:pt x="1" y="20452"/>
                  <a:pt x="16641" y="37092"/>
                  <a:pt x="37093" y="37092"/>
                </a:cubicBezTo>
                <a:lnTo>
                  <a:pt x="37093" y="35898"/>
                </a:lnTo>
                <a:cubicBezTo>
                  <a:pt x="17298" y="35898"/>
                  <a:pt x="1194" y="19794"/>
                  <a:pt x="1194" y="0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2"/>
          <p:cNvSpPr/>
          <p:nvPr/>
        </p:nvSpPr>
        <p:spPr>
          <a:xfrm>
            <a:off x="8118701" y="1201883"/>
            <a:ext cx="1369908" cy="1369874"/>
          </a:xfrm>
          <a:custGeom>
            <a:avLst/>
            <a:gdLst/>
            <a:ahLst/>
            <a:cxnLst/>
            <a:rect l="l" t="t" r="r" b="b"/>
            <a:pathLst>
              <a:path w="39719" h="39718" extrusionOk="0">
                <a:moveTo>
                  <a:pt x="39718" y="0"/>
                </a:moveTo>
                <a:cubicBezTo>
                  <a:pt x="17818" y="0"/>
                  <a:pt x="0" y="17817"/>
                  <a:pt x="0" y="39717"/>
                </a:cubicBezTo>
                <a:lnTo>
                  <a:pt x="299" y="39717"/>
                </a:lnTo>
                <a:cubicBezTo>
                  <a:pt x="299" y="17982"/>
                  <a:pt x="17982" y="298"/>
                  <a:pt x="39718" y="298"/>
                </a:cubicBezTo>
                <a:lnTo>
                  <a:pt x="39718" y="0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27;p2"/>
          <p:cNvSpPr/>
          <p:nvPr/>
        </p:nvSpPr>
        <p:spPr>
          <a:xfrm>
            <a:off x="8103249" y="2571733"/>
            <a:ext cx="1385360" cy="1385325"/>
          </a:xfrm>
          <a:custGeom>
            <a:avLst/>
            <a:gdLst/>
            <a:ahLst/>
            <a:cxnLst/>
            <a:rect l="l" t="t" r="r" b="b"/>
            <a:pathLst>
              <a:path w="40167" h="40166" extrusionOk="0">
                <a:moveTo>
                  <a:pt x="1" y="0"/>
                </a:moveTo>
                <a:cubicBezTo>
                  <a:pt x="1" y="22146"/>
                  <a:pt x="18019" y="40165"/>
                  <a:pt x="40166" y="40165"/>
                </a:cubicBezTo>
                <a:lnTo>
                  <a:pt x="40166" y="38971"/>
                </a:lnTo>
                <a:cubicBezTo>
                  <a:pt x="18677" y="38971"/>
                  <a:pt x="1194" y="21488"/>
                  <a:pt x="1194" y="0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28;p2"/>
          <p:cNvSpPr/>
          <p:nvPr/>
        </p:nvSpPr>
        <p:spPr>
          <a:xfrm>
            <a:off x="7728158" y="91261"/>
            <a:ext cx="1373323" cy="335312"/>
          </a:xfrm>
          <a:custGeom>
            <a:avLst/>
            <a:gdLst/>
            <a:ahLst/>
            <a:cxnLst/>
            <a:rect l="l" t="t" r="r" b="b"/>
            <a:pathLst>
              <a:path w="39818" h="9722" extrusionOk="0">
                <a:moveTo>
                  <a:pt x="39222" y="598"/>
                </a:moveTo>
                <a:lnTo>
                  <a:pt x="39222" y="9124"/>
                </a:lnTo>
                <a:lnTo>
                  <a:pt x="598" y="9124"/>
                </a:lnTo>
                <a:lnTo>
                  <a:pt x="598" y="598"/>
                </a:lnTo>
                <a:close/>
                <a:moveTo>
                  <a:pt x="1" y="1"/>
                </a:moveTo>
                <a:lnTo>
                  <a:pt x="1" y="9721"/>
                </a:lnTo>
                <a:lnTo>
                  <a:pt x="39818" y="9721"/>
                </a:lnTo>
                <a:lnTo>
                  <a:pt x="39818" y="1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29;p2"/>
          <p:cNvSpPr/>
          <p:nvPr/>
        </p:nvSpPr>
        <p:spPr>
          <a:xfrm>
            <a:off x="7831042" y="0"/>
            <a:ext cx="1352767" cy="314721"/>
          </a:xfrm>
          <a:custGeom>
            <a:avLst/>
            <a:gdLst/>
            <a:ahLst/>
            <a:cxnLst/>
            <a:rect l="l" t="t" r="r" b="b"/>
            <a:pathLst>
              <a:path w="39222" h="9125" extrusionOk="0">
                <a:moveTo>
                  <a:pt x="0" y="1"/>
                </a:moveTo>
                <a:lnTo>
                  <a:pt x="0" y="9124"/>
                </a:lnTo>
                <a:lnTo>
                  <a:pt x="39221" y="9124"/>
                </a:lnTo>
                <a:lnTo>
                  <a:pt x="39221" y="1"/>
                </a:lnTo>
                <a:close/>
              </a:path>
            </a:pathLst>
          </a:custGeom>
          <a:solidFill>
            <a:srgbClr val="FFE0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0" name="Google Shape;30;p2"/>
          <p:cNvGrpSpPr/>
          <p:nvPr/>
        </p:nvGrpSpPr>
        <p:grpSpPr>
          <a:xfrm rot="-5400000">
            <a:off x="400282" y="4144995"/>
            <a:ext cx="686697" cy="1347673"/>
            <a:chOff x="200457" y="1184982"/>
            <a:chExt cx="686697" cy="1347673"/>
          </a:xfrm>
        </p:grpSpPr>
        <p:sp>
          <p:nvSpPr>
            <p:cNvPr id="31" name="Google Shape;31;p2"/>
            <p:cNvSpPr/>
            <p:nvPr/>
          </p:nvSpPr>
          <p:spPr>
            <a:xfrm>
              <a:off x="200457" y="1335946"/>
              <a:ext cx="30903" cy="30696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48" y="1"/>
                  </a:moveTo>
                  <a:cubicBezTo>
                    <a:pt x="332" y="1"/>
                    <a:pt x="215" y="43"/>
                    <a:pt x="132" y="126"/>
                  </a:cubicBezTo>
                  <a:cubicBezTo>
                    <a:pt x="47" y="210"/>
                    <a:pt x="1" y="323"/>
                    <a:pt x="1" y="442"/>
                  </a:cubicBezTo>
                  <a:cubicBezTo>
                    <a:pt x="2" y="561"/>
                    <a:pt x="48" y="675"/>
                    <a:pt x="132" y="758"/>
                  </a:cubicBezTo>
                  <a:cubicBezTo>
                    <a:pt x="216" y="842"/>
                    <a:pt x="329" y="889"/>
                    <a:pt x="448" y="890"/>
                  </a:cubicBezTo>
                  <a:cubicBezTo>
                    <a:pt x="567" y="890"/>
                    <a:pt x="680" y="842"/>
                    <a:pt x="764" y="758"/>
                  </a:cubicBezTo>
                  <a:cubicBezTo>
                    <a:pt x="848" y="675"/>
                    <a:pt x="895" y="560"/>
                    <a:pt x="896" y="442"/>
                  </a:cubicBezTo>
                  <a:cubicBezTo>
                    <a:pt x="896" y="323"/>
                    <a:pt x="849" y="210"/>
                    <a:pt x="764" y="126"/>
                  </a:cubicBezTo>
                  <a:cubicBezTo>
                    <a:pt x="681" y="43"/>
                    <a:pt x="565" y="1"/>
                    <a:pt x="448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11930" y="1348328"/>
              <a:ext cx="427055" cy="1020559"/>
            </a:xfrm>
            <a:custGeom>
              <a:avLst/>
              <a:gdLst/>
              <a:ahLst/>
              <a:cxnLst/>
              <a:rect l="l" t="t" r="r" b="b"/>
              <a:pathLst>
                <a:path w="12382" h="29590" extrusionOk="0">
                  <a:moveTo>
                    <a:pt x="490" y="1"/>
                  </a:moveTo>
                  <a:cubicBezTo>
                    <a:pt x="287" y="1"/>
                    <a:pt x="103" y="141"/>
                    <a:pt x="55" y="348"/>
                  </a:cubicBezTo>
                  <a:cubicBezTo>
                    <a:pt x="0" y="590"/>
                    <a:pt x="151" y="829"/>
                    <a:pt x="392" y="883"/>
                  </a:cubicBezTo>
                  <a:cubicBezTo>
                    <a:pt x="422" y="890"/>
                    <a:pt x="452" y="895"/>
                    <a:pt x="483" y="895"/>
                  </a:cubicBezTo>
                  <a:cubicBezTo>
                    <a:pt x="487" y="895"/>
                    <a:pt x="491" y="895"/>
                    <a:pt x="494" y="894"/>
                  </a:cubicBezTo>
                  <a:cubicBezTo>
                    <a:pt x="703" y="894"/>
                    <a:pt x="883" y="749"/>
                    <a:pt x="926" y="546"/>
                  </a:cubicBezTo>
                  <a:cubicBezTo>
                    <a:pt x="981" y="305"/>
                    <a:pt x="831" y="65"/>
                    <a:pt x="589" y="12"/>
                  </a:cubicBezTo>
                  <a:cubicBezTo>
                    <a:pt x="556" y="5"/>
                    <a:pt x="523" y="1"/>
                    <a:pt x="490" y="1"/>
                  </a:cubicBezTo>
                  <a:close/>
                  <a:moveTo>
                    <a:pt x="3601" y="1088"/>
                  </a:moveTo>
                  <a:cubicBezTo>
                    <a:pt x="3435" y="1088"/>
                    <a:pt x="3275" y="1182"/>
                    <a:pt x="3199" y="1342"/>
                  </a:cubicBezTo>
                  <a:cubicBezTo>
                    <a:pt x="3091" y="1564"/>
                    <a:pt x="3185" y="1832"/>
                    <a:pt x="3407" y="1939"/>
                  </a:cubicBezTo>
                  <a:cubicBezTo>
                    <a:pt x="3469" y="1968"/>
                    <a:pt x="3534" y="1983"/>
                    <a:pt x="3602" y="1983"/>
                  </a:cubicBezTo>
                  <a:cubicBezTo>
                    <a:pt x="3603" y="1983"/>
                    <a:pt x="3604" y="1983"/>
                    <a:pt x="3605" y="1983"/>
                  </a:cubicBezTo>
                  <a:cubicBezTo>
                    <a:pt x="3775" y="1983"/>
                    <a:pt x="3931" y="1883"/>
                    <a:pt x="4004" y="1729"/>
                  </a:cubicBezTo>
                  <a:cubicBezTo>
                    <a:pt x="4112" y="1507"/>
                    <a:pt x="4019" y="1240"/>
                    <a:pt x="3796" y="1133"/>
                  </a:cubicBezTo>
                  <a:cubicBezTo>
                    <a:pt x="3733" y="1103"/>
                    <a:pt x="3666" y="1088"/>
                    <a:pt x="3601" y="1088"/>
                  </a:cubicBezTo>
                  <a:close/>
                  <a:moveTo>
                    <a:pt x="6390" y="2843"/>
                  </a:moveTo>
                  <a:cubicBezTo>
                    <a:pt x="6259" y="2843"/>
                    <a:pt x="6129" y="2901"/>
                    <a:pt x="6041" y="3013"/>
                  </a:cubicBezTo>
                  <a:cubicBezTo>
                    <a:pt x="5888" y="3204"/>
                    <a:pt x="5919" y="3485"/>
                    <a:pt x="6110" y="3639"/>
                  </a:cubicBezTo>
                  <a:cubicBezTo>
                    <a:pt x="6190" y="3702"/>
                    <a:pt x="6289" y="3736"/>
                    <a:pt x="6391" y="3737"/>
                  </a:cubicBezTo>
                  <a:cubicBezTo>
                    <a:pt x="6527" y="3737"/>
                    <a:pt x="6655" y="3676"/>
                    <a:pt x="6740" y="3570"/>
                  </a:cubicBezTo>
                  <a:cubicBezTo>
                    <a:pt x="6894" y="3377"/>
                    <a:pt x="6863" y="3095"/>
                    <a:pt x="6671" y="2941"/>
                  </a:cubicBezTo>
                  <a:lnTo>
                    <a:pt x="6667" y="2941"/>
                  </a:lnTo>
                  <a:cubicBezTo>
                    <a:pt x="6586" y="2875"/>
                    <a:pt x="6487" y="2843"/>
                    <a:pt x="6390" y="2843"/>
                  </a:cubicBezTo>
                  <a:close/>
                  <a:moveTo>
                    <a:pt x="8719" y="5171"/>
                  </a:moveTo>
                  <a:cubicBezTo>
                    <a:pt x="8621" y="5171"/>
                    <a:pt x="8522" y="5203"/>
                    <a:pt x="8440" y="5270"/>
                  </a:cubicBezTo>
                  <a:cubicBezTo>
                    <a:pt x="8247" y="5424"/>
                    <a:pt x="8217" y="5705"/>
                    <a:pt x="8371" y="5896"/>
                  </a:cubicBezTo>
                  <a:cubicBezTo>
                    <a:pt x="8454" y="6003"/>
                    <a:pt x="8581" y="6066"/>
                    <a:pt x="8716" y="6066"/>
                  </a:cubicBezTo>
                  <a:cubicBezTo>
                    <a:pt x="8717" y="6066"/>
                    <a:pt x="8718" y="6066"/>
                    <a:pt x="8720" y="6066"/>
                  </a:cubicBezTo>
                  <a:cubicBezTo>
                    <a:pt x="8822" y="6066"/>
                    <a:pt x="8920" y="6031"/>
                    <a:pt x="9001" y="5968"/>
                  </a:cubicBezTo>
                  <a:cubicBezTo>
                    <a:pt x="9192" y="5812"/>
                    <a:pt x="9223" y="5532"/>
                    <a:pt x="9068" y="5339"/>
                  </a:cubicBezTo>
                  <a:cubicBezTo>
                    <a:pt x="8981" y="5228"/>
                    <a:pt x="8850" y="5171"/>
                    <a:pt x="8719" y="5171"/>
                  </a:cubicBezTo>
                  <a:close/>
                  <a:moveTo>
                    <a:pt x="10475" y="7958"/>
                  </a:moveTo>
                  <a:cubicBezTo>
                    <a:pt x="10409" y="7958"/>
                    <a:pt x="10342" y="7972"/>
                    <a:pt x="10279" y="8003"/>
                  </a:cubicBezTo>
                  <a:cubicBezTo>
                    <a:pt x="10057" y="8110"/>
                    <a:pt x="9966" y="8378"/>
                    <a:pt x="10073" y="8599"/>
                  </a:cubicBezTo>
                  <a:cubicBezTo>
                    <a:pt x="10146" y="8754"/>
                    <a:pt x="10302" y="8853"/>
                    <a:pt x="10473" y="8853"/>
                  </a:cubicBezTo>
                  <a:cubicBezTo>
                    <a:pt x="10474" y="8853"/>
                    <a:pt x="10475" y="8853"/>
                    <a:pt x="10476" y="8853"/>
                  </a:cubicBezTo>
                  <a:cubicBezTo>
                    <a:pt x="10543" y="8853"/>
                    <a:pt x="10610" y="8837"/>
                    <a:pt x="10670" y="8808"/>
                  </a:cubicBezTo>
                  <a:cubicBezTo>
                    <a:pt x="10892" y="8700"/>
                    <a:pt x="10985" y="8433"/>
                    <a:pt x="10880" y="8211"/>
                  </a:cubicBezTo>
                  <a:cubicBezTo>
                    <a:pt x="10802" y="8051"/>
                    <a:pt x="10641" y="7958"/>
                    <a:pt x="10475" y="7958"/>
                  </a:cubicBezTo>
                  <a:close/>
                  <a:moveTo>
                    <a:pt x="11566" y="11066"/>
                  </a:moveTo>
                  <a:cubicBezTo>
                    <a:pt x="11533" y="11066"/>
                    <a:pt x="11500" y="11070"/>
                    <a:pt x="11466" y="11077"/>
                  </a:cubicBezTo>
                  <a:cubicBezTo>
                    <a:pt x="11225" y="11130"/>
                    <a:pt x="11074" y="11370"/>
                    <a:pt x="11130" y="11611"/>
                  </a:cubicBezTo>
                  <a:cubicBezTo>
                    <a:pt x="11175" y="11814"/>
                    <a:pt x="11355" y="11959"/>
                    <a:pt x="11565" y="11959"/>
                  </a:cubicBezTo>
                  <a:cubicBezTo>
                    <a:pt x="11568" y="11960"/>
                    <a:pt x="11572" y="11960"/>
                    <a:pt x="11575" y="11960"/>
                  </a:cubicBezTo>
                  <a:cubicBezTo>
                    <a:pt x="11604" y="11960"/>
                    <a:pt x="11634" y="11955"/>
                    <a:pt x="11663" y="11948"/>
                  </a:cubicBezTo>
                  <a:cubicBezTo>
                    <a:pt x="11905" y="11895"/>
                    <a:pt x="12056" y="11655"/>
                    <a:pt x="12001" y="11414"/>
                  </a:cubicBezTo>
                  <a:cubicBezTo>
                    <a:pt x="11954" y="11207"/>
                    <a:pt x="11770" y="11066"/>
                    <a:pt x="11566" y="11066"/>
                  </a:cubicBezTo>
                  <a:close/>
                  <a:moveTo>
                    <a:pt x="11934" y="14340"/>
                  </a:moveTo>
                  <a:cubicBezTo>
                    <a:pt x="11933" y="14340"/>
                    <a:pt x="11933" y="14340"/>
                    <a:pt x="11932" y="14340"/>
                  </a:cubicBezTo>
                  <a:cubicBezTo>
                    <a:pt x="11931" y="14340"/>
                    <a:pt x="11930" y="14340"/>
                    <a:pt x="11930" y="14340"/>
                  </a:cubicBezTo>
                  <a:cubicBezTo>
                    <a:pt x="11684" y="14340"/>
                    <a:pt x="11484" y="14540"/>
                    <a:pt x="11484" y="14788"/>
                  </a:cubicBezTo>
                  <a:cubicBezTo>
                    <a:pt x="11486" y="15034"/>
                    <a:pt x="11686" y="15234"/>
                    <a:pt x="11933" y="15234"/>
                  </a:cubicBezTo>
                  <a:cubicBezTo>
                    <a:pt x="11934" y="15234"/>
                    <a:pt x="11935" y="15234"/>
                    <a:pt x="11935" y="15234"/>
                  </a:cubicBezTo>
                  <a:cubicBezTo>
                    <a:pt x="12182" y="15233"/>
                    <a:pt x="12382" y="15031"/>
                    <a:pt x="12379" y="14784"/>
                  </a:cubicBezTo>
                  <a:cubicBezTo>
                    <a:pt x="12378" y="14538"/>
                    <a:pt x="12179" y="14340"/>
                    <a:pt x="11934" y="14340"/>
                  </a:cubicBezTo>
                  <a:close/>
                  <a:moveTo>
                    <a:pt x="11570" y="17613"/>
                  </a:moveTo>
                  <a:cubicBezTo>
                    <a:pt x="11365" y="17613"/>
                    <a:pt x="11181" y="17753"/>
                    <a:pt x="11132" y="17960"/>
                  </a:cubicBezTo>
                  <a:lnTo>
                    <a:pt x="11136" y="17960"/>
                  </a:lnTo>
                  <a:cubicBezTo>
                    <a:pt x="11079" y="18202"/>
                    <a:pt x="11231" y="18442"/>
                    <a:pt x="11473" y="18494"/>
                  </a:cubicBezTo>
                  <a:cubicBezTo>
                    <a:pt x="11505" y="18503"/>
                    <a:pt x="11538" y="18506"/>
                    <a:pt x="11571" y="18506"/>
                  </a:cubicBezTo>
                  <a:cubicBezTo>
                    <a:pt x="11780" y="18505"/>
                    <a:pt x="11960" y="18361"/>
                    <a:pt x="12007" y="18157"/>
                  </a:cubicBezTo>
                  <a:cubicBezTo>
                    <a:pt x="12061" y="17916"/>
                    <a:pt x="11910" y="17677"/>
                    <a:pt x="11669" y="17624"/>
                  </a:cubicBezTo>
                  <a:cubicBezTo>
                    <a:pt x="11636" y="17616"/>
                    <a:pt x="11603" y="17613"/>
                    <a:pt x="11570" y="17613"/>
                  </a:cubicBezTo>
                  <a:close/>
                  <a:moveTo>
                    <a:pt x="10486" y="20723"/>
                  </a:moveTo>
                  <a:cubicBezTo>
                    <a:pt x="10320" y="20723"/>
                    <a:pt x="10160" y="20816"/>
                    <a:pt x="10083" y="20976"/>
                  </a:cubicBezTo>
                  <a:cubicBezTo>
                    <a:pt x="9975" y="21199"/>
                    <a:pt x="10069" y="21466"/>
                    <a:pt x="10292" y="21572"/>
                  </a:cubicBezTo>
                  <a:cubicBezTo>
                    <a:pt x="10352" y="21602"/>
                    <a:pt x="10419" y="21617"/>
                    <a:pt x="10485" y="21617"/>
                  </a:cubicBezTo>
                  <a:cubicBezTo>
                    <a:pt x="10486" y="21617"/>
                    <a:pt x="10487" y="21617"/>
                    <a:pt x="10488" y="21617"/>
                  </a:cubicBezTo>
                  <a:cubicBezTo>
                    <a:pt x="10659" y="21617"/>
                    <a:pt x="10814" y="21518"/>
                    <a:pt x="10888" y="21364"/>
                  </a:cubicBezTo>
                  <a:cubicBezTo>
                    <a:pt x="10995" y="21141"/>
                    <a:pt x="10902" y="20874"/>
                    <a:pt x="10679" y="20767"/>
                  </a:cubicBezTo>
                  <a:cubicBezTo>
                    <a:pt x="10617" y="20737"/>
                    <a:pt x="10551" y="20723"/>
                    <a:pt x="10486" y="20723"/>
                  </a:cubicBezTo>
                  <a:close/>
                  <a:moveTo>
                    <a:pt x="8734" y="23512"/>
                  </a:moveTo>
                  <a:cubicBezTo>
                    <a:pt x="8602" y="23512"/>
                    <a:pt x="8472" y="23570"/>
                    <a:pt x="8383" y="23682"/>
                  </a:cubicBezTo>
                  <a:cubicBezTo>
                    <a:pt x="8229" y="23875"/>
                    <a:pt x="8262" y="24156"/>
                    <a:pt x="8455" y="24310"/>
                  </a:cubicBezTo>
                  <a:cubicBezTo>
                    <a:pt x="8534" y="24374"/>
                    <a:pt x="8632" y="24409"/>
                    <a:pt x="8734" y="24409"/>
                  </a:cubicBezTo>
                  <a:cubicBezTo>
                    <a:pt x="8870" y="24408"/>
                    <a:pt x="8999" y="24345"/>
                    <a:pt x="9083" y="24239"/>
                  </a:cubicBezTo>
                  <a:cubicBezTo>
                    <a:pt x="9238" y="24045"/>
                    <a:pt x="9207" y="23763"/>
                    <a:pt x="9012" y="23609"/>
                  </a:cubicBezTo>
                  <a:cubicBezTo>
                    <a:pt x="8929" y="23544"/>
                    <a:pt x="8831" y="23512"/>
                    <a:pt x="8734" y="23512"/>
                  </a:cubicBezTo>
                  <a:close/>
                  <a:moveTo>
                    <a:pt x="6406" y="25846"/>
                  </a:moveTo>
                  <a:cubicBezTo>
                    <a:pt x="6309" y="25846"/>
                    <a:pt x="6211" y="25877"/>
                    <a:pt x="6128" y="25942"/>
                  </a:cubicBezTo>
                  <a:cubicBezTo>
                    <a:pt x="5934" y="26096"/>
                    <a:pt x="5904" y="26378"/>
                    <a:pt x="6059" y="26571"/>
                  </a:cubicBezTo>
                  <a:cubicBezTo>
                    <a:pt x="6143" y="26676"/>
                    <a:pt x="6270" y="26739"/>
                    <a:pt x="6404" y="26739"/>
                  </a:cubicBezTo>
                  <a:cubicBezTo>
                    <a:pt x="6405" y="26739"/>
                    <a:pt x="6407" y="26739"/>
                    <a:pt x="6408" y="26739"/>
                  </a:cubicBezTo>
                  <a:cubicBezTo>
                    <a:pt x="6409" y="26739"/>
                    <a:pt x="6411" y="26739"/>
                    <a:pt x="6413" y="26739"/>
                  </a:cubicBezTo>
                  <a:cubicBezTo>
                    <a:pt x="6512" y="26739"/>
                    <a:pt x="6607" y="26705"/>
                    <a:pt x="6685" y="26643"/>
                  </a:cubicBezTo>
                  <a:cubicBezTo>
                    <a:pt x="6879" y="26488"/>
                    <a:pt x="6913" y="26205"/>
                    <a:pt x="6757" y="26014"/>
                  </a:cubicBezTo>
                  <a:cubicBezTo>
                    <a:pt x="6668" y="25903"/>
                    <a:pt x="6538" y="25846"/>
                    <a:pt x="6406" y="25846"/>
                  </a:cubicBezTo>
                  <a:close/>
                  <a:moveTo>
                    <a:pt x="3625" y="27603"/>
                  </a:moveTo>
                  <a:cubicBezTo>
                    <a:pt x="3559" y="27603"/>
                    <a:pt x="3493" y="27618"/>
                    <a:pt x="3430" y="27648"/>
                  </a:cubicBezTo>
                  <a:cubicBezTo>
                    <a:pt x="3207" y="27755"/>
                    <a:pt x="3113" y="28022"/>
                    <a:pt x="3221" y="28244"/>
                  </a:cubicBezTo>
                  <a:cubicBezTo>
                    <a:pt x="3294" y="28399"/>
                    <a:pt x="3452" y="28498"/>
                    <a:pt x="3624" y="28498"/>
                  </a:cubicBezTo>
                  <a:cubicBezTo>
                    <a:pt x="3692" y="28498"/>
                    <a:pt x="3759" y="28482"/>
                    <a:pt x="3821" y="28453"/>
                  </a:cubicBezTo>
                  <a:cubicBezTo>
                    <a:pt x="4042" y="28344"/>
                    <a:pt x="4133" y="28076"/>
                    <a:pt x="4026" y="27853"/>
                  </a:cubicBezTo>
                  <a:cubicBezTo>
                    <a:pt x="3948" y="27695"/>
                    <a:pt x="3789" y="27603"/>
                    <a:pt x="3625" y="27603"/>
                  </a:cubicBezTo>
                  <a:close/>
                  <a:moveTo>
                    <a:pt x="515" y="28695"/>
                  </a:moveTo>
                  <a:cubicBezTo>
                    <a:pt x="482" y="28695"/>
                    <a:pt x="449" y="28699"/>
                    <a:pt x="416" y="28706"/>
                  </a:cubicBezTo>
                  <a:cubicBezTo>
                    <a:pt x="175" y="28762"/>
                    <a:pt x="24" y="29002"/>
                    <a:pt x="80" y="29243"/>
                  </a:cubicBezTo>
                  <a:cubicBezTo>
                    <a:pt x="127" y="29446"/>
                    <a:pt x="307" y="29590"/>
                    <a:pt x="515" y="29590"/>
                  </a:cubicBezTo>
                  <a:cubicBezTo>
                    <a:pt x="549" y="29590"/>
                    <a:pt x="583" y="29586"/>
                    <a:pt x="617" y="29580"/>
                  </a:cubicBezTo>
                  <a:lnTo>
                    <a:pt x="617" y="29578"/>
                  </a:lnTo>
                  <a:cubicBezTo>
                    <a:pt x="857" y="29524"/>
                    <a:pt x="1008" y="29285"/>
                    <a:pt x="953" y="29044"/>
                  </a:cubicBezTo>
                  <a:cubicBezTo>
                    <a:pt x="905" y="28836"/>
                    <a:pt x="720" y="28695"/>
                    <a:pt x="515" y="28695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00457" y="2350857"/>
              <a:ext cx="30903" cy="30903"/>
            </a:xfrm>
            <a:custGeom>
              <a:avLst/>
              <a:gdLst/>
              <a:ahLst/>
              <a:cxnLst/>
              <a:rect l="l" t="t" r="r" b="b"/>
              <a:pathLst>
                <a:path w="896" h="896" extrusionOk="0">
                  <a:moveTo>
                    <a:pt x="450" y="1"/>
                  </a:moveTo>
                  <a:cubicBezTo>
                    <a:pt x="421" y="1"/>
                    <a:pt x="391" y="4"/>
                    <a:pt x="362" y="9"/>
                  </a:cubicBezTo>
                  <a:cubicBezTo>
                    <a:pt x="333" y="14"/>
                    <a:pt x="306" y="22"/>
                    <a:pt x="278" y="33"/>
                  </a:cubicBezTo>
                  <a:cubicBezTo>
                    <a:pt x="251" y="46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111" y="152"/>
                    <a:pt x="93" y="175"/>
                    <a:pt x="79" y="200"/>
                  </a:cubicBezTo>
                  <a:cubicBezTo>
                    <a:pt x="62" y="223"/>
                    <a:pt x="47" y="248"/>
                    <a:pt x="37" y="274"/>
                  </a:cubicBezTo>
                  <a:cubicBezTo>
                    <a:pt x="25" y="302"/>
                    <a:pt x="16" y="330"/>
                    <a:pt x="10" y="358"/>
                  </a:cubicBezTo>
                  <a:cubicBezTo>
                    <a:pt x="4" y="388"/>
                    <a:pt x="1" y="418"/>
                    <a:pt x="1" y="448"/>
                  </a:cubicBezTo>
                  <a:cubicBezTo>
                    <a:pt x="2" y="567"/>
                    <a:pt x="48" y="680"/>
                    <a:pt x="132" y="764"/>
                  </a:cubicBezTo>
                  <a:cubicBezTo>
                    <a:pt x="153" y="784"/>
                    <a:pt x="176" y="802"/>
                    <a:pt x="200" y="818"/>
                  </a:cubicBezTo>
                  <a:cubicBezTo>
                    <a:pt x="224" y="835"/>
                    <a:pt x="250" y="850"/>
                    <a:pt x="278" y="859"/>
                  </a:cubicBezTo>
                  <a:cubicBezTo>
                    <a:pt x="304" y="871"/>
                    <a:pt x="333" y="880"/>
                    <a:pt x="362" y="886"/>
                  </a:cubicBezTo>
                  <a:cubicBezTo>
                    <a:pt x="390" y="892"/>
                    <a:pt x="419" y="895"/>
                    <a:pt x="448" y="895"/>
                  </a:cubicBezTo>
                  <a:cubicBezTo>
                    <a:pt x="479" y="895"/>
                    <a:pt x="508" y="892"/>
                    <a:pt x="538" y="886"/>
                  </a:cubicBezTo>
                  <a:cubicBezTo>
                    <a:pt x="566" y="880"/>
                    <a:pt x="594" y="871"/>
                    <a:pt x="622" y="859"/>
                  </a:cubicBezTo>
                  <a:cubicBezTo>
                    <a:pt x="649" y="849"/>
                    <a:pt x="675" y="835"/>
                    <a:pt x="699" y="818"/>
                  </a:cubicBezTo>
                  <a:cubicBezTo>
                    <a:pt x="722" y="802"/>
                    <a:pt x="745" y="784"/>
                    <a:pt x="764" y="764"/>
                  </a:cubicBezTo>
                  <a:cubicBezTo>
                    <a:pt x="848" y="680"/>
                    <a:pt x="895" y="567"/>
                    <a:pt x="896" y="448"/>
                  </a:cubicBezTo>
                  <a:cubicBezTo>
                    <a:pt x="896" y="418"/>
                    <a:pt x="892" y="388"/>
                    <a:pt x="887" y="358"/>
                  </a:cubicBezTo>
                  <a:cubicBezTo>
                    <a:pt x="881" y="330"/>
                    <a:pt x="873" y="302"/>
                    <a:pt x="863" y="274"/>
                  </a:cubicBezTo>
                  <a:cubicBezTo>
                    <a:pt x="850" y="248"/>
                    <a:pt x="837" y="223"/>
                    <a:pt x="821" y="200"/>
                  </a:cubicBezTo>
                  <a:cubicBezTo>
                    <a:pt x="805" y="175"/>
                    <a:pt x="787" y="152"/>
                    <a:pt x="764" y="132"/>
                  </a:cubicBezTo>
                  <a:cubicBezTo>
                    <a:pt x="745" y="110"/>
                    <a:pt x="722" y="91"/>
                    <a:pt x="699" y="75"/>
                  </a:cubicBezTo>
                  <a:cubicBezTo>
                    <a:pt x="671" y="60"/>
                    <a:pt x="648" y="46"/>
                    <a:pt x="622" y="33"/>
                  </a:cubicBezTo>
                  <a:cubicBezTo>
                    <a:pt x="594" y="22"/>
                    <a:pt x="566" y="14"/>
                    <a:pt x="538" y="9"/>
                  </a:cubicBezTo>
                  <a:cubicBezTo>
                    <a:pt x="509" y="4"/>
                    <a:pt x="479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00457" y="1184982"/>
              <a:ext cx="30903" cy="30696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50" y="1"/>
                  </a:moveTo>
                  <a:cubicBezTo>
                    <a:pt x="333" y="1"/>
                    <a:pt x="216" y="43"/>
                    <a:pt x="132" y="124"/>
                  </a:cubicBezTo>
                  <a:cubicBezTo>
                    <a:pt x="48" y="209"/>
                    <a:pt x="2" y="323"/>
                    <a:pt x="1" y="442"/>
                  </a:cubicBezTo>
                  <a:cubicBezTo>
                    <a:pt x="1" y="559"/>
                    <a:pt x="48" y="674"/>
                    <a:pt x="132" y="758"/>
                  </a:cubicBezTo>
                  <a:cubicBezTo>
                    <a:pt x="216" y="840"/>
                    <a:pt x="329" y="888"/>
                    <a:pt x="448" y="889"/>
                  </a:cubicBezTo>
                  <a:cubicBezTo>
                    <a:pt x="567" y="888"/>
                    <a:pt x="680" y="841"/>
                    <a:pt x="764" y="758"/>
                  </a:cubicBezTo>
                  <a:cubicBezTo>
                    <a:pt x="848" y="674"/>
                    <a:pt x="896" y="559"/>
                    <a:pt x="896" y="442"/>
                  </a:cubicBezTo>
                  <a:cubicBezTo>
                    <a:pt x="895" y="323"/>
                    <a:pt x="848" y="209"/>
                    <a:pt x="764" y="124"/>
                  </a:cubicBezTo>
                  <a:cubicBezTo>
                    <a:pt x="681" y="42"/>
                    <a:pt x="566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36004" y="1199020"/>
              <a:ext cx="551150" cy="1319208"/>
            </a:xfrm>
            <a:custGeom>
              <a:avLst/>
              <a:gdLst/>
              <a:ahLst/>
              <a:cxnLst/>
              <a:rect l="l" t="t" r="r" b="b"/>
              <a:pathLst>
                <a:path w="15980" h="38249" extrusionOk="0">
                  <a:moveTo>
                    <a:pt x="491" y="0"/>
                  </a:moveTo>
                  <a:cubicBezTo>
                    <a:pt x="283" y="0"/>
                    <a:pt x="97" y="145"/>
                    <a:pt x="52" y="356"/>
                  </a:cubicBezTo>
                  <a:cubicBezTo>
                    <a:pt x="0" y="599"/>
                    <a:pt x="156" y="837"/>
                    <a:pt x="399" y="888"/>
                  </a:cubicBezTo>
                  <a:lnTo>
                    <a:pt x="395" y="888"/>
                  </a:lnTo>
                  <a:cubicBezTo>
                    <a:pt x="427" y="893"/>
                    <a:pt x="459" y="895"/>
                    <a:pt x="491" y="897"/>
                  </a:cubicBezTo>
                  <a:cubicBezTo>
                    <a:pt x="701" y="894"/>
                    <a:pt x="882" y="747"/>
                    <a:pt x="927" y="541"/>
                  </a:cubicBezTo>
                  <a:cubicBezTo>
                    <a:pt x="976" y="300"/>
                    <a:pt x="824" y="63"/>
                    <a:pt x="583" y="10"/>
                  </a:cubicBezTo>
                  <a:cubicBezTo>
                    <a:pt x="552" y="3"/>
                    <a:pt x="521" y="0"/>
                    <a:pt x="491" y="0"/>
                  </a:cubicBezTo>
                  <a:close/>
                  <a:moveTo>
                    <a:pt x="4285" y="1233"/>
                  </a:moveTo>
                  <a:cubicBezTo>
                    <a:pt x="4114" y="1233"/>
                    <a:pt x="3950" y="1332"/>
                    <a:pt x="3876" y="1498"/>
                  </a:cubicBezTo>
                  <a:cubicBezTo>
                    <a:pt x="3776" y="1723"/>
                    <a:pt x="3877" y="1988"/>
                    <a:pt x="4103" y="2089"/>
                  </a:cubicBezTo>
                  <a:cubicBezTo>
                    <a:pt x="4160" y="2114"/>
                    <a:pt x="4222" y="2128"/>
                    <a:pt x="4285" y="2128"/>
                  </a:cubicBezTo>
                  <a:cubicBezTo>
                    <a:pt x="4462" y="2128"/>
                    <a:pt x="4621" y="2024"/>
                    <a:pt x="4694" y="1863"/>
                  </a:cubicBezTo>
                  <a:cubicBezTo>
                    <a:pt x="4795" y="1636"/>
                    <a:pt x="4693" y="1371"/>
                    <a:pt x="4467" y="1272"/>
                  </a:cubicBezTo>
                  <a:cubicBezTo>
                    <a:pt x="4408" y="1245"/>
                    <a:pt x="4346" y="1233"/>
                    <a:pt x="4285" y="1233"/>
                  </a:cubicBezTo>
                  <a:close/>
                  <a:moveTo>
                    <a:pt x="7740" y="3232"/>
                  </a:moveTo>
                  <a:cubicBezTo>
                    <a:pt x="7601" y="3232"/>
                    <a:pt x="7465" y="3296"/>
                    <a:pt x="7377" y="3417"/>
                  </a:cubicBezTo>
                  <a:cubicBezTo>
                    <a:pt x="7233" y="3616"/>
                    <a:pt x="7277" y="3895"/>
                    <a:pt x="7476" y="4040"/>
                  </a:cubicBezTo>
                  <a:cubicBezTo>
                    <a:pt x="7551" y="4094"/>
                    <a:pt x="7642" y="4125"/>
                    <a:pt x="7736" y="4125"/>
                  </a:cubicBezTo>
                  <a:cubicBezTo>
                    <a:pt x="7737" y="4125"/>
                    <a:pt x="7739" y="4125"/>
                    <a:pt x="7741" y="4125"/>
                  </a:cubicBezTo>
                  <a:cubicBezTo>
                    <a:pt x="7883" y="4125"/>
                    <a:pt x="8018" y="4056"/>
                    <a:pt x="8101" y="3940"/>
                  </a:cubicBezTo>
                  <a:cubicBezTo>
                    <a:pt x="8247" y="3742"/>
                    <a:pt x="8203" y="3462"/>
                    <a:pt x="8003" y="3317"/>
                  </a:cubicBezTo>
                  <a:cubicBezTo>
                    <a:pt x="7924" y="3260"/>
                    <a:pt x="7832" y="3232"/>
                    <a:pt x="7740" y="3232"/>
                  </a:cubicBezTo>
                  <a:close/>
                  <a:moveTo>
                    <a:pt x="10705" y="5902"/>
                  </a:moveTo>
                  <a:cubicBezTo>
                    <a:pt x="10598" y="5902"/>
                    <a:pt x="10490" y="5940"/>
                    <a:pt x="10405" y="6017"/>
                  </a:cubicBezTo>
                  <a:cubicBezTo>
                    <a:pt x="10222" y="6184"/>
                    <a:pt x="10208" y="6466"/>
                    <a:pt x="10372" y="6649"/>
                  </a:cubicBezTo>
                  <a:cubicBezTo>
                    <a:pt x="10457" y="6742"/>
                    <a:pt x="10577" y="6796"/>
                    <a:pt x="10702" y="6796"/>
                  </a:cubicBezTo>
                  <a:cubicBezTo>
                    <a:pt x="10703" y="6796"/>
                    <a:pt x="10705" y="6796"/>
                    <a:pt x="10706" y="6796"/>
                  </a:cubicBezTo>
                  <a:cubicBezTo>
                    <a:pt x="10708" y="6796"/>
                    <a:pt x="10709" y="6796"/>
                    <a:pt x="10711" y="6796"/>
                  </a:cubicBezTo>
                  <a:cubicBezTo>
                    <a:pt x="10819" y="6796"/>
                    <a:pt x="10923" y="6755"/>
                    <a:pt x="11004" y="6682"/>
                  </a:cubicBezTo>
                  <a:cubicBezTo>
                    <a:pt x="11190" y="6517"/>
                    <a:pt x="11204" y="6234"/>
                    <a:pt x="11037" y="6050"/>
                  </a:cubicBezTo>
                  <a:cubicBezTo>
                    <a:pt x="10949" y="5952"/>
                    <a:pt x="10827" y="5902"/>
                    <a:pt x="10705" y="5902"/>
                  </a:cubicBezTo>
                  <a:close/>
                  <a:moveTo>
                    <a:pt x="13054" y="9127"/>
                  </a:moveTo>
                  <a:cubicBezTo>
                    <a:pt x="12978" y="9127"/>
                    <a:pt x="12900" y="9147"/>
                    <a:pt x="12830" y="9188"/>
                  </a:cubicBezTo>
                  <a:cubicBezTo>
                    <a:pt x="12616" y="9311"/>
                    <a:pt x="12542" y="9585"/>
                    <a:pt x="12666" y="9799"/>
                  </a:cubicBezTo>
                  <a:cubicBezTo>
                    <a:pt x="12746" y="9936"/>
                    <a:pt x="12893" y="10023"/>
                    <a:pt x="13053" y="10023"/>
                  </a:cubicBezTo>
                  <a:cubicBezTo>
                    <a:pt x="13132" y="10023"/>
                    <a:pt x="13209" y="10002"/>
                    <a:pt x="13277" y="9964"/>
                  </a:cubicBezTo>
                  <a:cubicBezTo>
                    <a:pt x="13490" y="9839"/>
                    <a:pt x="13564" y="9566"/>
                    <a:pt x="13441" y="9352"/>
                  </a:cubicBezTo>
                  <a:cubicBezTo>
                    <a:pt x="13359" y="9208"/>
                    <a:pt x="13208" y="9127"/>
                    <a:pt x="13054" y="9127"/>
                  </a:cubicBezTo>
                  <a:close/>
                  <a:moveTo>
                    <a:pt x="14678" y="12770"/>
                  </a:moveTo>
                  <a:cubicBezTo>
                    <a:pt x="14632" y="12770"/>
                    <a:pt x="14587" y="12776"/>
                    <a:pt x="14541" y="12791"/>
                  </a:cubicBezTo>
                  <a:cubicBezTo>
                    <a:pt x="14307" y="12867"/>
                    <a:pt x="14178" y="13118"/>
                    <a:pt x="14252" y="13354"/>
                  </a:cubicBezTo>
                  <a:lnTo>
                    <a:pt x="14256" y="13354"/>
                  </a:lnTo>
                  <a:cubicBezTo>
                    <a:pt x="14314" y="13538"/>
                    <a:pt x="14485" y="13664"/>
                    <a:pt x="14678" y="13664"/>
                  </a:cubicBezTo>
                  <a:cubicBezTo>
                    <a:pt x="14726" y="13664"/>
                    <a:pt x="14773" y="13657"/>
                    <a:pt x="14819" y="13644"/>
                  </a:cubicBezTo>
                  <a:cubicBezTo>
                    <a:pt x="15052" y="13564"/>
                    <a:pt x="15179" y="13314"/>
                    <a:pt x="15105" y="13080"/>
                  </a:cubicBezTo>
                  <a:cubicBezTo>
                    <a:pt x="15043" y="12890"/>
                    <a:pt x="14867" y="12770"/>
                    <a:pt x="14678" y="12770"/>
                  </a:cubicBezTo>
                  <a:close/>
                  <a:moveTo>
                    <a:pt x="15502" y="16672"/>
                  </a:moveTo>
                  <a:cubicBezTo>
                    <a:pt x="15488" y="16672"/>
                    <a:pt x="15474" y="16672"/>
                    <a:pt x="15460" y="16674"/>
                  </a:cubicBezTo>
                  <a:cubicBezTo>
                    <a:pt x="15215" y="16701"/>
                    <a:pt x="15037" y="16921"/>
                    <a:pt x="15063" y="17165"/>
                  </a:cubicBezTo>
                  <a:cubicBezTo>
                    <a:pt x="15087" y="17392"/>
                    <a:pt x="15277" y="17565"/>
                    <a:pt x="15505" y="17568"/>
                  </a:cubicBezTo>
                  <a:cubicBezTo>
                    <a:pt x="15522" y="17568"/>
                    <a:pt x="15537" y="17565"/>
                    <a:pt x="15553" y="17565"/>
                  </a:cubicBezTo>
                  <a:cubicBezTo>
                    <a:pt x="15799" y="17539"/>
                    <a:pt x="15976" y="17319"/>
                    <a:pt x="15953" y="17073"/>
                  </a:cubicBezTo>
                  <a:cubicBezTo>
                    <a:pt x="15926" y="16843"/>
                    <a:pt x="15730" y="16672"/>
                    <a:pt x="15502" y="16672"/>
                  </a:cubicBezTo>
                  <a:close/>
                  <a:moveTo>
                    <a:pt x="15514" y="20662"/>
                  </a:moveTo>
                  <a:cubicBezTo>
                    <a:pt x="15286" y="20662"/>
                    <a:pt x="15090" y="20833"/>
                    <a:pt x="15063" y="21064"/>
                  </a:cubicBezTo>
                  <a:lnTo>
                    <a:pt x="15067" y="21064"/>
                  </a:lnTo>
                  <a:cubicBezTo>
                    <a:pt x="15040" y="21308"/>
                    <a:pt x="15219" y="21528"/>
                    <a:pt x="15463" y="21553"/>
                  </a:cubicBezTo>
                  <a:cubicBezTo>
                    <a:pt x="15475" y="21555"/>
                    <a:pt x="15486" y="21556"/>
                    <a:pt x="15498" y="21556"/>
                  </a:cubicBezTo>
                  <a:cubicBezTo>
                    <a:pt x="15502" y="21556"/>
                    <a:pt x="15507" y="21556"/>
                    <a:pt x="15511" y="21555"/>
                  </a:cubicBezTo>
                  <a:cubicBezTo>
                    <a:pt x="15512" y="21555"/>
                    <a:pt x="15512" y="21555"/>
                    <a:pt x="15513" y="21555"/>
                  </a:cubicBezTo>
                  <a:cubicBezTo>
                    <a:pt x="15741" y="21555"/>
                    <a:pt x="15931" y="21383"/>
                    <a:pt x="15956" y="21157"/>
                  </a:cubicBezTo>
                  <a:cubicBezTo>
                    <a:pt x="15980" y="20910"/>
                    <a:pt x="15802" y="20691"/>
                    <a:pt x="15556" y="20664"/>
                  </a:cubicBezTo>
                  <a:cubicBezTo>
                    <a:pt x="15542" y="20663"/>
                    <a:pt x="15528" y="20662"/>
                    <a:pt x="15514" y="20662"/>
                  </a:cubicBezTo>
                  <a:close/>
                  <a:moveTo>
                    <a:pt x="14687" y="24567"/>
                  </a:moveTo>
                  <a:cubicBezTo>
                    <a:pt x="14498" y="24567"/>
                    <a:pt x="14323" y="24688"/>
                    <a:pt x="14261" y="24878"/>
                  </a:cubicBezTo>
                  <a:cubicBezTo>
                    <a:pt x="14184" y="25113"/>
                    <a:pt x="14312" y="25366"/>
                    <a:pt x="14548" y="25442"/>
                  </a:cubicBezTo>
                  <a:cubicBezTo>
                    <a:pt x="14589" y="25455"/>
                    <a:pt x="14632" y="25462"/>
                    <a:pt x="14675" y="25462"/>
                  </a:cubicBezTo>
                  <a:cubicBezTo>
                    <a:pt x="14678" y="25462"/>
                    <a:pt x="14682" y="25462"/>
                    <a:pt x="14685" y="25462"/>
                  </a:cubicBezTo>
                  <a:cubicBezTo>
                    <a:pt x="14687" y="25462"/>
                    <a:pt x="14689" y="25462"/>
                    <a:pt x="14690" y="25462"/>
                  </a:cubicBezTo>
                  <a:cubicBezTo>
                    <a:pt x="14883" y="25462"/>
                    <a:pt x="15053" y="25336"/>
                    <a:pt x="15111" y="25152"/>
                  </a:cubicBezTo>
                  <a:cubicBezTo>
                    <a:pt x="15188" y="24917"/>
                    <a:pt x="15060" y="24665"/>
                    <a:pt x="14824" y="24589"/>
                  </a:cubicBezTo>
                  <a:cubicBezTo>
                    <a:pt x="14779" y="24574"/>
                    <a:pt x="14732" y="24567"/>
                    <a:pt x="14687" y="24567"/>
                  </a:cubicBezTo>
                  <a:close/>
                  <a:moveTo>
                    <a:pt x="13064" y="28215"/>
                  </a:moveTo>
                  <a:cubicBezTo>
                    <a:pt x="12910" y="28215"/>
                    <a:pt x="12760" y="28294"/>
                    <a:pt x="12678" y="28436"/>
                  </a:cubicBezTo>
                  <a:cubicBezTo>
                    <a:pt x="12552" y="28650"/>
                    <a:pt x="12626" y="28926"/>
                    <a:pt x="12841" y="29048"/>
                  </a:cubicBezTo>
                  <a:cubicBezTo>
                    <a:pt x="12907" y="29088"/>
                    <a:pt x="12982" y="29108"/>
                    <a:pt x="13059" y="29108"/>
                  </a:cubicBezTo>
                  <a:cubicBezTo>
                    <a:pt x="13061" y="29108"/>
                    <a:pt x="13063" y="29108"/>
                    <a:pt x="13065" y="29108"/>
                  </a:cubicBezTo>
                  <a:cubicBezTo>
                    <a:pt x="13225" y="29108"/>
                    <a:pt x="13372" y="29023"/>
                    <a:pt x="13453" y="28885"/>
                  </a:cubicBezTo>
                  <a:cubicBezTo>
                    <a:pt x="13575" y="28671"/>
                    <a:pt x="13501" y="28399"/>
                    <a:pt x="13289" y="28276"/>
                  </a:cubicBezTo>
                  <a:cubicBezTo>
                    <a:pt x="13218" y="28234"/>
                    <a:pt x="13140" y="28215"/>
                    <a:pt x="13064" y="28215"/>
                  </a:cubicBezTo>
                  <a:close/>
                  <a:moveTo>
                    <a:pt x="10721" y="31442"/>
                  </a:moveTo>
                  <a:cubicBezTo>
                    <a:pt x="10598" y="31442"/>
                    <a:pt x="10475" y="31493"/>
                    <a:pt x="10387" y="31592"/>
                  </a:cubicBezTo>
                  <a:cubicBezTo>
                    <a:pt x="10220" y="31774"/>
                    <a:pt x="10235" y="32058"/>
                    <a:pt x="10419" y="32222"/>
                  </a:cubicBezTo>
                  <a:cubicBezTo>
                    <a:pt x="10501" y="32295"/>
                    <a:pt x="10607" y="32337"/>
                    <a:pt x="10717" y="32337"/>
                  </a:cubicBezTo>
                  <a:cubicBezTo>
                    <a:pt x="10845" y="32337"/>
                    <a:pt x="10967" y="32283"/>
                    <a:pt x="11052" y="32189"/>
                  </a:cubicBezTo>
                  <a:cubicBezTo>
                    <a:pt x="11216" y="32004"/>
                    <a:pt x="11201" y="31722"/>
                    <a:pt x="11019" y="31556"/>
                  </a:cubicBezTo>
                  <a:cubicBezTo>
                    <a:pt x="10933" y="31480"/>
                    <a:pt x="10827" y="31442"/>
                    <a:pt x="10721" y="31442"/>
                  </a:cubicBezTo>
                  <a:close/>
                  <a:moveTo>
                    <a:pt x="7756" y="34116"/>
                  </a:moveTo>
                  <a:cubicBezTo>
                    <a:pt x="7665" y="34116"/>
                    <a:pt x="7574" y="34144"/>
                    <a:pt x="7495" y="34202"/>
                  </a:cubicBezTo>
                  <a:cubicBezTo>
                    <a:pt x="7294" y="34347"/>
                    <a:pt x="7250" y="34628"/>
                    <a:pt x="7395" y="34828"/>
                  </a:cubicBezTo>
                  <a:cubicBezTo>
                    <a:pt x="7479" y="34944"/>
                    <a:pt x="7614" y="35010"/>
                    <a:pt x="7757" y="35010"/>
                  </a:cubicBezTo>
                  <a:cubicBezTo>
                    <a:pt x="7852" y="35010"/>
                    <a:pt x="7946" y="34981"/>
                    <a:pt x="8022" y="34924"/>
                  </a:cubicBezTo>
                  <a:cubicBezTo>
                    <a:pt x="8221" y="34778"/>
                    <a:pt x="8264" y="34498"/>
                    <a:pt x="8118" y="34301"/>
                  </a:cubicBezTo>
                  <a:cubicBezTo>
                    <a:pt x="8030" y="34180"/>
                    <a:pt x="7894" y="34116"/>
                    <a:pt x="7756" y="34116"/>
                  </a:cubicBezTo>
                  <a:close/>
                  <a:moveTo>
                    <a:pt x="4307" y="36116"/>
                  </a:moveTo>
                  <a:cubicBezTo>
                    <a:pt x="4246" y="36116"/>
                    <a:pt x="4184" y="36129"/>
                    <a:pt x="4124" y="36156"/>
                  </a:cubicBezTo>
                  <a:cubicBezTo>
                    <a:pt x="3899" y="36256"/>
                    <a:pt x="3798" y="36520"/>
                    <a:pt x="3898" y="36746"/>
                  </a:cubicBezTo>
                  <a:cubicBezTo>
                    <a:pt x="3969" y="36908"/>
                    <a:pt x="4129" y="37011"/>
                    <a:pt x="4305" y="37012"/>
                  </a:cubicBezTo>
                  <a:cubicBezTo>
                    <a:pt x="4369" y="37012"/>
                    <a:pt x="4431" y="36998"/>
                    <a:pt x="4488" y="36972"/>
                  </a:cubicBezTo>
                  <a:cubicBezTo>
                    <a:pt x="4714" y="36873"/>
                    <a:pt x="4815" y="36607"/>
                    <a:pt x="4714" y="36382"/>
                  </a:cubicBezTo>
                  <a:cubicBezTo>
                    <a:pt x="4641" y="36215"/>
                    <a:pt x="4478" y="36116"/>
                    <a:pt x="4307" y="36116"/>
                  </a:cubicBezTo>
                  <a:close/>
                  <a:moveTo>
                    <a:pt x="512" y="37353"/>
                  </a:moveTo>
                  <a:cubicBezTo>
                    <a:pt x="481" y="37353"/>
                    <a:pt x="450" y="37356"/>
                    <a:pt x="419" y="37363"/>
                  </a:cubicBezTo>
                  <a:cubicBezTo>
                    <a:pt x="177" y="37414"/>
                    <a:pt x="23" y="37653"/>
                    <a:pt x="76" y="37894"/>
                  </a:cubicBezTo>
                  <a:cubicBezTo>
                    <a:pt x="119" y="38100"/>
                    <a:pt x="301" y="38249"/>
                    <a:pt x="512" y="38249"/>
                  </a:cubicBezTo>
                  <a:cubicBezTo>
                    <a:pt x="545" y="38249"/>
                    <a:pt x="577" y="38246"/>
                    <a:pt x="608" y="38240"/>
                  </a:cubicBezTo>
                  <a:cubicBezTo>
                    <a:pt x="847" y="38186"/>
                    <a:pt x="1000" y="37950"/>
                    <a:pt x="950" y="37710"/>
                  </a:cubicBezTo>
                  <a:cubicBezTo>
                    <a:pt x="905" y="37498"/>
                    <a:pt x="719" y="37353"/>
                    <a:pt x="512" y="3735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00457" y="2501993"/>
              <a:ext cx="30903" cy="30662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8" y="209"/>
                    <a:pt x="2" y="322"/>
                    <a:pt x="1" y="441"/>
                  </a:cubicBezTo>
                  <a:cubicBezTo>
                    <a:pt x="2" y="560"/>
                    <a:pt x="48" y="673"/>
                    <a:pt x="132" y="757"/>
                  </a:cubicBezTo>
                  <a:cubicBezTo>
                    <a:pt x="216" y="841"/>
                    <a:pt x="329" y="888"/>
                    <a:pt x="448" y="889"/>
                  </a:cubicBezTo>
                  <a:cubicBezTo>
                    <a:pt x="567" y="889"/>
                    <a:pt x="680" y="842"/>
                    <a:pt x="764" y="758"/>
                  </a:cubicBezTo>
                  <a:cubicBezTo>
                    <a:pt x="848" y="673"/>
                    <a:pt x="895" y="560"/>
                    <a:pt x="896" y="441"/>
                  </a:cubicBezTo>
                  <a:cubicBezTo>
                    <a:pt x="895" y="323"/>
                    <a:pt x="848" y="210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0457" y="1484358"/>
              <a:ext cx="30903" cy="30938"/>
            </a:xfrm>
            <a:custGeom>
              <a:avLst/>
              <a:gdLst/>
              <a:ahLst/>
              <a:cxnLst/>
              <a:rect l="l" t="t" r="r" b="b"/>
              <a:pathLst>
                <a:path w="896" h="897" extrusionOk="0">
                  <a:moveTo>
                    <a:pt x="450" y="0"/>
                  </a:moveTo>
                  <a:cubicBezTo>
                    <a:pt x="421" y="0"/>
                    <a:pt x="391" y="4"/>
                    <a:pt x="362" y="10"/>
                  </a:cubicBezTo>
                  <a:cubicBezTo>
                    <a:pt x="334" y="15"/>
                    <a:pt x="306" y="23"/>
                    <a:pt x="278" y="34"/>
                  </a:cubicBezTo>
                  <a:cubicBezTo>
                    <a:pt x="251" y="46"/>
                    <a:pt x="225" y="60"/>
                    <a:pt x="200" y="75"/>
                  </a:cubicBezTo>
                  <a:cubicBezTo>
                    <a:pt x="175" y="92"/>
                    <a:pt x="153" y="111"/>
                    <a:pt x="132" y="132"/>
                  </a:cubicBezTo>
                  <a:cubicBezTo>
                    <a:pt x="112" y="152"/>
                    <a:pt x="94" y="174"/>
                    <a:pt x="79" y="198"/>
                  </a:cubicBezTo>
                  <a:cubicBezTo>
                    <a:pt x="62" y="223"/>
                    <a:pt x="48" y="249"/>
                    <a:pt x="37" y="276"/>
                  </a:cubicBezTo>
                  <a:cubicBezTo>
                    <a:pt x="25" y="302"/>
                    <a:pt x="16" y="330"/>
                    <a:pt x="10" y="359"/>
                  </a:cubicBezTo>
                  <a:cubicBezTo>
                    <a:pt x="4" y="388"/>
                    <a:pt x="1" y="419"/>
                    <a:pt x="1" y="448"/>
                  </a:cubicBezTo>
                  <a:cubicBezTo>
                    <a:pt x="1" y="478"/>
                    <a:pt x="4" y="507"/>
                    <a:pt x="10" y="535"/>
                  </a:cubicBezTo>
                  <a:cubicBezTo>
                    <a:pt x="16" y="564"/>
                    <a:pt x="25" y="592"/>
                    <a:pt x="37" y="618"/>
                  </a:cubicBezTo>
                  <a:cubicBezTo>
                    <a:pt x="47" y="645"/>
                    <a:pt x="62" y="671"/>
                    <a:pt x="79" y="696"/>
                  </a:cubicBezTo>
                  <a:cubicBezTo>
                    <a:pt x="94" y="721"/>
                    <a:pt x="112" y="744"/>
                    <a:pt x="132" y="764"/>
                  </a:cubicBezTo>
                  <a:cubicBezTo>
                    <a:pt x="153" y="784"/>
                    <a:pt x="176" y="803"/>
                    <a:pt x="200" y="818"/>
                  </a:cubicBezTo>
                  <a:cubicBezTo>
                    <a:pt x="224" y="837"/>
                    <a:pt x="250" y="850"/>
                    <a:pt x="278" y="860"/>
                  </a:cubicBezTo>
                  <a:cubicBezTo>
                    <a:pt x="304" y="873"/>
                    <a:pt x="333" y="882"/>
                    <a:pt x="362" y="888"/>
                  </a:cubicBezTo>
                  <a:cubicBezTo>
                    <a:pt x="390" y="893"/>
                    <a:pt x="419" y="897"/>
                    <a:pt x="448" y="897"/>
                  </a:cubicBezTo>
                  <a:cubicBezTo>
                    <a:pt x="479" y="897"/>
                    <a:pt x="508" y="893"/>
                    <a:pt x="538" y="888"/>
                  </a:cubicBezTo>
                  <a:cubicBezTo>
                    <a:pt x="566" y="881"/>
                    <a:pt x="594" y="873"/>
                    <a:pt x="622" y="860"/>
                  </a:cubicBezTo>
                  <a:cubicBezTo>
                    <a:pt x="649" y="850"/>
                    <a:pt x="675" y="837"/>
                    <a:pt x="699" y="818"/>
                  </a:cubicBezTo>
                  <a:cubicBezTo>
                    <a:pt x="723" y="803"/>
                    <a:pt x="746" y="784"/>
                    <a:pt x="768" y="764"/>
                  </a:cubicBezTo>
                  <a:cubicBezTo>
                    <a:pt x="787" y="743"/>
                    <a:pt x="805" y="720"/>
                    <a:pt x="821" y="696"/>
                  </a:cubicBezTo>
                  <a:cubicBezTo>
                    <a:pt x="837" y="671"/>
                    <a:pt x="850" y="645"/>
                    <a:pt x="863" y="618"/>
                  </a:cubicBezTo>
                  <a:cubicBezTo>
                    <a:pt x="874" y="592"/>
                    <a:pt x="882" y="564"/>
                    <a:pt x="887" y="535"/>
                  </a:cubicBezTo>
                  <a:cubicBezTo>
                    <a:pt x="892" y="506"/>
                    <a:pt x="896" y="478"/>
                    <a:pt x="896" y="448"/>
                  </a:cubicBezTo>
                  <a:cubicBezTo>
                    <a:pt x="896" y="419"/>
                    <a:pt x="892" y="388"/>
                    <a:pt x="887" y="359"/>
                  </a:cubicBezTo>
                  <a:cubicBezTo>
                    <a:pt x="881" y="330"/>
                    <a:pt x="873" y="302"/>
                    <a:pt x="863" y="276"/>
                  </a:cubicBezTo>
                  <a:cubicBezTo>
                    <a:pt x="851" y="249"/>
                    <a:pt x="836" y="225"/>
                    <a:pt x="821" y="198"/>
                  </a:cubicBezTo>
                  <a:cubicBezTo>
                    <a:pt x="805" y="175"/>
                    <a:pt x="787" y="152"/>
                    <a:pt x="768" y="132"/>
                  </a:cubicBezTo>
                  <a:cubicBezTo>
                    <a:pt x="746" y="111"/>
                    <a:pt x="723" y="92"/>
                    <a:pt x="699" y="75"/>
                  </a:cubicBezTo>
                  <a:cubicBezTo>
                    <a:pt x="674" y="60"/>
                    <a:pt x="648" y="46"/>
                    <a:pt x="622" y="34"/>
                  </a:cubicBezTo>
                  <a:cubicBezTo>
                    <a:pt x="594" y="24"/>
                    <a:pt x="565" y="15"/>
                    <a:pt x="538" y="10"/>
                  </a:cubicBezTo>
                  <a:cubicBezTo>
                    <a:pt x="509" y="4"/>
                    <a:pt x="479" y="0"/>
                    <a:pt x="450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91719" y="1496498"/>
              <a:ext cx="298545" cy="724256"/>
            </a:xfrm>
            <a:custGeom>
              <a:avLst/>
              <a:gdLst/>
              <a:ahLst/>
              <a:cxnLst/>
              <a:rect l="l" t="t" r="r" b="b"/>
              <a:pathLst>
                <a:path w="8656" h="20999" extrusionOk="0">
                  <a:moveTo>
                    <a:pt x="494" y="1"/>
                  </a:moveTo>
                  <a:cubicBezTo>
                    <a:pt x="297" y="1"/>
                    <a:pt x="117" y="133"/>
                    <a:pt x="65" y="333"/>
                  </a:cubicBezTo>
                  <a:cubicBezTo>
                    <a:pt x="1" y="572"/>
                    <a:pt x="142" y="818"/>
                    <a:pt x="381" y="881"/>
                  </a:cubicBezTo>
                  <a:lnTo>
                    <a:pt x="382" y="881"/>
                  </a:lnTo>
                  <a:cubicBezTo>
                    <a:pt x="419" y="890"/>
                    <a:pt x="457" y="896"/>
                    <a:pt x="495" y="897"/>
                  </a:cubicBezTo>
                  <a:cubicBezTo>
                    <a:pt x="697" y="897"/>
                    <a:pt x="875" y="761"/>
                    <a:pt x="927" y="565"/>
                  </a:cubicBezTo>
                  <a:cubicBezTo>
                    <a:pt x="993" y="326"/>
                    <a:pt x="850" y="80"/>
                    <a:pt x="611" y="17"/>
                  </a:cubicBezTo>
                  <a:cubicBezTo>
                    <a:pt x="572" y="6"/>
                    <a:pt x="533" y="1"/>
                    <a:pt x="494" y="1"/>
                  </a:cubicBezTo>
                  <a:close/>
                  <a:moveTo>
                    <a:pt x="3007" y="1039"/>
                  </a:moveTo>
                  <a:cubicBezTo>
                    <a:pt x="2852" y="1039"/>
                    <a:pt x="2701" y="1119"/>
                    <a:pt x="2618" y="1263"/>
                  </a:cubicBezTo>
                  <a:cubicBezTo>
                    <a:pt x="2494" y="1477"/>
                    <a:pt x="2566" y="1750"/>
                    <a:pt x="2779" y="1874"/>
                  </a:cubicBezTo>
                  <a:lnTo>
                    <a:pt x="2780" y="1874"/>
                  </a:lnTo>
                  <a:cubicBezTo>
                    <a:pt x="2848" y="1914"/>
                    <a:pt x="2925" y="1934"/>
                    <a:pt x="3003" y="1934"/>
                  </a:cubicBezTo>
                  <a:cubicBezTo>
                    <a:pt x="3005" y="1934"/>
                    <a:pt x="3006" y="1934"/>
                    <a:pt x="3007" y="1934"/>
                  </a:cubicBezTo>
                  <a:cubicBezTo>
                    <a:pt x="3165" y="1934"/>
                    <a:pt x="3313" y="1850"/>
                    <a:pt x="3391" y="1710"/>
                  </a:cubicBezTo>
                  <a:cubicBezTo>
                    <a:pt x="3517" y="1498"/>
                    <a:pt x="3442" y="1224"/>
                    <a:pt x="3230" y="1099"/>
                  </a:cubicBezTo>
                  <a:cubicBezTo>
                    <a:pt x="3160" y="1058"/>
                    <a:pt x="3083" y="1039"/>
                    <a:pt x="3007" y="1039"/>
                  </a:cubicBezTo>
                  <a:close/>
                  <a:moveTo>
                    <a:pt x="5158" y="2694"/>
                  </a:moveTo>
                  <a:cubicBezTo>
                    <a:pt x="5043" y="2694"/>
                    <a:pt x="4928" y="2738"/>
                    <a:pt x="4841" y="2826"/>
                  </a:cubicBezTo>
                  <a:cubicBezTo>
                    <a:pt x="4667" y="3001"/>
                    <a:pt x="4668" y="3285"/>
                    <a:pt x="4844" y="3458"/>
                  </a:cubicBezTo>
                  <a:cubicBezTo>
                    <a:pt x="4928" y="3543"/>
                    <a:pt x="5041" y="3589"/>
                    <a:pt x="5160" y="3589"/>
                  </a:cubicBezTo>
                  <a:cubicBezTo>
                    <a:pt x="5278" y="3588"/>
                    <a:pt x="5391" y="3542"/>
                    <a:pt x="5476" y="3458"/>
                  </a:cubicBezTo>
                  <a:cubicBezTo>
                    <a:pt x="5648" y="3283"/>
                    <a:pt x="5648" y="3001"/>
                    <a:pt x="5476" y="2826"/>
                  </a:cubicBezTo>
                  <a:cubicBezTo>
                    <a:pt x="5388" y="2738"/>
                    <a:pt x="5273" y="2694"/>
                    <a:pt x="5158" y="2694"/>
                  </a:cubicBezTo>
                  <a:close/>
                  <a:moveTo>
                    <a:pt x="6813" y="4847"/>
                  </a:moveTo>
                  <a:cubicBezTo>
                    <a:pt x="6736" y="4847"/>
                    <a:pt x="6659" y="4866"/>
                    <a:pt x="6588" y="4908"/>
                  </a:cubicBezTo>
                  <a:cubicBezTo>
                    <a:pt x="6374" y="5032"/>
                    <a:pt x="6303" y="5306"/>
                    <a:pt x="6428" y="5519"/>
                  </a:cubicBezTo>
                  <a:cubicBezTo>
                    <a:pt x="6508" y="5658"/>
                    <a:pt x="6655" y="5742"/>
                    <a:pt x="6815" y="5742"/>
                  </a:cubicBezTo>
                  <a:cubicBezTo>
                    <a:pt x="6894" y="5742"/>
                    <a:pt x="6971" y="5721"/>
                    <a:pt x="7039" y="5680"/>
                  </a:cubicBezTo>
                  <a:cubicBezTo>
                    <a:pt x="7252" y="5556"/>
                    <a:pt x="7325" y="5283"/>
                    <a:pt x="7200" y="5069"/>
                  </a:cubicBezTo>
                  <a:cubicBezTo>
                    <a:pt x="7117" y="4926"/>
                    <a:pt x="6967" y="4847"/>
                    <a:pt x="6813" y="4847"/>
                  </a:cubicBezTo>
                  <a:close/>
                  <a:moveTo>
                    <a:pt x="7854" y="7353"/>
                  </a:moveTo>
                  <a:cubicBezTo>
                    <a:pt x="7816" y="7353"/>
                    <a:pt x="7778" y="7358"/>
                    <a:pt x="7739" y="7368"/>
                  </a:cubicBezTo>
                  <a:cubicBezTo>
                    <a:pt x="7500" y="7432"/>
                    <a:pt x="7359" y="7678"/>
                    <a:pt x="7423" y="7917"/>
                  </a:cubicBezTo>
                  <a:lnTo>
                    <a:pt x="7424" y="7917"/>
                  </a:lnTo>
                  <a:cubicBezTo>
                    <a:pt x="7476" y="8112"/>
                    <a:pt x="7653" y="8248"/>
                    <a:pt x="7853" y="8248"/>
                  </a:cubicBezTo>
                  <a:cubicBezTo>
                    <a:pt x="7854" y="8248"/>
                    <a:pt x="7855" y="8248"/>
                    <a:pt x="7856" y="8248"/>
                  </a:cubicBezTo>
                  <a:cubicBezTo>
                    <a:pt x="7894" y="8248"/>
                    <a:pt x="7933" y="8243"/>
                    <a:pt x="7969" y="8233"/>
                  </a:cubicBezTo>
                  <a:cubicBezTo>
                    <a:pt x="8208" y="8170"/>
                    <a:pt x="8350" y="7925"/>
                    <a:pt x="8286" y="7687"/>
                  </a:cubicBezTo>
                  <a:cubicBezTo>
                    <a:pt x="8234" y="7486"/>
                    <a:pt x="8052" y="7353"/>
                    <a:pt x="7854" y="7353"/>
                  </a:cubicBezTo>
                  <a:close/>
                  <a:moveTo>
                    <a:pt x="8208" y="10047"/>
                  </a:moveTo>
                  <a:cubicBezTo>
                    <a:pt x="7960" y="10047"/>
                    <a:pt x="7760" y="10247"/>
                    <a:pt x="7761" y="10494"/>
                  </a:cubicBezTo>
                  <a:cubicBezTo>
                    <a:pt x="7762" y="10741"/>
                    <a:pt x="7961" y="10940"/>
                    <a:pt x="8208" y="10941"/>
                  </a:cubicBezTo>
                  <a:cubicBezTo>
                    <a:pt x="8455" y="10941"/>
                    <a:pt x="8655" y="10741"/>
                    <a:pt x="8655" y="10494"/>
                  </a:cubicBezTo>
                  <a:cubicBezTo>
                    <a:pt x="8655" y="10247"/>
                    <a:pt x="8455" y="10047"/>
                    <a:pt x="8208" y="10047"/>
                  </a:cubicBezTo>
                  <a:close/>
                  <a:moveTo>
                    <a:pt x="7858" y="12739"/>
                  </a:moveTo>
                  <a:cubicBezTo>
                    <a:pt x="7660" y="12739"/>
                    <a:pt x="7480" y="12871"/>
                    <a:pt x="7427" y="13071"/>
                  </a:cubicBezTo>
                  <a:cubicBezTo>
                    <a:pt x="7363" y="13310"/>
                    <a:pt x="7505" y="13555"/>
                    <a:pt x="7743" y="13620"/>
                  </a:cubicBezTo>
                  <a:lnTo>
                    <a:pt x="7743" y="13619"/>
                  </a:lnTo>
                  <a:cubicBezTo>
                    <a:pt x="7781" y="13629"/>
                    <a:pt x="7820" y="13634"/>
                    <a:pt x="7859" y="13635"/>
                  </a:cubicBezTo>
                  <a:cubicBezTo>
                    <a:pt x="8062" y="13634"/>
                    <a:pt x="8239" y="13497"/>
                    <a:pt x="8291" y="13301"/>
                  </a:cubicBezTo>
                  <a:cubicBezTo>
                    <a:pt x="8355" y="13063"/>
                    <a:pt x="8214" y="12818"/>
                    <a:pt x="7975" y="12755"/>
                  </a:cubicBezTo>
                  <a:cubicBezTo>
                    <a:pt x="7936" y="12744"/>
                    <a:pt x="7896" y="12739"/>
                    <a:pt x="7858" y="12739"/>
                  </a:cubicBezTo>
                  <a:close/>
                  <a:moveTo>
                    <a:pt x="6822" y="15248"/>
                  </a:moveTo>
                  <a:cubicBezTo>
                    <a:pt x="6667" y="15248"/>
                    <a:pt x="6516" y="15328"/>
                    <a:pt x="6433" y="15472"/>
                  </a:cubicBezTo>
                  <a:cubicBezTo>
                    <a:pt x="6311" y="15686"/>
                    <a:pt x="6384" y="15959"/>
                    <a:pt x="6597" y="16084"/>
                  </a:cubicBezTo>
                  <a:lnTo>
                    <a:pt x="6597" y="16083"/>
                  </a:lnTo>
                  <a:cubicBezTo>
                    <a:pt x="6667" y="16121"/>
                    <a:pt x="6744" y="16142"/>
                    <a:pt x="6822" y="16143"/>
                  </a:cubicBezTo>
                  <a:cubicBezTo>
                    <a:pt x="6981" y="16143"/>
                    <a:pt x="7130" y="16058"/>
                    <a:pt x="7209" y="15920"/>
                  </a:cubicBezTo>
                  <a:cubicBezTo>
                    <a:pt x="7335" y="15705"/>
                    <a:pt x="7260" y="15430"/>
                    <a:pt x="7046" y="15308"/>
                  </a:cubicBezTo>
                  <a:cubicBezTo>
                    <a:pt x="6975" y="15267"/>
                    <a:pt x="6898" y="15248"/>
                    <a:pt x="6822" y="15248"/>
                  </a:cubicBezTo>
                  <a:close/>
                  <a:moveTo>
                    <a:pt x="5170" y="17403"/>
                  </a:moveTo>
                  <a:cubicBezTo>
                    <a:pt x="5055" y="17403"/>
                    <a:pt x="4940" y="17447"/>
                    <a:pt x="4853" y="17536"/>
                  </a:cubicBezTo>
                  <a:cubicBezTo>
                    <a:pt x="4679" y="17711"/>
                    <a:pt x="4681" y="17995"/>
                    <a:pt x="4855" y="18168"/>
                  </a:cubicBezTo>
                  <a:cubicBezTo>
                    <a:pt x="4939" y="18252"/>
                    <a:pt x="5051" y="18299"/>
                    <a:pt x="5169" y="18299"/>
                  </a:cubicBezTo>
                  <a:cubicBezTo>
                    <a:pt x="5288" y="18299"/>
                    <a:pt x="5402" y="18252"/>
                    <a:pt x="5489" y="18168"/>
                  </a:cubicBezTo>
                  <a:cubicBezTo>
                    <a:pt x="5662" y="17991"/>
                    <a:pt x="5661" y="17708"/>
                    <a:pt x="5485" y="17532"/>
                  </a:cubicBezTo>
                  <a:cubicBezTo>
                    <a:pt x="5398" y="17446"/>
                    <a:pt x="5284" y="17403"/>
                    <a:pt x="5170" y="17403"/>
                  </a:cubicBezTo>
                  <a:close/>
                  <a:moveTo>
                    <a:pt x="3021" y="19060"/>
                  </a:moveTo>
                  <a:cubicBezTo>
                    <a:pt x="2944" y="19060"/>
                    <a:pt x="2866" y="19080"/>
                    <a:pt x="2795" y="19123"/>
                  </a:cubicBezTo>
                  <a:cubicBezTo>
                    <a:pt x="2581" y="19244"/>
                    <a:pt x="2507" y="19519"/>
                    <a:pt x="2634" y="19731"/>
                  </a:cubicBezTo>
                  <a:cubicBezTo>
                    <a:pt x="2712" y="19869"/>
                    <a:pt x="2860" y="19955"/>
                    <a:pt x="3019" y="19955"/>
                  </a:cubicBezTo>
                  <a:cubicBezTo>
                    <a:pt x="3097" y="19955"/>
                    <a:pt x="3176" y="19935"/>
                    <a:pt x="3242" y="19895"/>
                  </a:cubicBezTo>
                  <a:cubicBezTo>
                    <a:pt x="3458" y="19772"/>
                    <a:pt x="3531" y="19498"/>
                    <a:pt x="3407" y="19284"/>
                  </a:cubicBezTo>
                  <a:cubicBezTo>
                    <a:pt x="3324" y="19140"/>
                    <a:pt x="3175" y="19060"/>
                    <a:pt x="3021" y="19060"/>
                  </a:cubicBezTo>
                  <a:close/>
                  <a:moveTo>
                    <a:pt x="513" y="20103"/>
                  </a:moveTo>
                  <a:cubicBezTo>
                    <a:pt x="475" y="20103"/>
                    <a:pt x="436" y="20108"/>
                    <a:pt x="397" y="20118"/>
                  </a:cubicBezTo>
                  <a:cubicBezTo>
                    <a:pt x="158" y="20182"/>
                    <a:pt x="17" y="20429"/>
                    <a:pt x="81" y="20668"/>
                  </a:cubicBezTo>
                  <a:cubicBezTo>
                    <a:pt x="134" y="20863"/>
                    <a:pt x="311" y="20998"/>
                    <a:pt x="514" y="20998"/>
                  </a:cubicBezTo>
                  <a:cubicBezTo>
                    <a:pt x="552" y="20998"/>
                    <a:pt x="592" y="20994"/>
                    <a:pt x="629" y="20983"/>
                  </a:cubicBezTo>
                  <a:cubicBezTo>
                    <a:pt x="867" y="20918"/>
                    <a:pt x="1009" y="20673"/>
                    <a:pt x="945" y="20434"/>
                  </a:cubicBezTo>
                  <a:cubicBezTo>
                    <a:pt x="891" y="20235"/>
                    <a:pt x="711" y="20103"/>
                    <a:pt x="513" y="2010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00457" y="2202445"/>
              <a:ext cx="30903" cy="30662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7" y="209"/>
                    <a:pt x="1" y="322"/>
                    <a:pt x="1" y="441"/>
                  </a:cubicBezTo>
                  <a:cubicBezTo>
                    <a:pt x="1" y="470"/>
                    <a:pt x="4" y="499"/>
                    <a:pt x="10" y="527"/>
                  </a:cubicBezTo>
                  <a:cubicBezTo>
                    <a:pt x="16" y="556"/>
                    <a:pt x="25" y="585"/>
                    <a:pt x="37" y="611"/>
                  </a:cubicBezTo>
                  <a:cubicBezTo>
                    <a:pt x="47" y="638"/>
                    <a:pt x="62" y="664"/>
                    <a:pt x="79" y="689"/>
                  </a:cubicBezTo>
                  <a:cubicBezTo>
                    <a:pt x="94" y="714"/>
                    <a:pt x="112" y="737"/>
                    <a:pt x="132" y="757"/>
                  </a:cubicBezTo>
                  <a:cubicBezTo>
                    <a:pt x="216" y="841"/>
                    <a:pt x="329" y="888"/>
                    <a:pt x="448" y="888"/>
                  </a:cubicBezTo>
                  <a:cubicBezTo>
                    <a:pt x="567" y="888"/>
                    <a:pt x="680" y="841"/>
                    <a:pt x="764" y="757"/>
                  </a:cubicBezTo>
                  <a:cubicBezTo>
                    <a:pt x="786" y="737"/>
                    <a:pt x="805" y="714"/>
                    <a:pt x="821" y="689"/>
                  </a:cubicBezTo>
                  <a:cubicBezTo>
                    <a:pt x="837" y="664"/>
                    <a:pt x="850" y="638"/>
                    <a:pt x="863" y="611"/>
                  </a:cubicBezTo>
                  <a:cubicBezTo>
                    <a:pt x="874" y="584"/>
                    <a:pt x="882" y="556"/>
                    <a:pt x="887" y="527"/>
                  </a:cubicBezTo>
                  <a:cubicBezTo>
                    <a:pt x="892" y="499"/>
                    <a:pt x="896" y="470"/>
                    <a:pt x="896" y="441"/>
                  </a:cubicBezTo>
                  <a:cubicBezTo>
                    <a:pt x="896" y="322"/>
                    <a:pt x="849" y="209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00457" y="1632321"/>
              <a:ext cx="30903" cy="30869"/>
            </a:xfrm>
            <a:custGeom>
              <a:avLst/>
              <a:gdLst/>
              <a:ahLst/>
              <a:cxnLst/>
              <a:rect l="l" t="t" r="r" b="b"/>
              <a:pathLst>
                <a:path w="896" h="895" extrusionOk="0">
                  <a:moveTo>
                    <a:pt x="449" y="0"/>
                  </a:moveTo>
                  <a:cubicBezTo>
                    <a:pt x="420" y="0"/>
                    <a:pt x="391" y="3"/>
                    <a:pt x="362" y="9"/>
                  </a:cubicBezTo>
                  <a:cubicBezTo>
                    <a:pt x="334" y="16"/>
                    <a:pt x="306" y="24"/>
                    <a:pt x="278" y="33"/>
                  </a:cubicBezTo>
                  <a:cubicBezTo>
                    <a:pt x="251" y="45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48" y="215"/>
                    <a:pt x="1" y="330"/>
                    <a:pt x="1" y="448"/>
                  </a:cubicBezTo>
                  <a:cubicBezTo>
                    <a:pt x="2" y="566"/>
                    <a:pt x="48" y="680"/>
                    <a:pt x="132" y="765"/>
                  </a:cubicBezTo>
                  <a:cubicBezTo>
                    <a:pt x="154" y="785"/>
                    <a:pt x="176" y="803"/>
                    <a:pt x="200" y="821"/>
                  </a:cubicBezTo>
                  <a:cubicBezTo>
                    <a:pt x="225" y="837"/>
                    <a:pt x="251" y="850"/>
                    <a:pt x="278" y="860"/>
                  </a:cubicBezTo>
                  <a:cubicBezTo>
                    <a:pt x="306" y="871"/>
                    <a:pt x="333" y="880"/>
                    <a:pt x="362" y="887"/>
                  </a:cubicBezTo>
                  <a:cubicBezTo>
                    <a:pt x="390" y="893"/>
                    <a:pt x="419" y="895"/>
                    <a:pt x="448" y="895"/>
                  </a:cubicBezTo>
                  <a:cubicBezTo>
                    <a:pt x="567" y="895"/>
                    <a:pt x="680" y="848"/>
                    <a:pt x="764" y="765"/>
                  </a:cubicBezTo>
                  <a:cubicBezTo>
                    <a:pt x="848" y="680"/>
                    <a:pt x="895" y="566"/>
                    <a:pt x="896" y="448"/>
                  </a:cubicBezTo>
                  <a:cubicBezTo>
                    <a:pt x="896" y="330"/>
                    <a:pt x="848" y="215"/>
                    <a:pt x="764" y="132"/>
                  </a:cubicBezTo>
                  <a:cubicBezTo>
                    <a:pt x="680" y="47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70714" y="1644979"/>
              <a:ext cx="169725" cy="427331"/>
            </a:xfrm>
            <a:custGeom>
              <a:avLst/>
              <a:gdLst/>
              <a:ahLst/>
              <a:cxnLst/>
              <a:rect l="l" t="t" r="r" b="b"/>
              <a:pathLst>
                <a:path w="4921" h="12390" extrusionOk="0">
                  <a:moveTo>
                    <a:pt x="504" y="1"/>
                  </a:moveTo>
                  <a:cubicBezTo>
                    <a:pt x="321" y="1"/>
                    <a:pt x="150" y="114"/>
                    <a:pt x="84" y="296"/>
                  </a:cubicBezTo>
                  <a:cubicBezTo>
                    <a:pt x="0" y="528"/>
                    <a:pt x="120" y="785"/>
                    <a:pt x="353" y="869"/>
                  </a:cubicBezTo>
                  <a:cubicBezTo>
                    <a:pt x="401" y="886"/>
                    <a:pt x="453" y="895"/>
                    <a:pt x="506" y="895"/>
                  </a:cubicBezTo>
                  <a:cubicBezTo>
                    <a:pt x="692" y="894"/>
                    <a:pt x="860" y="778"/>
                    <a:pt x="926" y="603"/>
                  </a:cubicBezTo>
                  <a:cubicBezTo>
                    <a:pt x="1008" y="369"/>
                    <a:pt x="890" y="112"/>
                    <a:pt x="656" y="27"/>
                  </a:cubicBezTo>
                  <a:cubicBezTo>
                    <a:pt x="606" y="9"/>
                    <a:pt x="555" y="1"/>
                    <a:pt x="504" y="1"/>
                  </a:cubicBezTo>
                  <a:close/>
                  <a:moveTo>
                    <a:pt x="2345" y="1064"/>
                  </a:moveTo>
                  <a:cubicBezTo>
                    <a:pt x="2217" y="1064"/>
                    <a:pt x="2090" y="1118"/>
                    <a:pt x="2002" y="1223"/>
                  </a:cubicBezTo>
                  <a:cubicBezTo>
                    <a:pt x="1842" y="1413"/>
                    <a:pt x="1867" y="1696"/>
                    <a:pt x="2056" y="1855"/>
                  </a:cubicBezTo>
                  <a:cubicBezTo>
                    <a:pt x="2137" y="1922"/>
                    <a:pt x="2237" y="1960"/>
                    <a:pt x="2342" y="1960"/>
                  </a:cubicBezTo>
                  <a:cubicBezTo>
                    <a:pt x="2474" y="1960"/>
                    <a:pt x="2600" y="1901"/>
                    <a:pt x="2685" y="1799"/>
                  </a:cubicBezTo>
                  <a:cubicBezTo>
                    <a:pt x="2845" y="1611"/>
                    <a:pt x="2821" y="1328"/>
                    <a:pt x="2632" y="1169"/>
                  </a:cubicBezTo>
                  <a:cubicBezTo>
                    <a:pt x="2548" y="1098"/>
                    <a:pt x="2446" y="1064"/>
                    <a:pt x="2345" y="1064"/>
                  </a:cubicBezTo>
                  <a:close/>
                  <a:moveTo>
                    <a:pt x="3708" y="2690"/>
                  </a:moveTo>
                  <a:cubicBezTo>
                    <a:pt x="3632" y="2690"/>
                    <a:pt x="3555" y="2709"/>
                    <a:pt x="3484" y="2750"/>
                  </a:cubicBezTo>
                  <a:cubicBezTo>
                    <a:pt x="3272" y="2875"/>
                    <a:pt x="3199" y="3148"/>
                    <a:pt x="3324" y="3362"/>
                  </a:cubicBezTo>
                  <a:cubicBezTo>
                    <a:pt x="3402" y="3500"/>
                    <a:pt x="3549" y="3585"/>
                    <a:pt x="3708" y="3586"/>
                  </a:cubicBezTo>
                  <a:cubicBezTo>
                    <a:pt x="3787" y="3586"/>
                    <a:pt x="3864" y="3565"/>
                    <a:pt x="3932" y="3523"/>
                  </a:cubicBezTo>
                  <a:cubicBezTo>
                    <a:pt x="4147" y="3402"/>
                    <a:pt x="4221" y="3127"/>
                    <a:pt x="4096" y="2914"/>
                  </a:cubicBezTo>
                  <a:cubicBezTo>
                    <a:pt x="4013" y="2770"/>
                    <a:pt x="3863" y="2690"/>
                    <a:pt x="3708" y="2690"/>
                  </a:cubicBezTo>
                  <a:close/>
                  <a:moveTo>
                    <a:pt x="4436" y="4685"/>
                  </a:moveTo>
                  <a:cubicBezTo>
                    <a:pt x="4410" y="4685"/>
                    <a:pt x="4384" y="4687"/>
                    <a:pt x="4358" y="4692"/>
                  </a:cubicBezTo>
                  <a:cubicBezTo>
                    <a:pt x="4115" y="4736"/>
                    <a:pt x="3952" y="4967"/>
                    <a:pt x="3994" y="5210"/>
                  </a:cubicBezTo>
                  <a:cubicBezTo>
                    <a:pt x="4034" y="5424"/>
                    <a:pt x="4218" y="5580"/>
                    <a:pt x="4436" y="5581"/>
                  </a:cubicBezTo>
                  <a:cubicBezTo>
                    <a:pt x="4462" y="5581"/>
                    <a:pt x="4488" y="5577"/>
                    <a:pt x="4513" y="5572"/>
                  </a:cubicBezTo>
                  <a:cubicBezTo>
                    <a:pt x="4756" y="5530"/>
                    <a:pt x="4920" y="5299"/>
                    <a:pt x="4878" y="5056"/>
                  </a:cubicBezTo>
                  <a:cubicBezTo>
                    <a:pt x="4839" y="4838"/>
                    <a:pt x="4650" y="4685"/>
                    <a:pt x="4436" y="4685"/>
                  </a:cubicBezTo>
                  <a:close/>
                  <a:moveTo>
                    <a:pt x="4435" y="6809"/>
                  </a:moveTo>
                  <a:cubicBezTo>
                    <a:pt x="4223" y="6809"/>
                    <a:pt x="4034" y="6962"/>
                    <a:pt x="3998" y="7179"/>
                  </a:cubicBezTo>
                  <a:cubicBezTo>
                    <a:pt x="3953" y="7423"/>
                    <a:pt x="4118" y="7655"/>
                    <a:pt x="4361" y="7695"/>
                  </a:cubicBezTo>
                  <a:cubicBezTo>
                    <a:pt x="4382" y="7699"/>
                    <a:pt x="4402" y="7701"/>
                    <a:pt x="4423" y="7701"/>
                  </a:cubicBezTo>
                  <a:cubicBezTo>
                    <a:pt x="4427" y="7701"/>
                    <a:pt x="4432" y="7701"/>
                    <a:pt x="4436" y="7701"/>
                  </a:cubicBezTo>
                  <a:cubicBezTo>
                    <a:pt x="4653" y="7701"/>
                    <a:pt x="4839" y="7546"/>
                    <a:pt x="4878" y="7332"/>
                  </a:cubicBezTo>
                  <a:cubicBezTo>
                    <a:pt x="4921" y="7088"/>
                    <a:pt x="4758" y="6856"/>
                    <a:pt x="4513" y="6815"/>
                  </a:cubicBezTo>
                  <a:cubicBezTo>
                    <a:pt x="4487" y="6811"/>
                    <a:pt x="4461" y="6809"/>
                    <a:pt x="4435" y="6809"/>
                  </a:cubicBezTo>
                  <a:close/>
                  <a:moveTo>
                    <a:pt x="3714" y="8804"/>
                  </a:moveTo>
                  <a:cubicBezTo>
                    <a:pt x="3559" y="8804"/>
                    <a:pt x="3409" y="8884"/>
                    <a:pt x="3326" y="9029"/>
                  </a:cubicBezTo>
                  <a:cubicBezTo>
                    <a:pt x="3201" y="9240"/>
                    <a:pt x="3276" y="9515"/>
                    <a:pt x="3490" y="9640"/>
                  </a:cubicBezTo>
                  <a:cubicBezTo>
                    <a:pt x="3558" y="9679"/>
                    <a:pt x="3634" y="9699"/>
                    <a:pt x="3711" y="9699"/>
                  </a:cubicBezTo>
                  <a:cubicBezTo>
                    <a:pt x="3712" y="9699"/>
                    <a:pt x="3713" y="9699"/>
                    <a:pt x="3714" y="9699"/>
                  </a:cubicBezTo>
                  <a:cubicBezTo>
                    <a:pt x="3873" y="9699"/>
                    <a:pt x="4020" y="9613"/>
                    <a:pt x="4098" y="9476"/>
                  </a:cubicBezTo>
                  <a:cubicBezTo>
                    <a:pt x="4223" y="9262"/>
                    <a:pt x="4152" y="8989"/>
                    <a:pt x="3938" y="8864"/>
                  </a:cubicBezTo>
                  <a:cubicBezTo>
                    <a:pt x="3867" y="8823"/>
                    <a:pt x="3790" y="8804"/>
                    <a:pt x="3714" y="8804"/>
                  </a:cubicBezTo>
                  <a:close/>
                  <a:moveTo>
                    <a:pt x="2350" y="10431"/>
                  </a:moveTo>
                  <a:cubicBezTo>
                    <a:pt x="2248" y="10431"/>
                    <a:pt x="2145" y="10466"/>
                    <a:pt x="2062" y="10537"/>
                  </a:cubicBezTo>
                  <a:cubicBezTo>
                    <a:pt x="1872" y="10696"/>
                    <a:pt x="1847" y="10979"/>
                    <a:pt x="2009" y="11167"/>
                  </a:cubicBezTo>
                  <a:cubicBezTo>
                    <a:pt x="2092" y="11266"/>
                    <a:pt x="2215" y="11325"/>
                    <a:pt x="2345" y="11325"/>
                  </a:cubicBezTo>
                  <a:cubicBezTo>
                    <a:pt x="2346" y="11325"/>
                    <a:pt x="2347" y="11325"/>
                    <a:pt x="2348" y="11325"/>
                  </a:cubicBezTo>
                  <a:cubicBezTo>
                    <a:pt x="2350" y="11325"/>
                    <a:pt x="2352" y="11325"/>
                    <a:pt x="2353" y="11325"/>
                  </a:cubicBezTo>
                  <a:cubicBezTo>
                    <a:pt x="2457" y="11325"/>
                    <a:pt x="2558" y="11287"/>
                    <a:pt x="2637" y="11220"/>
                  </a:cubicBezTo>
                  <a:cubicBezTo>
                    <a:pt x="2825" y="11062"/>
                    <a:pt x="2849" y="10780"/>
                    <a:pt x="2692" y="10592"/>
                  </a:cubicBezTo>
                  <a:cubicBezTo>
                    <a:pt x="2604" y="10485"/>
                    <a:pt x="2477" y="10431"/>
                    <a:pt x="2350" y="10431"/>
                  </a:cubicBezTo>
                  <a:close/>
                  <a:moveTo>
                    <a:pt x="515" y="11497"/>
                  </a:moveTo>
                  <a:cubicBezTo>
                    <a:pt x="463" y="11497"/>
                    <a:pt x="411" y="11506"/>
                    <a:pt x="359" y="11525"/>
                  </a:cubicBezTo>
                  <a:cubicBezTo>
                    <a:pt x="127" y="11609"/>
                    <a:pt x="6" y="11865"/>
                    <a:pt x="90" y="12097"/>
                  </a:cubicBezTo>
                  <a:cubicBezTo>
                    <a:pt x="155" y="12273"/>
                    <a:pt x="322" y="12389"/>
                    <a:pt x="509" y="12389"/>
                  </a:cubicBezTo>
                  <a:cubicBezTo>
                    <a:pt x="509" y="12389"/>
                    <a:pt x="510" y="12389"/>
                    <a:pt x="511" y="12389"/>
                  </a:cubicBezTo>
                  <a:cubicBezTo>
                    <a:pt x="564" y="12389"/>
                    <a:pt x="617" y="12380"/>
                    <a:pt x="666" y="12363"/>
                  </a:cubicBezTo>
                  <a:cubicBezTo>
                    <a:pt x="899" y="12279"/>
                    <a:pt x="1019" y="12022"/>
                    <a:pt x="931" y="11790"/>
                  </a:cubicBezTo>
                  <a:cubicBezTo>
                    <a:pt x="867" y="11609"/>
                    <a:pt x="696" y="11497"/>
                    <a:pt x="515" y="11497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00457" y="2054241"/>
              <a:ext cx="30903" cy="30972"/>
            </a:xfrm>
            <a:custGeom>
              <a:avLst/>
              <a:gdLst/>
              <a:ahLst/>
              <a:cxnLst/>
              <a:rect l="l" t="t" r="r" b="b"/>
              <a:pathLst>
                <a:path w="896" h="898" extrusionOk="0">
                  <a:moveTo>
                    <a:pt x="445" y="0"/>
                  </a:moveTo>
                  <a:cubicBezTo>
                    <a:pt x="417" y="0"/>
                    <a:pt x="390" y="3"/>
                    <a:pt x="362" y="8"/>
                  </a:cubicBezTo>
                  <a:cubicBezTo>
                    <a:pt x="333" y="14"/>
                    <a:pt x="304" y="23"/>
                    <a:pt x="278" y="35"/>
                  </a:cubicBezTo>
                  <a:cubicBezTo>
                    <a:pt x="251" y="45"/>
                    <a:pt x="225" y="60"/>
                    <a:pt x="200" y="76"/>
                  </a:cubicBezTo>
                  <a:cubicBezTo>
                    <a:pt x="176" y="92"/>
                    <a:pt x="153" y="110"/>
                    <a:pt x="132" y="130"/>
                  </a:cubicBezTo>
                  <a:cubicBezTo>
                    <a:pt x="48" y="215"/>
                    <a:pt x="1" y="330"/>
                    <a:pt x="1" y="450"/>
                  </a:cubicBezTo>
                  <a:cubicBezTo>
                    <a:pt x="1" y="567"/>
                    <a:pt x="48" y="680"/>
                    <a:pt x="132" y="762"/>
                  </a:cubicBezTo>
                  <a:cubicBezTo>
                    <a:pt x="215" y="848"/>
                    <a:pt x="329" y="896"/>
                    <a:pt x="448" y="897"/>
                  </a:cubicBezTo>
                  <a:cubicBezTo>
                    <a:pt x="567" y="897"/>
                    <a:pt x="682" y="848"/>
                    <a:pt x="764" y="762"/>
                  </a:cubicBezTo>
                  <a:cubicBezTo>
                    <a:pt x="848" y="680"/>
                    <a:pt x="896" y="567"/>
                    <a:pt x="896" y="450"/>
                  </a:cubicBezTo>
                  <a:cubicBezTo>
                    <a:pt x="896" y="330"/>
                    <a:pt x="848" y="215"/>
                    <a:pt x="764" y="130"/>
                  </a:cubicBezTo>
                  <a:cubicBezTo>
                    <a:pt x="678" y="47"/>
                    <a:pt x="563" y="0"/>
                    <a:pt x="44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3" name="Google Shape;43;p2"/>
          <p:cNvSpPr/>
          <p:nvPr/>
        </p:nvSpPr>
        <p:spPr>
          <a:xfrm>
            <a:off x="8306977" y="3976034"/>
            <a:ext cx="117025" cy="112610"/>
          </a:xfrm>
          <a:custGeom>
            <a:avLst/>
            <a:gdLst/>
            <a:ahLst/>
            <a:cxnLst/>
            <a:rect l="l" t="t" r="r" b="b"/>
            <a:pathLst>
              <a:path w="3393" h="3265" extrusionOk="0">
                <a:moveTo>
                  <a:pt x="1761" y="1"/>
                </a:moveTo>
                <a:cubicBezTo>
                  <a:pt x="1100" y="1"/>
                  <a:pt x="506" y="398"/>
                  <a:pt x="253" y="1008"/>
                </a:cubicBezTo>
                <a:cubicBezTo>
                  <a:pt x="1" y="1618"/>
                  <a:pt x="140" y="2319"/>
                  <a:pt x="607" y="2786"/>
                </a:cubicBezTo>
                <a:cubicBezTo>
                  <a:pt x="919" y="3098"/>
                  <a:pt x="1336" y="3264"/>
                  <a:pt x="1761" y="3264"/>
                </a:cubicBezTo>
                <a:cubicBezTo>
                  <a:pt x="1971" y="3264"/>
                  <a:pt x="2183" y="3223"/>
                  <a:pt x="2385" y="3139"/>
                </a:cubicBezTo>
                <a:cubicBezTo>
                  <a:pt x="2995" y="2887"/>
                  <a:pt x="3393" y="2292"/>
                  <a:pt x="3393" y="1632"/>
                </a:cubicBezTo>
                <a:cubicBezTo>
                  <a:pt x="3392" y="730"/>
                  <a:pt x="2661" y="1"/>
                  <a:pt x="1761" y="1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Google Shape;44;p2"/>
          <p:cNvSpPr/>
          <p:nvPr/>
        </p:nvSpPr>
        <p:spPr>
          <a:xfrm>
            <a:off x="8481773" y="4150831"/>
            <a:ext cx="117025" cy="112575"/>
          </a:xfrm>
          <a:custGeom>
            <a:avLst/>
            <a:gdLst/>
            <a:ahLst/>
            <a:cxnLst/>
            <a:rect l="l" t="t" r="r" b="b"/>
            <a:pathLst>
              <a:path w="3393" h="3264" extrusionOk="0">
                <a:moveTo>
                  <a:pt x="1760" y="0"/>
                </a:moveTo>
                <a:cubicBezTo>
                  <a:pt x="1100" y="0"/>
                  <a:pt x="505" y="398"/>
                  <a:pt x="253" y="1007"/>
                </a:cubicBezTo>
                <a:cubicBezTo>
                  <a:pt x="0" y="1616"/>
                  <a:pt x="139" y="2319"/>
                  <a:pt x="606" y="2785"/>
                </a:cubicBezTo>
                <a:cubicBezTo>
                  <a:pt x="918" y="3097"/>
                  <a:pt x="1336" y="3263"/>
                  <a:pt x="1760" y="3263"/>
                </a:cubicBezTo>
                <a:cubicBezTo>
                  <a:pt x="1970" y="3263"/>
                  <a:pt x="2183" y="3222"/>
                  <a:pt x="2384" y="3139"/>
                </a:cubicBezTo>
                <a:cubicBezTo>
                  <a:pt x="2995" y="2886"/>
                  <a:pt x="3392" y="2292"/>
                  <a:pt x="3392" y="1631"/>
                </a:cubicBezTo>
                <a:cubicBezTo>
                  <a:pt x="3392" y="731"/>
                  <a:pt x="2662" y="0"/>
                  <a:pt x="1760" y="0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" name="Google Shape;45;p2"/>
          <p:cNvSpPr/>
          <p:nvPr/>
        </p:nvSpPr>
        <p:spPr>
          <a:xfrm>
            <a:off x="8656536" y="4325593"/>
            <a:ext cx="117059" cy="112610"/>
          </a:xfrm>
          <a:custGeom>
            <a:avLst/>
            <a:gdLst/>
            <a:ahLst/>
            <a:cxnLst/>
            <a:rect l="l" t="t" r="r" b="b"/>
            <a:pathLst>
              <a:path w="3394" h="3265" extrusionOk="0">
                <a:moveTo>
                  <a:pt x="1762" y="1"/>
                </a:moveTo>
                <a:cubicBezTo>
                  <a:pt x="1102" y="1"/>
                  <a:pt x="506" y="398"/>
                  <a:pt x="253" y="1008"/>
                </a:cubicBezTo>
                <a:cubicBezTo>
                  <a:pt x="1" y="1618"/>
                  <a:pt x="141" y="2319"/>
                  <a:pt x="608" y="2786"/>
                </a:cubicBezTo>
                <a:cubicBezTo>
                  <a:pt x="920" y="3099"/>
                  <a:pt x="1337" y="3265"/>
                  <a:pt x="1762" y="3265"/>
                </a:cubicBezTo>
                <a:cubicBezTo>
                  <a:pt x="1972" y="3265"/>
                  <a:pt x="2184" y="3224"/>
                  <a:pt x="2386" y="3140"/>
                </a:cubicBezTo>
                <a:cubicBezTo>
                  <a:pt x="2995" y="2888"/>
                  <a:pt x="3393" y="2292"/>
                  <a:pt x="3393" y="1633"/>
                </a:cubicBezTo>
                <a:cubicBezTo>
                  <a:pt x="3393" y="731"/>
                  <a:pt x="2662" y="1"/>
                  <a:pt x="1762" y="1"/>
                </a:cubicBezTo>
                <a:close/>
              </a:path>
            </a:pathLst>
          </a:custGeom>
          <a:solidFill>
            <a:srgbClr val="8BD2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46;p2"/>
          <p:cNvSpPr/>
          <p:nvPr/>
        </p:nvSpPr>
        <p:spPr>
          <a:xfrm>
            <a:off x="8831367" y="4500390"/>
            <a:ext cx="117025" cy="112610"/>
          </a:xfrm>
          <a:custGeom>
            <a:avLst/>
            <a:gdLst/>
            <a:ahLst/>
            <a:cxnLst/>
            <a:rect l="l" t="t" r="r" b="b"/>
            <a:pathLst>
              <a:path w="3393" h="3265" extrusionOk="0">
                <a:moveTo>
                  <a:pt x="1761" y="0"/>
                </a:moveTo>
                <a:cubicBezTo>
                  <a:pt x="1100" y="0"/>
                  <a:pt x="506" y="398"/>
                  <a:pt x="253" y="1008"/>
                </a:cubicBezTo>
                <a:cubicBezTo>
                  <a:pt x="0" y="1618"/>
                  <a:pt x="140" y="2320"/>
                  <a:pt x="606" y="2787"/>
                </a:cubicBezTo>
                <a:cubicBezTo>
                  <a:pt x="918" y="3099"/>
                  <a:pt x="1336" y="3264"/>
                  <a:pt x="1760" y="3264"/>
                </a:cubicBezTo>
                <a:cubicBezTo>
                  <a:pt x="1971" y="3264"/>
                  <a:pt x="2183" y="3224"/>
                  <a:pt x="2385" y="3140"/>
                </a:cubicBezTo>
                <a:cubicBezTo>
                  <a:pt x="2995" y="2887"/>
                  <a:pt x="3393" y="2293"/>
                  <a:pt x="3393" y="1632"/>
                </a:cubicBezTo>
                <a:cubicBezTo>
                  <a:pt x="3393" y="731"/>
                  <a:pt x="2662" y="0"/>
                  <a:pt x="1761" y="0"/>
                </a:cubicBezTo>
                <a:close/>
              </a:path>
            </a:pathLst>
          </a:custGeom>
          <a:solidFill>
            <a:srgbClr val="FFE0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" name="Google Shape;47;p2"/>
          <p:cNvSpPr/>
          <p:nvPr/>
        </p:nvSpPr>
        <p:spPr>
          <a:xfrm>
            <a:off x="0" y="3712875"/>
            <a:ext cx="1181608" cy="370354"/>
          </a:xfrm>
          <a:custGeom>
            <a:avLst/>
            <a:gdLst/>
            <a:ahLst/>
            <a:cxnLst/>
            <a:rect l="l" t="t" r="r" b="b"/>
            <a:pathLst>
              <a:path w="16061" h="10738" extrusionOk="0">
                <a:moveTo>
                  <a:pt x="0" y="0"/>
                </a:moveTo>
                <a:lnTo>
                  <a:pt x="0" y="10738"/>
                </a:lnTo>
                <a:lnTo>
                  <a:pt x="16060" y="10738"/>
                </a:lnTo>
                <a:lnTo>
                  <a:pt x="16060" y="0"/>
                </a:lnTo>
                <a:close/>
              </a:path>
            </a:pathLst>
          </a:custGeom>
          <a:solidFill>
            <a:srgbClr val="8BD2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" name="Google Shape;48;p2"/>
          <p:cNvSpPr/>
          <p:nvPr/>
        </p:nvSpPr>
        <p:spPr>
          <a:xfrm rot="5400000">
            <a:off x="1359437" y="-9963"/>
            <a:ext cx="750985" cy="122105"/>
          </a:xfrm>
          <a:custGeom>
            <a:avLst/>
            <a:gdLst/>
            <a:ahLst/>
            <a:cxnLst/>
            <a:rect l="l" t="t" r="r" b="b"/>
            <a:pathLst>
              <a:path w="21774" h="3580" extrusionOk="0">
                <a:moveTo>
                  <a:pt x="1" y="1"/>
                </a:moveTo>
                <a:lnTo>
                  <a:pt x="1" y="3580"/>
                </a:lnTo>
                <a:lnTo>
                  <a:pt x="21773" y="3580"/>
                </a:lnTo>
                <a:lnTo>
                  <a:pt x="21773" y="1"/>
                </a:lnTo>
                <a:close/>
              </a:path>
            </a:pathLst>
          </a:custGeom>
          <a:solidFill>
            <a:srgbClr val="8BD2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49;p2"/>
          <p:cNvSpPr/>
          <p:nvPr/>
        </p:nvSpPr>
        <p:spPr>
          <a:xfrm rot="5400000">
            <a:off x="1054231" y="-9981"/>
            <a:ext cx="750985" cy="122139"/>
          </a:xfrm>
          <a:custGeom>
            <a:avLst/>
            <a:gdLst/>
            <a:ahLst/>
            <a:cxnLst/>
            <a:rect l="l" t="t" r="r" b="b"/>
            <a:pathLst>
              <a:path w="21774" h="3581" extrusionOk="0">
                <a:moveTo>
                  <a:pt x="1" y="1"/>
                </a:moveTo>
                <a:lnTo>
                  <a:pt x="1" y="3580"/>
                </a:lnTo>
                <a:lnTo>
                  <a:pt x="21773" y="3580"/>
                </a:lnTo>
                <a:lnTo>
                  <a:pt x="21773" y="1"/>
                </a:lnTo>
                <a:close/>
              </a:path>
            </a:pathLst>
          </a:custGeom>
          <a:solidFill>
            <a:srgbClr val="8BD2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0" name="Google Shape;50;p2"/>
          <p:cNvGrpSpPr/>
          <p:nvPr/>
        </p:nvGrpSpPr>
        <p:grpSpPr>
          <a:xfrm>
            <a:off x="8386399" y="795067"/>
            <a:ext cx="242051" cy="242051"/>
            <a:chOff x="8109724" y="768892"/>
            <a:chExt cx="242051" cy="242051"/>
          </a:xfrm>
        </p:grpSpPr>
        <p:sp>
          <p:nvSpPr>
            <p:cNvPr id="51" name="Google Shape;51;p2"/>
            <p:cNvSpPr/>
            <p:nvPr/>
          </p:nvSpPr>
          <p:spPr>
            <a:xfrm>
              <a:off x="8109724" y="768892"/>
              <a:ext cx="242051" cy="242051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8109724" y="768892"/>
              <a:ext cx="242051" cy="242051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3" name="Google Shape;53;p2"/>
          <p:cNvSpPr/>
          <p:nvPr/>
        </p:nvSpPr>
        <p:spPr>
          <a:xfrm>
            <a:off x="734471" y="2670948"/>
            <a:ext cx="200283" cy="400567"/>
          </a:xfrm>
          <a:custGeom>
            <a:avLst/>
            <a:gdLst/>
            <a:ahLst/>
            <a:cxnLst/>
            <a:rect l="l" t="t" r="r" b="b"/>
            <a:pathLst>
              <a:path w="5807" h="11614" extrusionOk="0">
                <a:moveTo>
                  <a:pt x="1" y="0"/>
                </a:moveTo>
                <a:lnTo>
                  <a:pt x="1" y="11614"/>
                </a:lnTo>
                <a:cubicBezTo>
                  <a:pt x="3207" y="11614"/>
                  <a:pt x="5807" y="9014"/>
                  <a:pt x="5807" y="5807"/>
                </a:cubicBezTo>
                <a:cubicBezTo>
                  <a:pt x="5807" y="2600"/>
                  <a:pt x="3207" y="0"/>
                  <a:pt x="1" y="0"/>
                </a:cubicBezTo>
                <a:close/>
              </a:path>
            </a:pathLst>
          </a:custGeom>
          <a:solidFill>
            <a:srgbClr val="8BD2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" name="Google Shape;54;p2"/>
          <p:cNvSpPr/>
          <p:nvPr/>
        </p:nvSpPr>
        <p:spPr>
          <a:xfrm rot="5400000">
            <a:off x="-400722" y="1457547"/>
            <a:ext cx="1609493" cy="808059"/>
          </a:xfrm>
          <a:custGeom>
            <a:avLst/>
            <a:gdLst/>
            <a:ahLst/>
            <a:cxnLst/>
            <a:rect l="l" t="t" r="r" b="b"/>
            <a:pathLst>
              <a:path w="32068" h="16100" extrusionOk="0">
                <a:moveTo>
                  <a:pt x="16006" y="1"/>
                </a:moveTo>
                <a:cubicBezTo>
                  <a:pt x="11766" y="1"/>
                  <a:pt x="7772" y="1642"/>
                  <a:pt x="4753" y="4626"/>
                </a:cubicBezTo>
                <a:cubicBezTo>
                  <a:pt x="1712" y="7633"/>
                  <a:pt x="24" y="11643"/>
                  <a:pt x="1" y="15919"/>
                </a:cubicBezTo>
                <a:lnTo>
                  <a:pt x="597" y="15923"/>
                </a:lnTo>
                <a:cubicBezTo>
                  <a:pt x="620" y="11806"/>
                  <a:pt x="2245" y="7945"/>
                  <a:pt x="5172" y="5050"/>
                </a:cubicBezTo>
                <a:cubicBezTo>
                  <a:pt x="8079" y="2176"/>
                  <a:pt x="11923" y="598"/>
                  <a:pt x="16006" y="598"/>
                </a:cubicBezTo>
                <a:lnTo>
                  <a:pt x="16096" y="598"/>
                </a:lnTo>
                <a:cubicBezTo>
                  <a:pt x="24594" y="645"/>
                  <a:pt x="31468" y="7597"/>
                  <a:pt x="31421" y="16096"/>
                </a:cubicBezTo>
                <a:lnTo>
                  <a:pt x="32018" y="16099"/>
                </a:lnTo>
                <a:cubicBezTo>
                  <a:pt x="32067" y="7274"/>
                  <a:pt x="24926" y="50"/>
                  <a:pt x="16099" y="1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"/>
          <p:cNvSpPr/>
          <p:nvPr/>
        </p:nvSpPr>
        <p:spPr>
          <a:xfrm rot="5400000">
            <a:off x="-291458" y="1566012"/>
            <a:ext cx="1175902" cy="590385"/>
          </a:xfrm>
          <a:custGeom>
            <a:avLst/>
            <a:gdLst/>
            <a:ahLst/>
            <a:cxnLst/>
            <a:rect l="l" t="t" r="r" b="b"/>
            <a:pathLst>
              <a:path w="23429" h="11763" extrusionOk="0">
                <a:moveTo>
                  <a:pt x="11695" y="0"/>
                </a:moveTo>
                <a:cubicBezTo>
                  <a:pt x="5266" y="0"/>
                  <a:pt x="37" y="5194"/>
                  <a:pt x="1" y="11630"/>
                </a:cubicBezTo>
                <a:lnTo>
                  <a:pt x="23392" y="11762"/>
                </a:lnTo>
                <a:cubicBezTo>
                  <a:pt x="23429" y="5303"/>
                  <a:pt x="18222" y="37"/>
                  <a:pt x="11762" y="1"/>
                </a:cubicBezTo>
                <a:cubicBezTo>
                  <a:pt x="11740" y="0"/>
                  <a:pt x="11718" y="0"/>
                  <a:pt x="1169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2"/>
          <p:cNvSpPr/>
          <p:nvPr/>
        </p:nvSpPr>
        <p:spPr>
          <a:xfrm>
            <a:off x="163950" y="3504375"/>
            <a:ext cx="1181608" cy="370354"/>
          </a:xfrm>
          <a:custGeom>
            <a:avLst/>
            <a:gdLst/>
            <a:ahLst/>
            <a:cxnLst/>
            <a:rect l="l" t="t" r="r" b="b"/>
            <a:pathLst>
              <a:path w="16061" h="10738" extrusionOk="0">
                <a:moveTo>
                  <a:pt x="0" y="0"/>
                </a:moveTo>
                <a:lnTo>
                  <a:pt x="0" y="10738"/>
                </a:lnTo>
                <a:lnTo>
                  <a:pt x="16060" y="10738"/>
                </a:lnTo>
                <a:lnTo>
                  <a:pt x="16060" y="0"/>
                </a:ln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>
            <a:spLocks noGrp="1"/>
          </p:cNvSpPr>
          <p:nvPr>
            <p:ph type="body" idx="1"/>
          </p:nvPr>
        </p:nvSpPr>
        <p:spPr>
          <a:xfrm>
            <a:off x="773700" y="901425"/>
            <a:ext cx="7596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7975">
              <a:spcBef>
                <a:spcPts val="0"/>
              </a:spcBef>
              <a:spcAft>
                <a:spcPts val="0"/>
              </a:spcAft>
              <a:buSzPts val="1250"/>
              <a:buChar char="●"/>
              <a:defRPr sz="1250"/>
            </a:lvl1pPr>
            <a:lvl2pPr marL="914400" lvl="1" indent="-307975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2pPr>
            <a:lvl3pPr marL="1371600" lvl="2" indent="-307975">
              <a:spcBef>
                <a:spcPts val="1600"/>
              </a:spcBef>
              <a:spcAft>
                <a:spcPts val="0"/>
              </a:spcAft>
              <a:buSzPts val="1250"/>
              <a:buChar char="■"/>
              <a:defRPr sz="1250"/>
            </a:lvl3pPr>
            <a:lvl4pPr marL="1828800" lvl="3" indent="-307975">
              <a:spcBef>
                <a:spcPts val="1600"/>
              </a:spcBef>
              <a:spcAft>
                <a:spcPts val="0"/>
              </a:spcAft>
              <a:buSzPts val="1250"/>
              <a:buChar char="●"/>
              <a:defRPr sz="1250"/>
            </a:lvl4pPr>
            <a:lvl5pPr marL="2286000" lvl="4" indent="-307975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5pPr>
            <a:lvl6pPr marL="2743200" lvl="5" indent="-307975">
              <a:spcBef>
                <a:spcPts val="1600"/>
              </a:spcBef>
              <a:spcAft>
                <a:spcPts val="0"/>
              </a:spcAft>
              <a:buSzPts val="1250"/>
              <a:buChar char="■"/>
              <a:defRPr sz="1250"/>
            </a:lvl6pPr>
            <a:lvl7pPr marL="3200400" lvl="6" indent="-307975">
              <a:spcBef>
                <a:spcPts val="1600"/>
              </a:spcBef>
              <a:spcAft>
                <a:spcPts val="0"/>
              </a:spcAft>
              <a:buSzPts val="1250"/>
              <a:buChar char="●"/>
              <a:defRPr sz="1250"/>
            </a:lvl7pPr>
            <a:lvl8pPr marL="3657600" lvl="7" indent="-307975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8pPr>
            <a:lvl9pPr marL="4114800" lvl="8" indent="-307975">
              <a:spcBef>
                <a:spcPts val="1600"/>
              </a:spcBef>
              <a:spcAft>
                <a:spcPts val="1600"/>
              </a:spcAft>
              <a:buSzPts val="1250"/>
              <a:buChar char="■"/>
              <a:defRPr sz="1250"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title"/>
          </p:nvPr>
        </p:nvSpPr>
        <p:spPr>
          <a:xfrm>
            <a:off x="550500" y="372175"/>
            <a:ext cx="80430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grpSp>
        <p:nvGrpSpPr>
          <p:cNvPr id="83" name="Google Shape;83;p4"/>
          <p:cNvGrpSpPr/>
          <p:nvPr/>
        </p:nvGrpSpPr>
        <p:grpSpPr>
          <a:xfrm>
            <a:off x="8268700" y="177350"/>
            <a:ext cx="642375" cy="642350"/>
            <a:chOff x="1154925" y="4692025"/>
            <a:chExt cx="642375" cy="642350"/>
          </a:xfrm>
        </p:grpSpPr>
        <p:sp>
          <p:nvSpPr>
            <p:cNvPr id="84" name="Google Shape;84;p4"/>
            <p:cNvSpPr/>
            <p:nvPr/>
          </p:nvSpPr>
          <p:spPr>
            <a:xfrm>
              <a:off x="1154925" y="4896200"/>
              <a:ext cx="438200" cy="438175"/>
            </a:xfrm>
            <a:custGeom>
              <a:avLst/>
              <a:gdLst/>
              <a:ahLst/>
              <a:cxnLst/>
              <a:rect l="l" t="t" r="r" b="b"/>
              <a:pathLst>
                <a:path w="17528" h="17527" extrusionOk="0">
                  <a:moveTo>
                    <a:pt x="16931" y="596"/>
                  </a:moveTo>
                  <a:lnTo>
                    <a:pt x="16931" y="16930"/>
                  </a:lnTo>
                  <a:lnTo>
                    <a:pt x="598" y="16930"/>
                  </a:lnTo>
                  <a:lnTo>
                    <a:pt x="598" y="596"/>
                  </a:lnTo>
                  <a:close/>
                  <a:moveTo>
                    <a:pt x="1" y="0"/>
                  </a:moveTo>
                  <a:lnTo>
                    <a:pt x="1" y="17526"/>
                  </a:lnTo>
                  <a:lnTo>
                    <a:pt x="17528" y="17526"/>
                  </a:lnTo>
                  <a:lnTo>
                    <a:pt x="17528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1374025" y="4692025"/>
              <a:ext cx="423275" cy="423250"/>
            </a:xfrm>
            <a:custGeom>
              <a:avLst/>
              <a:gdLst/>
              <a:ahLst/>
              <a:cxnLst/>
              <a:rect l="l" t="t" r="r" b="b"/>
              <a:pathLst>
                <a:path w="16931" h="16930" extrusionOk="0">
                  <a:moveTo>
                    <a:pt x="0" y="1"/>
                  </a:moveTo>
                  <a:lnTo>
                    <a:pt x="0" y="16930"/>
                  </a:lnTo>
                  <a:lnTo>
                    <a:pt x="16930" y="16930"/>
                  </a:lnTo>
                  <a:lnTo>
                    <a:pt x="16930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6" name="Google Shape;86;p4"/>
          <p:cNvGrpSpPr/>
          <p:nvPr/>
        </p:nvGrpSpPr>
        <p:grpSpPr>
          <a:xfrm>
            <a:off x="8802925" y="901425"/>
            <a:ext cx="108150" cy="669300"/>
            <a:chOff x="5169950" y="3910650"/>
            <a:chExt cx="108150" cy="669300"/>
          </a:xfrm>
        </p:grpSpPr>
        <p:sp>
          <p:nvSpPr>
            <p:cNvPr id="87" name="Google Shape;87;p4"/>
            <p:cNvSpPr/>
            <p:nvPr/>
          </p:nvSpPr>
          <p:spPr>
            <a:xfrm>
              <a:off x="5169950" y="39106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5169950" y="4097700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5169950" y="42847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5169950" y="4471825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body" idx="1"/>
          </p:nvPr>
        </p:nvSpPr>
        <p:spPr>
          <a:xfrm>
            <a:off x="940550" y="1048675"/>
            <a:ext cx="3409500" cy="3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body" idx="2"/>
          </p:nvPr>
        </p:nvSpPr>
        <p:spPr>
          <a:xfrm>
            <a:off x="4793944" y="1048675"/>
            <a:ext cx="3409500" cy="3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title"/>
          </p:nvPr>
        </p:nvSpPr>
        <p:spPr>
          <a:xfrm>
            <a:off x="550500" y="372175"/>
            <a:ext cx="80430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>
            <a:spLocks noGrp="1"/>
          </p:cNvSpPr>
          <p:nvPr>
            <p:ph type="title"/>
          </p:nvPr>
        </p:nvSpPr>
        <p:spPr>
          <a:xfrm>
            <a:off x="4608350" y="1263263"/>
            <a:ext cx="3390900" cy="6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p7"/>
          <p:cNvSpPr txBox="1">
            <a:spLocks noGrp="1"/>
          </p:cNvSpPr>
          <p:nvPr>
            <p:ph type="body" idx="1"/>
          </p:nvPr>
        </p:nvSpPr>
        <p:spPr>
          <a:xfrm>
            <a:off x="4608350" y="2018138"/>
            <a:ext cx="3390900" cy="14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14" name="Google Shape;114;p7"/>
          <p:cNvGrpSpPr/>
          <p:nvPr/>
        </p:nvGrpSpPr>
        <p:grpSpPr>
          <a:xfrm>
            <a:off x="75107" y="117120"/>
            <a:ext cx="6679217" cy="5026387"/>
            <a:chOff x="75107" y="117120"/>
            <a:chExt cx="6679217" cy="5026387"/>
          </a:xfrm>
        </p:grpSpPr>
        <p:sp>
          <p:nvSpPr>
            <p:cNvPr id="115" name="Google Shape;115;p7"/>
            <p:cNvSpPr/>
            <p:nvPr/>
          </p:nvSpPr>
          <p:spPr>
            <a:xfrm rot="10800000">
              <a:off x="157435" y="4716934"/>
              <a:ext cx="1373323" cy="335312"/>
            </a:xfrm>
            <a:custGeom>
              <a:avLst/>
              <a:gdLst/>
              <a:ahLst/>
              <a:cxnLst/>
              <a:rect l="l" t="t" r="r" b="b"/>
              <a:pathLst>
                <a:path w="39818" h="9722" extrusionOk="0">
                  <a:moveTo>
                    <a:pt x="39222" y="598"/>
                  </a:moveTo>
                  <a:lnTo>
                    <a:pt x="39222" y="9124"/>
                  </a:lnTo>
                  <a:lnTo>
                    <a:pt x="598" y="9124"/>
                  </a:lnTo>
                  <a:lnTo>
                    <a:pt x="598" y="598"/>
                  </a:lnTo>
                  <a:close/>
                  <a:moveTo>
                    <a:pt x="1" y="1"/>
                  </a:moveTo>
                  <a:lnTo>
                    <a:pt x="1" y="9721"/>
                  </a:lnTo>
                  <a:lnTo>
                    <a:pt x="39818" y="9721"/>
                  </a:lnTo>
                  <a:lnTo>
                    <a:pt x="39818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7"/>
            <p:cNvSpPr/>
            <p:nvPr/>
          </p:nvSpPr>
          <p:spPr>
            <a:xfrm rot="10800000">
              <a:off x="75107" y="4828786"/>
              <a:ext cx="1352767" cy="314721"/>
            </a:xfrm>
            <a:custGeom>
              <a:avLst/>
              <a:gdLst/>
              <a:ahLst/>
              <a:cxnLst/>
              <a:rect l="l" t="t" r="r" b="b"/>
              <a:pathLst>
                <a:path w="39222" h="9125" extrusionOk="0">
                  <a:moveTo>
                    <a:pt x="0" y="1"/>
                  </a:moveTo>
                  <a:lnTo>
                    <a:pt x="0" y="9124"/>
                  </a:lnTo>
                  <a:lnTo>
                    <a:pt x="39221" y="9124"/>
                  </a:lnTo>
                  <a:lnTo>
                    <a:pt x="39221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7"/>
            <p:cNvSpPr/>
            <p:nvPr/>
          </p:nvSpPr>
          <p:spPr>
            <a:xfrm rot="10800000">
              <a:off x="2389641" y="5020033"/>
              <a:ext cx="750985" cy="123474"/>
            </a:xfrm>
            <a:custGeom>
              <a:avLst/>
              <a:gdLst/>
              <a:ahLst/>
              <a:cxnLst/>
              <a:rect l="l" t="t" r="r" b="b"/>
              <a:pathLst>
                <a:path w="21774" h="3580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7"/>
            <p:cNvSpPr/>
            <p:nvPr/>
          </p:nvSpPr>
          <p:spPr>
            <a:xfrm rot="10800000">
              <a:off x="2389641" y="4711380"/>
              <a:ext cx="750985" cy="123509"/>
            </a:xfrm>
            <a:custGeom>
              <a:avLst/>
              <a:gdLst/>
              <a:ahLst/>
              <a:cxnLst/>
              <a:rect l="l" t="t" r="r" b="b"/>
              <a:pathLst>
                <a:path w="21774" h="3581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7"/>
            <p:cNvSpPr/>
            <p:nvPr/>
          </p:nvSpPr>
          <p:spPr>
            <a:xfrm rot="10800000">
              <a:off x="3866829" y="4722353"/>
              <a:ext cx="242051" cy="242051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7"/>
            <p:cNvSpPr/>
            <p:nvPr/>
          </p:nvSpPr>
          <p:spPr>
            <a:xfrm rot="10800000">
              <a:off x="3866829" y="4722353"/>
              <a:ext cx="242051" cy="242051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7"/>
            <p:cNvSpPr/>
            <p:nvPr/>
          </p:nvSpPr>
          <p:spPr>
            <a:xfrm rot="10800000">
              <a:off x="6637300" y="117120"/>
              <a:ext cx="117025" cy="112610"/>
            </a:xfrm>
            <a:custGeom>
              <a:avLst/>
              <a:gdLst/>
              <a:ahLst/>
              <a:cxnLst/>
              <a:rect l="l" t="t" r="r" b="b"/>
              <a:pathLst>
                <a:path w="3393" h="3265" extrusionOk="0">
                  <a:moveTo>
                    <a:pt x="1761" y="0"/>
                  </a:moveTo>
                  <a:cubicBezTo>
                    <a:pt x="1100" y="0"/>
                    <a:pt x="506" y="398"/>
                    <a:pt x="253" y="1008"/>
                  </a:cubicBezTo>
                  <a:cubicBezTo>
                    <a:pt x="0" y="1618"/>
                    <a:pt x="140" y="2320"/>
                    <a:pt x="606" y="2787"/>
                  </a:cubicBezTo>
                  <a:cubicBezTo>
                    <a:pt x="918" y="3099"/>
                    <a:pt x="1336" y="3264"/>
                    <a:pt x="1760" y="3264"/>
                  </a:cubicBezTo>
                  <a:cubicBezTo>
                    <a:pt x="1971" y="3264"/>
                    <a:pt x="2183" y="3224"/>
                    <a:pt x="2385" y="3140"/>
                  </a:cubicBezTo>
                  <a:cubicBezTo>
                    <a:pt x="2995" y="2887"/>
                    <a:pt x="3393" y="2293"/>
                    <a:pt x="3393" y="1632"/>
                  </a:cubicBezTo>
                  <a:cubicBezTo>
                    <a:pt x="3393" y="731"/>
                    <a:pt x="2662" y="0"/>
                    <a:pt x="1761" y="0"/>
                  </a:cubicBez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2" name="Google Shape;122;p7"/>
          <p:cNvGrpSpPr/>
          <p:nvPr/>
        </p:nvGrpSpPr>
        <p:grpSpPr>
          <a:xfrm>
            <a:off x="7052198" y="-118383"/>
            <a:ext cx="1824293" cy="1016424"/>
            <a:chOff x="7052198" y="-118383"/>
            <a:chExt cx="1824293" cy="1016424"/>
          </a:xfrm>
        </p:grpSpPr>
        <p:sp>
          <p:nvSpPr>
            <p:cNvPr id="123" name="Google Shape;123;p7"/>
            <p:cNvSpPr/>
            <p:nvPr/>
          </p:nvSpPr>
          <p:spPr>
            <a:xfrm rot="10800000" flipH="1">
              <a:off x="7052198" y="-118383"/>
              <a:ext cx="1106025" cy="555289"/>
            </a:xfrm>
            <a:custGeom>
              <a:avLst/>
              <a:gdLst/>
              <a:ahLst/>
              <a:cxnLst/>
              <a:rect l="l" t="t" r="r" b="b"/>
              <a:pathLst>
                <a:path w="32068" h="16100" extrusionOk="0">
                  <a:moveTo>
                    <a:pt x="16006" y="1"/>
                  </a:moveTo>
                  <a:cubicBezTo>
                    <a:pt x="11766" y="1"/>
                    <a:pt x="7772" y="1642"/>
                    <a:pt x="4753" y="4626"/>
                  </a:cubicBezTo>
                  <a:cubicBezTo>
                    <a:pt x="1712" y="7633"/>
                    <a:pt x="24" y="11643"/>
                    <a:pt x="1" y="15919"/>
                  </a:cubicBezTo>
                  <a:lnTo>
                    <a:pt x="597" y="15923"/>
                  </a:lnTo>
                  <a:cubicBezTo>
                    <a:pt x="620" y="11806"/>
                    <a:pt x="2245" y="7945"/>
                    <a:pt x="5172" y="5050"/>
                  </a:cubicBezTo>
                  <a:cubicBezTo>
                    <a:pt x="8079" y="2176"/>
                    <a:pt x="11923" y="598"/>
                    <a:pt x="16006" y="598"/>
                  </a:cubicBezTo>
                  <a:lnTo>
                    <a:pt x="16096" y="598"/>
                  </a:lnTo>
                  <a:cubicBezTo>
                    <a:pt x="24594" y="645"/>
                    <a:pt x="31468" y="7597"/>
                    <a:pt x="31421" y="16096"/>
                  </a:cubicBezTo>
                  <a:lnTo>
                    <a:pt x="32018" y="16099"/>
                  </a:lnTo>
                  <a:cubicBezTo>
                    <a:pt x="32067" y="7274"/>
                    <a:pt x="24926" y="50"/>
                    <a:pt x="16099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7"/>
            <p:cNvSpPr/>
            <p:nvPr/>
          </p:nvSpPr>
          <p:spPr>
            <a:xfrm rot="10800000" flipH="1">
              <a:off x="7200920" y="-117487"/>
              <a:ext cx="808066" cy="405706"/>
            </a:xfrm>
            <a:custGeom>
              <a:avLst/>
              <a:gdLst/>
              <a:ahLst/>
              <a:cxnLst/>
              <a:rect l="l" t="t" r="r" b="b"/>
              <a:pathLst>
                <a:path w="23429" h="11763" extrusionOk="0">
                  <a:moveTo>
                    <a:pt x="11695" y="0"/>
                  </a:moveTo>
                  <a:cubicBezTo>
                    <a:pt x="5266" y="0"/>
                    <a:pt x="37" y="5194"/>
                    <a:pt x="1" y="11630"/>
                  </a:cubicBezTo>
                  <a:lnTo>
                    <a:pt x="23392" y="11762"/>
                  </a:lnTo>
                  <a:cubicBezTo>
                    <a:pt x="23429" y="5303"/>
                    <a:pt x="18222" y="37"/>
                    <a:pt x="11762" y="1"/>
                  </a:cubicBezTo>
                  <a:cubicBezTo>
                    <a:pt x="11740" y="0"/>
                    <a:pt x="11718" y="0"/>
                    <a:pt x="11695" y="0"/>
                  </a:cubicBez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7"/>
            <p:cNvSpPr/>
            <p:nvPr/>
          </p:nvSpPr>
          <p:spPr>
            <a:xfrm rot="10800000" flipH="1">
              <a:off x="8235077" y="785431"/>
              <a:ext cx="117025" cy="112610"/>
            </a:xfrm>
            <a:custGeom>
              <a:avLst/>
              <a:gdLst/>
              <a:ahLst/>
              <a:cxnLst/>
              <a:rect l="l" t="t" r="r" b="b"/>
              <a:pathLst>
                <a:path w="3393" h="3265" extrusionOk="0">
                  <a:moveTo>
                    <a:pt x="1761" y="1"/>
                  </a:moveTo>
                  <a:cubicBezTo>
                    <a:pt x="1100" y="1"/>
                    <a:pt x="506" y="398"/>
                    <a:pt x="253" y="1008"/>
                  </a:cubicBezTo>
                  <a:cubicBezTo>
                    <a:pt x="1" y="1618"/>
                    <a:pt x="140" y="2319"/>
                    <a:pt x="607" y="2786"/>
                  </a:cubicBezTo>
                  <a:cubicBezTo>
                    <a:pt x="919" y="3098"/>
                    <a:pt x="1336" y="3264"/>
                    <a:pt x="1761" y="3264"/>
                  </a:cubicBezTo>
                  <a:cubicBezTo>
                    <a:pt x="1971" y="3264"/>
                    <a:pt x="2183" y="3223"/>
                    <a:pt x="2385" y="3139"/>
                  </a:cubicBezTo>
                  <a:cubicBezTo>
                    <a:pt x="2995" y="2887"/>
                    <a:pt x="3393" y="2292"/>
                    <a:pt x="3393" y="1632"/>
                  </a:cubicBezTo>
                  <a:cubicBezTo>
                    <a:pt x="3392" y="730"/>
                    <a:pt x="2661" y="1"/>
                    <a:pt x="1761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26;p7"/>
            <p:cNvSpPr/>
            <p:nvPr/>
          </p:nvSpPr>
          <p:spPr>
            <a:xfrm rot="10800000" flipH="1">
              <a:off x="8409873" y="610669"/>
              <a:ext cx="117025" cy="112575"/>
            </a:xfrm>
            <a:custGeom>
              <a:avLst/>
              <a:gdLst/>
              <a:ahLst/>
              <a:cxnLst/>
              <a:rect l="l" t="t" r="r" b="b"/>
              <a:pathLst>
                <a:path w="3393" h="3264" extrusionOk="0">
                  <a:moveTo>
                    <a:pt x="1760" y="0"/>
                  </a:moveTo>
                  <a:cubicBezTo>
                    <a:pt x="1100" y="0"/>
                    <a:pt x="505" y="398"/>
                    <a:pt x="253" y="1007"/>
                  </a:cubicBezTo>
                  <a:cubicBezTo>
                    <a:pt x="0" y="1616"/>
                    <a:pt x="139" y="2319"/>
                    <a:pt x="606" y="2785"/>
                  </a:cubicBezTo>
                  <a:cubicBezTo>
                    <a:pt x="918" y="3097"/>
                    <a:pt x="1336" y="3263"/>
                    <a:pt x="1760" y="3263"/>
                  </a:cubicBezTo>
                  <a:cubicBezTo>
                    <a:pt x="1970" y="3263"/>
                    <a:pt x="2183" y="3222"/>
                    <a:pt x="2384" y="3139"/>
                  </a:cubicBezTo>
                  <a:cubicBezTo>
                    <a:pt x="2995" y="2886"/>
                    <a:pt x="3392" y="2292"/>
                    <a:pt x="3392" y="1631"/>
                  </a:cubicBezTo>
                  <a:cubicBezTo>
                    <a:pt x="3392" y="731"/>
                    <a:pt x="2662" y="0"/>
                    <a:pt x="1760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7"/>
            <p:cNvSpPr/>
            <p:nvPr/>
          </p:nvSpPr>
          <p:spPr>
            <a:xfrm rot="10800000" flipH="1">
              <a:off x="8584636" y="435872"/>
              <a:ext cx="117059" cy="112610"/>
            </a:xfrm>
            <a:custGeom>
              <a:avLst/>
              <a:gdLst/>
              <a:ahLst/>
              <a:cxnLst/>
              <a:rect l="l" t="t" r="r" b="b"/>
              <a:pathLst>
                <a:path w="3394" h="3265" extrusionOk="0">
                  <a:moveTo>
                    <a:pt x="1762" y="1"/>
                  </a:moveTo>
                  <a:cubicBezTo>
                    <a:pt x="1102" y="1"/>
                    <a:pt x="506" y="398"/>
                    <a:pt x="253" y="1008"/>
                  </a:cubicBezTo>
                  <a:cubicBezTo>
                    <a:pt x="1" y="1618"/>
                    <a:pt x="141" y="2319"/>
                    <a:pt x="608" y="2786"/>
                  </a:cubicBezTo>
                  <a:cubicBezTo>
                    <a:pt x="920" y="3099"/>
                    <a:pt x="1337" y="3265"/>
                    <a:pt x="1762" y="3265"/>
                  </a:cubicBezTo>
                  <a:cubicBezTo>
                    <a:pt x="1972" y="3265"/>
                    <a:pt x="2184" y="3224"/>
                    <a:pt x="2386" y="3140"/>
                  </a:cubicBezTo>
                  <a:cubicBezTo>
                    <a:pt x="2995" y="2888"/>
                    <a:pt x="3393" y="2292"/>
                    <a:pt x="3393" y="1633"/>
                  </a:cubicBezTo>
                  <a:cubicBezTo>
                    <a:pt x="3393" y="731"/>
                    <a:pt x="2662" y="1"/>
                    <a:pt x="1762" y="1"/>
                  </a:cubicBez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7"/>
            <p:cNvSpPr/>
            <p:nvPr/>
          </p:nvSpPr>
          <p:spPr>
            <a:xfrm rot="10800000" flipH="1">
              <a:off x="8759467" y="261076"/>
              <a:ext cx="117025" cy="112610"/>
            </a:xfrm>
            <a:custGeom>
              <a:avLst/>
              <a:gdLst/>
              <a:ahLst/>
              <a:cxnLst/>
              <a:rect l="l" t="t" r="r" b="b"/>
              <a:pathLst>
                <a:path w="3393" h="3265" extrusionOk="0">
                  <a:moveTo>
                    <a:pt x="1761" y="0"/>
                  </a:moveTo>
                  <a:cubicBezTo>
                    <a:pt x="1100" y="0"/>
                    <a:pt x="506" y="398"/>
                    <a:pt x="253" y="1008"/>
                  </a:cubicBezTo>
                  <a:cubicBezTo>
                    <a:pt x="0" y="1618"/>
                    <a:pt x="140" y="2320"/>
                    <a:pt x="606" y="2787"/>
                  </a:cubicBezTo>
                  <a:cubicBezTo>
                    <a:pt x="918" y="3099"/>
                    <a:pt x="1336" y="3264"/>
                    <a:pt x="1760" y="3264"/>
                  </a:cubicBezTo>
                  <a:cubicBezTo>
                    <a:pt x="1971" y="3264"/>
                    <a:pt x="2183" y="3224"/>
                    <a:pt x="2385" y="3140"/>
                  </a:cubicBezTo>
                  <a:cubicBezTo>
                    <a:pt x="2995" y="2887"/>
                    <a:pt x="3393" y="2293"/>
                    <a:pt x="3393" y="1632"/>
                  </a:cubicBezTo>
                  <a:cubicBezTo>
                    <a:pt x="3393" y="731"/>
                    <a:pt x="2662" y="0"/>
                    <a:pt x="1761" y="0"/>
                  </a:cubicBez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>
            <a:spLocks noGrp="1"/>
          </p:cNvSpPr>
          <p:nvPr>
            <p:ph type="title"/>
          </p:nvPr>
        </p:nvSpPr>
        <p:spPr>
          <a:xfrm>
            <a:off x="4924950" y="377300"/>
            <a:ext cx="3382800" cy="40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131" name="Google Shape;131;p8"/>
          <p:cNvGrpSpPr/>
          <p:nvPr/>
        </p:nvGrpSpPr>
        <p:grpSpPr>
          <a:xfrm rot="5400000">
            <a:off x="-447679" y="398201"/>
            <a:ext cx="1599311" cy="802907"/>
            <a:chOff x="5008150" y="5073600"/>
            <a:chExt cx="801700" cy="402500"/>
          </a:xfrm>
        </p:grpSpPr>
        <p:sp>
          <p:nvSpPr>
            <p:cNvPr id="132" name="Google Shape;132;p8"/>
            <p:cNvSpPr/>
            <p:nvPr/>
          </p:nvSpPr>
          <p:spPr>
            <a:xfrm>
              <a:off x="5008150" y="5073600"/>
              <a:ext cx="801700" cy="402500"/>
            </a:xfrm>
            <a:custGeom>
              <a:avLst/>
              <a:gdLst/>
              <a:ahLst/>
              <a:cxnLst/>
              <a:rect l="l" t="t" r="r" b="b"/>
              <a:pathLst>
                <a:path w="32068" h="16100" extrusionOk="0">
                  <a:moveTo>
                    <a:pt x="16006" y="1"/>
                  </a:moveTo>
                  <a:cubicBezTo>
                    <a:pt x="11766" y="1"/>
                    <a:pt x="7772" y="1642"/>
                    <a:pt x="4753" y="4626"/>
                  </a:cubicBezTo>
                  <a:cubicBezTo>
                    <a:pt x="1712" y="7633"/>
                    <a:pt x="24" y="11643"/>
                    <a:pt x="1" y="15919"/>
                  </a:cubicBezTo>
                  <a:lnTo>
                    <a:pt x="597" y="15923"/>
                  </a:lnTo>
                  <a:cubicBezTo>
                    <a:pt x="620" y="11806"/>
                    <a:pt x="2245" y="7945"/>
                    <a:pt x="5172" y="5050"/>
                  </a:cubicBezTo>
                  <a:cubicBezTo>
                    <a:pt x="8079" y="2176"/>
                    <a:pt x="11923" y="598"/>
                    <a:pt x="16006" y="598"/>
                  </a:cubicBezTo>
                  <a:lnTo>
                    <a:pt x="16096" y="598"/>
                  </a:lnTo>
                  <a:cubicBezTo>
                    <a:pt x="24594" y="645"/>
                    <a:pt x="31468" y="7597"/>
                    <a:pt x="31421" y="16096"/>
                  </a:cubicBezTo>
                  <a:lnTo>
                    <a:pt x="32018" y="16099"/>
                  </a:lnTo>
                  <a:cubicBezTo>
                    <a:pt x="32067" y="7274"/>
                    <a:pt x="24926" y="50"/>
                    <a:pt x="16099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5115950" y="5181375"/>
              <a:ext cx="585725" cy="294075"/>
            </a:xfrm>
            <a:custGeom>
              <a:avLst/>
              <a:gdLst/>
              <a:ahLst/>
              <a:cxnLst/>
              <a:rect l="l" t="t" r="r" b="b"/>
              <a:pathLst>
                <a:path w="23429" h="11763" extrusionOk="0">
                  <a:moveTo>
                    <a:pt x="11695" y="0"/>
                  </a:moveTo>
                  <a:cubicBezTo>
                    <a:pt x="5266" y="0"/>
                    <a:pt x="37" y="5194"/>
                    <a:pt x="1" y="11630"/>
                  </a:cubicBezTo>
                  <a:lnTo>
                    <a:pt x="23392" y="11762"/>
                  </a:lnTo>
                  <a:cubicBezTo>
                    <a:pt x="23429" y="5303"/>
                    <a:pt x="18222" y="37"/>
                    <a:pt x="11762" y="1"/>
                  </a:cubicBezTo>
                  <a:cubicBezTo>
                    <a:pt x="11740" y="0"/>
                    <a:pt x="11718" y="0"/>
                    <a:pt x="11695" y="0"/>
                  </a:cubicBez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4" name="Google Shape;134;p8"/>
          <p:cNvGrpSpPr/>
          <p:nvPr/>
        </p:nvGrpSpPr>
        <p:grpSpPr>
          <a:xfrm>
            <a:off x="1097300" y="137975"/>
            <a:ext cx="641650" cy="332025"/>
            <a:chOff x="1151000" y="1881425"/>
            <a:chExt cx="641650" cy="332025"/>
          </a:xfrm>
        </p:grpSpPr>
        <p:sp>
          <p:nvSpPr>
            <p:cNvPr id="135" name="Google Shape;135;p8"/>
            <p:cNvSpPr/>
            <p:nvPr/>
          </p:nvSpPr>
          <p:spPr>
            <a:xfrm>
              <a:off x="1151000" y="2045450"/>
              <a:ext cx="641650" cy="168000"/>
            </a:xfrm>
            <a:custGeom>
              <a:avLst/>
              <a:gdLst/>
              <a:ahLst/>
              <a:cxnLst/>
              <a:rect l="l" t="t" r="r" b="b"/>
              <a:pathLst>
                <a:path w="25666" h="6720" extrusionOk="0">
                  <a:moveTo>
                    <a:pt x="8704" y="1"/>
                  </a:moveTo>
                  <a:lnTo>
                    <a:pt x="4580" y="4874"/>
                  </a:lnTo>
                  <a:lnTo>
                    <a:pt x="911" y="538"/>
                  </a:lnTo>
                  <a:lnTo>
                    <a:pt x="0" y="1309"/>
                  </a:lnTo>
                  <a:lnTo>
                    <a:pt x="4580" y="6720"/>
                  </a:lnTo>
                  <a:lnTo>
                    <a:pt x="8705" y="1846"/>
                  </a:lnTo>
                  <a:lnTo>
                    <a:pt x="12831" y="6720"/>
                  </a:lnTo>
                  <a:lnTo>
                    <a:pt x="16955" y="1846"/>
                  </a:lnTo>
                  <a:lnTo>
                    <a:pt x="21083" y="6720"/>
                  </a:lnTo>
                  <a:lnTo>
                    <a:pt x="25665" y="1309"/>
                  </a:lnTo>
                  <a:lnTo>
                    <a:pt x="24756" y="538"/>
                  </a:lnTo>
                  <a:lnTo>
                    <a:pt x="21083" y="4874"/>
                  </a:lnTo>
                  <a:lnTo>
                    <a:pt x="16955" y="1"/>
                  </a:lnTo>
                  <a:lnTo>
                    <a:pt x="12830" y="4874"/>
                  </a:lnTo>
                  <a:lnTo>
                    <a:pt x="8704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151000" y="1881425"/>
              <a:ext cx="641650" cy="168000"/>
            </a:xfrm>
            <a:custGeom>
              <a:avLst/>
              <a:gdLst/>
              <a:ahLst/>
              <a:cxnLst/>
              <a:rect l="l" t="t" r="r" b="b"/>
              <a:pathLst>
                <a:path w="25666" h="6720" extrusionOk="0">
                  <a:moveTo>
                    <a:pt x="8704" y="0"/>
                  </a:moveTo>
                  <a:lnTo>
                    <a:pt x="4580" y="4873"/>
                  </a:lnTo>
                  <a:lnTo>
                    <a:pt x="911" y="537"/>
                  </a:lnTo>
                  <a:lnTo>
                    <a:pt x="0" y="1309"/>
                  </a:lnTo>
                  <a:lnTo>
                    <a:pt x="4580" y="6719"/>
                  </a:lnTo>
                  <a:lnTo>
                    <a:pt x="8705" y="1847"/>
                  </a:lnTo>
                  <a:lnTo>
                    <a:pt x="12831" y="6719"/>
                  </a:lnTo>
                  <a:lnTo>
                    <a:pt x="16955" y="1847"/>
                  </a:lnTo>
                  <a:lnTo>
                    <a:pt x="21083" y="6719"/>
                  </a:lnTo>
                  <a:lnTo>
                    <a:pt x="25665" y="1309"/>
                  </a:lnTo>
                  <a:lnTo>
                    <a:pt x="24756" y="537"/>
                  </a:lnTo>
                  <a:lnTo>
                    <a:pt x="21083" y="4873"/>
                  </a:lnTo>
                  <a:lnTo>
                    <a:pt x="16955" y="0"/>
                  </a:lnTo>
                  <a:lnTo>
                    <a:pt x="12830" y="4873"/>
                  </a:lnTo>
                  <a:lnTo>
                    <a:pt x="8704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7" name="Google Shape;137;p8"/>
          <p:cNvGrpSpPr/>
          <p:nvPr/>
        </p:nvGrpSpPr>
        <p:grpSpPr>
          <a:xfrm>
            <a:off x="325914" y="4171557"/>
            <a:ext cx="802905" cy="802873"/>
            <a:chOff x="1154925" y="4692025"/>
            <a:chExt cx="642375" cy="642350"/>
          </a:xfrm>
        </p:grpSpPr>
        <p:sp>
          <p:nvSpPr>
            <p:cNvPr id="138" name="Google Shape;138;p8"/>
            <p:cNvSpPr/>
            <p:nvPr/>
          </p:nvSpPr>
          <p:spPr>
            <a:xfrm>
              <a:off x="1154925" y="4896200"/>
              <a:ext cx="438200" cy="438175"/>
            </a:xfrm>
            <a:custGeom>
              <a:avLst/>
              <a:gdLst/>
              <a:ahLst/>
              <a:cxnLst/>
              <a:rect l="l" t="t" r="r" b="b"/>
              <a:pathLst>
                <a:path w="17528" h="17527" extrusionOk="0">
                  <a:moveTo>
                    <a:pt x="16931" y="596"/>
                  </a:moveTo>
                  <a:lnTo>
                    <a:pt x="16931" y="16930"/>
                  </a:lnTo>
                  <a:lnTo>
                    <a:pt x="598" y="16930"/>
                  </a:lnTo>
                  <a:lnTo>
                    <a:pt x="598" y="596"/>
                  </a:lnTo>
                  <a:close/>
                  <a:moveTo>
                    <a:pt x="1" y="0"/>
                  </a:moveTo>
                  <a:lnTo>
                    <a:pt x="1" y="17526"/>
                  </a:lnTo>
                  <a:lnTo>
                    <a:pt x="17528" y="17526"/>
                  </a:lnTo>
                  <a:lnTo>
                    <a:pt x="175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1374025" y="4692025"/>
              <a:ext cx="423275" cy="423250"/>
            </a:xfrm>
            <a:custGeom>
              <a:avLst/>
              <a:gdLst/>
              <a:ahLst/>
              <a:cxnLst/>
              <a:rect l="l" t="t" r="r" b="b"/>
              <a:pathLst>
                <a:path w="16931" h="16930" extrusionOk="0">
                  <a:moveTo>
                    <a:pt x="0" y="1"/>
                  </a:moveTo>
                  <a:lnTo>
                    <a:pt x="0" y="16930"/>
                  </a:lnTo>
                  <a:lnTo>
                    <a:pt x="16930" y="16930"/>
                  </a:lnTo>
                  <a:lnTo>
                    <a:pt x="16930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>
            <a:spLocks noGrp="1"/>
          </p:cNvSpPr>
          <p:nvPr>
            <p:ph type="subTitle" idx="1"/>
          </p:nvPr>
        </p:nvSpPr>
        <p:spPr>
          <a:xfrm>
            <a:off x="4600500" y="1693925"/>
            <a:ext cx="3390900" cy="3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2" name="Google Shape;142;p9"/>
          <p:cNvSpPr txBox="1">
            <a:spLocks noGrp="1"/>
          </p:cNvSpPr>
          <p:nvPr>
            <p:ph type="body" idx="2"/>
          </p:nvPr>
        </p:nvSpPr>
        <p:spPr>
          <a:xfrm>
            <a:off x="4600500" y="2181000"/>
            <a:ext cx="3712800" cy="26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1634100" y="372175"/>
            <a:ext cx="58758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grpSp>
        <p:nvGrpSpPr>
          <p:cNvPr id="144" name="Google Shape;144;p9"/>
          <p:cNvGrpSpPr/>
          <p:nvPr/>
        </p:nvGrpSpPr>
        <p:grpSpPr>
          <a:xfrm rot="10800000">
            <a:off x="189477" y="-8"/>
            <a:ext cx="1118371" cy="561488"/>
            <a:chOff x="5008150" y="5073600"/>
            <a:chExt cx="801700" cy="402500"/>
          </a:xfrm>
        </p:grpSpPr>
        <p:sp>
          <p:nvSpPr>
            <p:cNvPr id="145" name="Google Shape;145;p9"/>
            <p:cNvSpPr/>
            <p:nvPr/>
          </p:nvSpPr>
          <p:spPr>
            <a:xfrm>
              <a:off x="5008150" y="5073600"/>
              <a:ext cx="801700" cy="402500"/>
            </a:xfrm>
            <a:custGeom>
              <a:avLst/>
              <a:gdLst/>
              <a:ahLst/>
              <a:cxnLst/>
              <a:rect l="l" t="t" r="r" b="b"/>
              <a:pathLst>
                <a:path w="32068" h="16100" extrusionOk="0">
                  <a:moveTo>
                    <a:pt x="16006" y="1"/>
                  </a:moveTo>
                  <a:cubicBezTo>
                    <a:pt x="11766" y="1"/>
                    <a:pt x="7772" y="1642"/>
                    <a:pt x="4753" y="4626"/>
                  </a:cubicBezTo>
                  <a:cubicBezTo>
                    <a:pt x="1712" y="7633"/>
                    <a:pt x="24" y="11643"/>
                    <a:pt x="1" y="15919"/>
                  </a:cubicBezTo>
                  <a:lnTo>
                    <a:pt x="597" y="15923"/>
                  </a:lnTo>
                  <a:cubicBezTo>
                    <a:pt x="620" y="11806"/>
                    <a:pt x="2245" y="7945"/>
                    <a:pt x="5172" y="5050"/>
                  </a:cubicBezTo>
                  <a:cubicBezTo>
                    <a:pt x="8079" y="2176"/>
                    <a:pt x="11923" y="598"/>
                    <a:pt x="16006" y="598"/>
                  </a:cubicBezTo>
                  <a:lnTo>
                    <a:pt x="16096" y="598"/>
                  </a:lnTo>
                  <a:cubicBezTo>
                    <a:pt x="24594" y="645"/>
                    <a:pt x="31468" y="7597"/>
                    <a:pt x="31421" y="16096"/>
                  </a:cubicBezTo>
                  <a:lnTo>
                    <a:pt x="32018" y="16099"/>
                  </a:lnTo>
                  <a:cubicBezTo>
                    <a:pt x="32067" y="7274"/>
                    <a:pt x="24926" y="50"/>
                    <a:pt x="16099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5115950" y="5181375"/>
              <a:ext cx="585725" cy="294075"/>
            </a:xfrm>
            <a:custGeom>
              <a:avLst/>
              <a:gdLst/>
              <a:ahLst/>
              <a:cxnLst/>
              <a:rect l="l" t="t" r="r" b="b"/>
              <a:pathLst>
                <a:path w="23429" h="11763" extrusionOk="0">
                  <a:moveTo>
                    <a:pt x="11695" y="0"/>
                  </a:moveTo>
                  <a:cubicBezTo>
                    <a:pt x="5266" y="0"/>
                    <a:pt x="37" y="5194"/>
                    <a:pt x="1" y="11630"/>
                  </a:cubicBezTo>
                  <a:lnTo>
                    <a:pt x="23392" y="11762"/>
                  </a:lnTo>
                  <a:cubicBezTo>
                    <a:pt x="23429" y="5303"/>
                    <a:pt x="18222" y="37"/>
                    <a:pt x="11762" y="1"/>
                  </a:cubicBezTo>
                  <a:cubicBezTo>
                    <a:pt x="11740" y="0"/>
                    <a:pt x="11718" y="0"/>
                    <a:pt x="11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7" name="Google Shape;147;p9"/>
          <p:cNvSpPr/>
          <p:nvPr/>
        </p:nvSpPr>
        <p:spPr>
          <a:xfrm>
            <a:off x="-109200" y="4452350"/>
            <a:ext cx="401525" cy="268450"/>
          </a:xfrm>
          <a:custGeom>
            <a:avLst/>
            <a:gdLst/>
            <a:ahLst/>
            <a:cxnLst/>
            <a:rect l="l" t="t" r="r" b="b"/>
            <a:pathLst>
              <a:path w="16061" h="10738" extrusionOk="0">
                <a:moveTo>
                  <a:pt x="0" y="0"/>
                </a:moveTo>
                <a:lnTo>
                  <a:pt x="0" y="10738"/>
                </a:lnTo>
                <a:lnTo>
                  <a:pt x="16060" y="10738"/>
                </a:lnTo>
                <a:lnTo>
                  <a:pt x="16060" y="0"/>
                </a:lnTo>
                <a:close/>
              </a:path>
            </a:pathLst>
          </a:custGeom>
          <a:solidFill>
            <a:srgbClr val="8BD2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8" name="Google Shape;148;p9"/>
          <p:cNvSpPr/>
          <p:nvPr/>
        </p:nvSpPr>
        <p:spPr>
          <a:xfrm>
            <a:off x="-109200" y="4120650"/>
            <a:ext cx="401525" cy="268450"/>
          </a:xfrm>
          <a:custGeom>
            <a:avLst/>
            <a:gdLst/>
            <a:ahLst/>
            <a:cxnLst/>
            <a:rect l="l" t="t" r="r" b="b"/>
            <a:pathLst>
              <a:path w="16061" h="10738" extrusionOk="0">
                <a:moveTo>
                  <a:pt x="0" y="0"/>
                </a:moveTo>
                <a:lnTo>
                  <a:pt x="0" y="10738"/>
                </a:lnTo>
                <a:lnTo>
                  <a:pt x="16060" y="10738"/>
                </a:lnTo>
                <a:lnTo>
                  <a:pt x="16060" y="0"/>
                </a:lnTo>
                <a:close/>
              </a:path>
            </a:pathLst>
          </a:custGeom>
          <a:solidFill>
            <a:srgbClr val="8BD2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9" name="Google Shape;149;p9"/>
          <p:cNvGrpSpPr/>
          <p:nvPr/>
        </p:nvGrpSpPr>
        <p:grpSpPr>
          <a:xfrm>
            <a:off x="7942725" y="153575"/>
            <a:ext cx="1055125" cy="309200"/>
            <a:chOff x="5550375" y="1747875"/>
            <a:chExt cx="1055125" cy="309200"/>
          </a:xfrm>
        </p:grpSpPr>
        <p:sp>
          <p:nvSpPr>
            <p:cNvPr id="150" name="Google Shape;150;p9"/>
            <p:cNvSpPr/>
            <p:nvPr/>
          </p:nvSpPr>
          <p:spPr>
            <a:xfrm>
              <a:off x="5550375" y="1814025"/>
              <a:ext cx="995450" cy="243050"/>
            </a:xfrm>
            <a:custGeom>
              <a:avLst/>
              <a:gdLst/>
              <a:ahLst/>
              <a:cxnLst/>
              <a:rect l="l" t="t" r="r" b="b"/>
              <a:pathLst>
                <a:path w="39818" h="9722" extrusionOk="0">
                  <a:moveTo>
                    <a:pt x="39222" y="598"/>
                  </a:moveTo>
                  <a:lnTo>
                    <a:pt x="39222" y="9124"/>
                  </a:lnTo>
                  <a:lnTo>
                    <a:pt x="598" y="9124"/>
                  </a:lnTo>
                  <a:lnTo>
                    <a:pt x="598" y="598"/>
                  </a:lnTo>
                  <a:close/>
                  <a:moveTo>
                    <a:pt x="1" y="1"/>
                  </a:moveTo>
                  <a:lnTo>
                    <a:pt x="1" y="9721"/>
                  </a:lnTo>
                  <a:lnTo>
                    <a:pt x="39818" y="9721"/>
                  </a:lnTo>
                  <a:lnTo>
                    <a:pt x="39818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5624950" y="1747875"/>
              <a:ext cx="980550" cy="228125"/>
            </a:xfrm>
            <a:custGeom>
              <a:avLst/>
              <a:gdLst/>
              <a:ahLst/>
              <a:cxnLst/>
              <a:rect l="l" t="t" r="r" b="b"/>
              <a:pathLst>
                <a:path w="39222" h="9125" extrusionOk="0">
                  <a:moveTo>
                    <a:pt x="0" y="1"/>
                  </a:moveTo>
                  <a:lnTo>
                    <a:pt x="0" y="9124"/>
                  </a:lnTo>
                  <a:lnTo>
                    <a:pt x="39221" y="9124"/>
                  </a:lnTo>
                  <a:lnTo>
                    <a:pt x="39221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2" name="Google Shape;152;p9"/>
          <p:cNvSpPr/>
          <p:nvPr/>
        </p:nvSpPr>
        <p:spPr>
          <a:xfrm>
            <a:off x="8852675" y="805825"/>
            <a:ext cx="145175" cy="290350"/>
          </a:xfrm>
          <a:custGeom>
            <a:avLst/>
            <a:gdLst/>
            <a:ahLst/>
            <a:cxnLst/>
            <a:rect l="l" t="t" r="r" b="b"/>
            <a:pathLst>
              <a:path w="5807" h="11614" extrusionOk="0">
                <a:moveTo>
                  <a:pt x="1" y="0"/>
                </a:moveTo>
                <a:lnTo>
                  <a:pt x="1" y="11614"/>
                </a:lnTo>
                <a:cubicBezTo>
                  <a:pt x="3207" y="11614"/>
                  <a:pt x="5807" y="9014"/>
                  <a:pt x="5807" y="5807"/>
                </a:cubicBezTo>
                <a:cubicBezTo>
                  <a:pt x="5807" y="2600"/>
                  <a:pt x="3207" y="0"/>
                  <a:pt x="1" y="0"/>
                </a:cubicBezTo>
                <a:close/>
              </a:path>
            </a:pathLst>
          </a:custGeom>
          <a:solidFill>
            <a:srgbClr val="8BD2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title"/>
          </p:nvPr>
        </p:nvSpPr>
        <p:spPr>
          <a:xfrm>
            <a:off x="948050" y="1461949"/>
            <a:ext cx="22590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1"/>
          </p:nvPr>
        </p:nvSpPr>
        <p:spPr>
          <a:xfrm>
            <a:off x="948050" y="1811349"/>
            <a:ext cx="22590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title" idx="2" hasCustomPrompt="1"/>
          </p:nvPr>
        </p:nvSpPr>
        <p:spPr>
          <a:xfrm>
            <a:off x="1455050" y="977575"/>
            <a:ext cx="1245000" cy="2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6" name="Google Shape;216;p13"/>
          <p:cNvSpPr txBox="1">
            <a:spLocks noGrp="1"/>
          </p:cNvSpPr>
          <p:nvPr>
            <p:ph type="title" idx="3"/>
          </p:nvPr>
        </p:nvSpPr>
        <p:spPr>
          <a:xfrm>
            <a:off x="3442500" y="1461949"/>
            <a:ext cx="22590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subTitle" idx="4"/>
          </p:nvPr>
        </p:nvSpPr>
        <p:spPr>
          <a:xfrm>
            <a:off x="3442500" y="1811349"/>
            <a:ext cx="22590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8" name="Google Shape;218;p13"/>
          <p:cNvSpPr txBox="1">
            <a:spLocks noGrp="1"/>
          </p:cNvSpPr>
          <p:nvPr>
            <p:ph type="title" idx="5" hasCustomPrompt="1"/>
          </p:nvPr>
        </p:nvSpPr>
        <p:spPr>
          <a:xfrm>
            <a:off x="3949488" y="977575"/>
            <a:ext cx="1245000" cy="2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9" name="Google Shape;219;p13"/>
          <p:cNvSpPr txBox="1">
            <a:spLocks noGrp="1"/>
          </p:cNvSpPr>
          <p:nvPr>
            <p:ph type="title" idx="6"/>
          </p:nvPr>
        </p:nvSpPr>
        <p:spPr>
          <a:xfrm>
            <a:off x="5936950" y="1461949"/>
            <a:ext cx="22590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7"/>
          </p:nvPr>
        </p:nvSpPr>
        <p:spPr>
          <a:xfrm>
            <a:off x="5936950" y="1811349"/>
            <a:ext cx="22590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title" idx="8" hasCustomPrompt="1"/>
          </p:nvPr>
        </p:nvSpPr>
        <p:spPr>
          <a:xfrm>
            <a:off x="6443951" y="977575"/>
            <a:ext cx="1245000" cy="2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2" name="Google Shape;222;p13"/>
          <p:cNvSpPr txBox="1">
            <a:spLocks noGrp="1"/>
          </p:cNvSpPr>
          <p:nvPr>
            <p:ph type="title" idx="9"/>
          </p:nvPr>
        </p:nvSpPr>
        <p:spPr>
          <a:xfrm>
            <a:off x="948050" y="3454848"/>
            <a:ext cx="22590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223" name="Google Shape;223;p13"/>
          <p:cNvSpPr txBox="1">
            <a:spLocks noGrp="1"/>
          </p:cNvSpPr>
          <p:nvPr>
            <p:ph type="subTitle" idx="13"/>
          </p:nvPr>
        </p:nvSpPr>
        <p:spPr>
          <a:xfrm>
            <a:off x="948050" y="3804248"/>
            <a:ext cx="22590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4" name="Google Shape;224;p13"/>
          <p:cNvSpPr txBox="1">
            <a:spLocks noGrp="1"/>
          </p:cNvSpPr>
          <p:nvPr>
            <p:ph type="title" idx="14" hasCustomPrompt="1"/>
          </p:nvPr>
        </p:nvSpPr>
        <p:spPr>
          <a:xfrm>
            <a:off x="1455050" y="2977700"/>
            <a:ext cx="1245000" cy="2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title" idx="15"/>
          </p:nvPr>
        </p:nvSpPr>
        <p:spPr>
          <a:xfrm>
            <a:off x="3442500" y="3454848"/>
            <a:ext cx="22590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226" name="Google Shape;226;p13"/>
          <p:cNvSpPr txBox="1">
            <a:spLocks noGrp="1"/>
          </p:cNvSpPr>
          <p:nvPr>
            <p:ph type="subTitle" idx="16"/>
          </p:nvPr>
        </p:nvSpPr>
        <p:spPr>
          <a:xfrm>
            <a:off x="3442500" y="3804248"/>
            <a:ext cx="22590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title" idx="17" hasCustomPrompt="1"/>
          </p:nvPr>
        </p:nvSpPr>
        <p:spPr>
          <a:xfrm>
            <a:off x="3949498" y="2977700"/>
            <a:ext cx="1245000" cy="2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8" name="Google Shape;228;p13"/>
          <p:cNvSpPr txBox="1">
            <a:spLocks noGrp="1"/>
          </p:cNvSpPr>
          <p:nvPr>
            <p:ph type="title" idx="18"/>
          </p:nvPr>
        </p:nvSpPr>
        <p:spPr>
          <a:xfrm>
            <a:off x="5936950" y="3454848"/>
            <a:ext cx="22590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229" name="Google Shape;229;p13"/>
          <p:cNvSpPr txBox="1">
            <a:spLocks noGrp="1"/>
          </p:cNvSpPr>
          <p:nvPr>
            <p:ph type="subTitle" idx="19"/>
          </p:nvPr>
        </p:nvSpPr>
        <p:spPr>
          <a:xfrm>
            <a:off x="5936950" y="3804248"/>
            <a:ext cx="22590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title" idx="20" hasCustomPrompt="1"/>
          </p:nvPr>
        </p:nvSpPr>
        <p:spPr>
          <a:xfrm>
            <a:off x="6443950" y="2977700"/>
            <a:ext cx="1245000" cy="2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13"/>
          <p:cNvSpPr/>
          <p:nvPr/>
        </p:nvSpPr>
        <p:spPr>
          <a:xfrm>
            <a:off x="8141032" y="352513"/>
            <a:ext cx="885220" cy="231773"/>
          </a:xfrm>
          <a:custGeom>
            <a:avLst/>
            <a:gdLst/>
            <a:ahLst/>
            <a:cxnLst/>
            <a:rect l="l" t="t" r="r" b="b"/>
            <a:pathLst>
              <a:path w="25666" h="6720" extrusionOk="0">
                <a:moveTo>
                  <a:pt x="8704" y="1"/>
                </a:moveTo>
                <a:lnTo>
                  <a:pt x="4580" y="4874"/>
                </a:lnTo>
                <a:lnTo>
                  <a:pt x="911" y="538"/>
                </a:lnTo>
                <a:lnTo>
                  <a:pt x="0" y="1309"/>
                </a:lnTo>
                <a:lnTo>
                  <a:pt x="4580" y="6720"/>
                </a:lnTo>
                <a:lnTo>
                  <a:pt x="8705" y="1846"/>
                </a:lnTo>
                <a:lnTo>
                  <a:pt x="12831" y="6720"/>
                </a:lnTo>
                <a:lnTo>
                  <a:pt x="16955" y="1846"/>
                </a:lnTo>
                <a:lnTo>
                  <a:pt x="21083" y="6720"/>
                </a:lnTo>
                <a:lnTo>
                  <a:pt x="25665" y="1309"/>
                </a:lnTo>
                <a:lnTo>
                  <a:pt x="24756" y="538"/>
                </a:lnTo>
                <a:lnTo>
                  <a:pt x="21083" y="4874"/>
                </a:lnTo>
                <a:lnTo>
                  <a:pt x="16955" y="1"/>
                </a:lnTo>
                <a:lnTo>
                  <a:pt x="12830" y="4874"/>
                </a:lnTo>
                <a:lnTo>
                  <a:pt x="8704" y="1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2" name="Google Shape;232;p13"/>
          <p:cNvSpPr/>
          <p:nvPr/>
        </p:nvSpPr>
        <p:spPr>
          <a:xfrm>
            <a:off x="8141032" y="126222"/>
            <a:ext cx="885220" cy="231773"/>
          </a:xfrm>
          <a:custGeom>
            <a:avLst/>
            <a:gdLst/>
            <a:ahLst/>
            <a:cxnLst/>
            <a:rect l="l" t="t" r="r" b="b"/>
            <a:pathLst>
              <a:path w="25666" h="6720" extrusionOk="0">
                <a:moveTo>
                  <a:pt x="8704" y="0"/>
                </a:moveTo>
                <a:lnTo>
                  <a:pt x="4580" y="4873"/>
                </a:lnTo>
                <a:lnTo>
                  <a:pt x="911" y="537"/>
                </a:lnTo>
                <a:lnTo>
                  <a:pt x="0" y="1309"/>
                </a:lnTo>
                <a:lnTo>
                  <a:pt x="4580" y="6719"/>
                </a:lnTo>
                <a:lnTo>
                  <a:pt x="8705" y="1847"/>
                </a:lnTo>
                <a:lnTo>
                  <a:pt x="12831" y="6719"/>
                </a:lnTo>
                <a:lnTo>
                  <a:pt x="16955" y="1847"/>
                </a:lnTo>
                <a:lnTo>
                  <a:pt x="21083" y="6719"/>
                </a:lnTo>
                <a:lnTo>
                  <a:pt x="25665" y="1309"/>
                </a:lnTo>
                <a:lnTo>
                  <a:pt x="24756" y="537"/>
                </a:lnTo>
                <a:lnTo>
                  <a:pt x="21083" y="4873"/>
                </a:lnTo>
                <a:lnTo>
                  <a:pt x="16955" y="0"/>
                </a:lnTo>
                <a:lnTo>
                  <a:pt x="12830" y="4873"/>
                </a:lnTo>
                <a:lnTo>
                  <a:pt x="8704" y="0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13"/>
          <p:cNvSpPr/>
          <p:nvPr/>
        </p:nvSpPr>
        <p:spPr>
          <a:xfrm>
            <a:off x="0" y="4667514"/>
            <a:ext cx="948010" cy="475996"/>
          </a:xfrm>
          <a:custGeom>
            <a:avLst/>
            <a:gdLst/>
            <a:ahLst/>
            <a:cxnLst/>
            <a:rect l="l" t="t" r="r" b="b"/>
            <a:pathLst>
              <a:path w="32068" h="16100" extrusionOk="0">
                <a:moveTo>
                  <a:pt x="16006" y="1"/>
                </a:moveTo>
                <a:cubicBezTo>
                  <a:pt x="11766" y="1"/>
                  <a:pt x="7772" y="1642"/>
                  <a:pt x="4753" y="4626"/>
                </a:cubicBezTo>
                <a:cubicBezTo>
                  <a:pt x="1712" y="7633"/>
                  <a:pt x="24" y="11643"/>
                  <a:pt x="1" y="15919"/>
                </a:cubicBezTo>
                <a:lnTo>
                  <a:pt x="597" y="15923"/>
                </a:lnTo>
                <a:cubicBezTo>
                  <a:pt x="620" y="11806"/>
                  <a:pt x="2245" y="7945"/>
                  <a:pt x="5172" y="5050"/>
                </a:cubicBezTo>
                <a:cubicBezTo>
                  <a:pt x="8079" y="2176"/>
                  <a:pt x="11923" y="598"/>
                  <a:pt x="16006" y="598"/>
                </a:cubicBezTo>
                <a:lnTo>
                  <a:pt x="16096" y="598"/>
                </a:lnTo>
                <a:cubicBezTo>
                  <a:pt x="24594" y="645"/>
                  <a:pt x="31468" y="7597"/>
                  <a:pt x="31421" y="16096"/>
                </a:cubicBezTo>
                <a:lnTo>
                  <a:pt x="32018" y="16099"/>
                </a:lnTo>
                <a:cubicBezTo>
                  <a:pt x="32067" y="7274"/>
                  <a:pt x="24926" y="50"/>
                  <a:pt x="16099" y="1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4" name="Google Shape;234;p13"/>
          <p:cNvSpPr/>
          <p:nvPr/>
        </p:nvSpPr>
        <p:spPr>
          <a:xfrm>
            <a:off x="127480" y="4794966"/>
            <a:ext cx="692620" cy="347773"/>
          </a:xfrm>
          <a:custGeom>
            <a:avLst/>
            <a:gdLst/>
            <a:ahLst/>
            <a:cxnLst/>
            <a:rect l="l" t="t" r="r" b="b"/>
            <a:pathLst>
              <a:path w="23429" h="11763" extrusionOk="0">
                <a:moveTo>
                  <a:pt x="11695" y="0"/>
                </a:moveTo>
                <a:cubicBezTo>
                  <a:pt x="5266" y="0"/>
                  <a:pt x="37" y="5194"/>
                  <a:pt x="1" y="11630"/>
                </a:cubicBezTo>
                <a:lnTo>
                  <a:pt x="23392" y="11762"/>
                </a:lnTo>
                <a:cubicBezTo>
                  <a:pt x="23429" y="5303"/>
                  <a:pt x="18222" y="37"/>
                  <a:pt x="11762" y="1"/>
                </a:cubicBezTo>
                <a:cubicBezTo>
                  <a:pt x="11740" y="0"/>
                  <a:pt x="11718" y="0"/>
                  <a:pt x="11695" y="0"/>
                </a:cubicBezTo>
                <a:close/>
              </a:path>
            </a:pathLst>
          </a:custGeom>
          <a:solidFill>
            <a:srgbClr val="8BD2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CAPTION_ONLY_2_2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1"/>
          <p:cNvSpPr txBox="1">
            <a:spLocks noGrp="1"/>
          </p:cNvSpPr>
          <p:nvPr>
            <p:ph type="title"/>
          </p:nvPr>
        </p:nvSpPr>
        <p:spPr>
          <a:xfrm>
            <a:off x="1634100" y="372175"/>
            <a:ext cx="58758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grpSp>
        <p:nvGrpSpPr>
          <p:cNvPr id="422" name="Google Shape;422;p21"/>
          <p:cNvGrpSpPr/>
          <p:nvPr/>
        </p:nvGrpSpPr>
        <p:grpSpPr>
          <a:xfrm>
            <a:off x="-11" y="-23335"/>
            <a:ext cx="747770" cy="1467522"/>
            <a:chOff x="1158575" y="2606800"/>
            <a:chExt cx="497750" cy="976850"/>
          </a:xfrm>
        </p:grpSpPr>
        <p:sp>
          <p:nvSpPr>
            <p:cNvPr id="423" name="Google Shape;423;p21"/>
            <p:cNvSpPr/>
            <p:nvPr/>
          </p:nvSpPr>
          <p:spPr>
            <a:xfrm>
              <a:off x="1158575" y="2716225"/>
              <a:ext cx="22400" cy="22250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48" y="1"/>
                  </a:moveTo>
                  <a:cubicBezTo>
                    <a:pt x="332" y="1"/>
                    <a:pt x="215" y="43"/>
                    <a:pt x="132" y="126"/>
                  </a:cubicBezTo>
                  <a:cubicBezTo>
                    <a:pt x="47" y="210"/>
                    <a:pt x="1" y="323"/>
                    <a:pt x="1" y="442"/>
                  </a:cubicBezTo>
                  <a:cubicBezTo>
                    <a:pt x="2" y="561"/>
                    <a:pt x="48" y="675"/>
                    <a:pt x="132" y="758"/>
                  </a:cubicBezTo>
                  <a:cubicBezTo>
                    <a:pt x="216" y="842"/>
                    <a:pt x="329" y="889"/>
                    <a:pt x="448" y="890"/>
                  </a:cubicBezTo>
                  <a:cubicBezTo>
                    <a:pt x="567" y="890"/>
                    <a:pt x="680" y="842"/>
                    <a:pt x="764" y="758"/>
                  </a:cubicBezTo>
                  <a:cubicBezTo>
                    <a:pt x="848" y="675"/>
                    <a:pt x="895" y="560"/>
                    <a:pt x="896" y="442"/>
                  </a:cubicBezTo>
                  <a:cubicBezTo>
                    <a:pt x="896" y="323"/>
                    <a:pt x="849" y="210"/>
                    <a:pt x="764" y="126"/>
                  </a:cubicBezTo>
                  <a:cubicBezTo>
                    <a:pt x="681" y="43"/>
                    <a:pt x="565" y="1"/>
                    <a:pt x="448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4" name="Google Shape;424;p21"/>
            <p:cNvSpPr/>
            <p:nvPr/>
          </p:nvSpPr>
          <p:spPr>
            <a:xfrm>
              <a:off x="1239375" y="2725200"/>
              <a:ext cx="309550" cy="739750"/>
            </a:xfrm>
            <a:custGeom>
              <a:avLst/>
              <a:gdLst/>
              <a:ahLst/>
              <a:cxnLst/>
              <a:rect l="l" t="t" r="r" b="b"/>
              <a:pathLst>
                <a:path w="12382" h="29590" extrusionOk="0">
                  <a:moveTo>
                    <a:pt x="490" y="1"/>
                  </a:moveTo>
                  <a:cubicBezTo>
                    <a:pt x="287" y="1"/>
                    <a:pt x="103" y="141"/>
                    <a:pt x="55" y="348"/>
                  </a:cubicBezTo>
                  <a:cubicBezTo>
                    <a:pt x="0" y="590"/>
                    <a:pt x="151" y="829"/>
                    <a:pt x="392" y="883"/>
                  </a:cubicBezTo>
                  <a:cubicBezTo>
                    <a:pt x="422" y="890"/>
                    <a:pt x="452" y="895"/>
                    <a:pt x="483" y="895"/>
                  </a:cubicBezTo>
                  <a:cubicBezTo>
                    <a:pt x="487" y="895"/>
                    <a:pt x="491" y="895"/>
                    <a:pt x="494" y="894"/>
                  </a:cubicBezTo>
                  <a:cubicBezTo>
                    <a:pt x="703" y="894"/>
                    <a:pt x="883" y="749"/>
                    <a:pt x="926" y="546"/>
                  </a:cubicBezTo>
                  <a:cubicBezTo>
                    <a:pt x="981" y="305"/>
                    <a:pt x="831" y="65"/>
                    <a:pt x="589" y="12"/>
                  </a:cubicBezTo>
                  <a:cubicBezTo>
                    <a:pt x="556" y="5"/>
                    <a:pt x="523" y="1"/>
                    <a:pt x="490" y="1"/>
                  </a:cubicBezTo>
                  <a:close/>
                  <a:moveTo>
                    <a:pt x="3601" y="1088"/>
                  </a:moveTo>
                  <a:cubicBezTo>
                    <a:pt x="3435" y="1088"/>
                    <a:pt x="3275" y="1182"/>
                    <a:pt x="3199" y="1342"/>
                  </a:cubicBezTo>
                  <a:cubicBezTo>
                    <a:pt x="3091" y="1564"/>
                    <a:pt x="3185" y="1832"/>
                    <a:pt x="3407" y="1939"/>
                  </a:cubicBezTo>
                  <a:cubicBezTo>
                    <a:pt x="3469" y="1968"/>
                    <a:pt x="3534" y="1983"/>
                    <a:pt x="3602" y="1983"/>
                  </a:cubicBezTo>
                  <a:cubicBezTo>
                    <a:pt x="3603" y="1983"/>
                    <a:pt x="3604" y="1983"/>
                    <a:pt x="3605" y="1983"/>
                  </a:cubicBezTo>
                  <a:cubicBezTo>
                    <a:pt x="3775" y="1983"/>
                    <a:pt x="3931" y="1883"/>
                    <a:pt x="4004" y="1729"/>
                  </a:cubicBezTo>
                  <a:cubicBezTo>
                    <a:pt x="4112" y="1507"/>
                    <a:pt x="4019" y="1240"/>
                    <a:pt x="3796" y="1133"/>
                  </a:cubicBezTo>
                  <a:cubicBezTo>
                    <a:pt x="3733" y="1103"/>
                    <a:pt x="3666" y="1088"/>
                    <a:pt x="3601" y="1088"/>
                  </a:cubicBezTo>
                  <a:close/>
                  <a:moveTo>
                    <a:pt x="6390" y="2843"/>
                  </a:moveTo>
                  <a:cubicBezTo>
                    <a:pt x="6259" y="2843"/>
                    <a:pt x="6129" y="2901"/>
                    <a:pt x="6041" y="3013"/>
                  </a:cubicBezTo>
                  <a:cubicBezTo>
                    <a:pt x="5888" y="3204"/>
                    <a:pt x="5919" y="3485"/>
                    <a:pt x="6110" y="3639"/>
                  </a:cubicBezTo>
                  <a:cubicBezTo>
                    <a:pt x="6190" y="3702"/>
                    <a:pt x="6289" y="3736"/>
                    <a:pt x="6391" y="3737"/>
                  </a:cubicBezTo>
                  <a:cubicBezTo>
                    <a:pt x="6527" y="3737"/>
                    <a:pt x="6655" y="3676"/>
                    <a:pt x="6740" y="3570"/>
                  </a:cubicBezTo>
                  <a:cubicBezTo>
                    <a:pt x="6894" y="3377"/>
                    <a:pt x="6863" y="3095"/>
                    <a:pt x="6671" y="2941"/>
                  </a:cubicBezTo>
                  <a:lnTo>
                    <a:pt x="6667" y="2941"/>
                  </a:lnTo>
                  <a:cubicBezTo>
                    <a:pt x="6586" y="2875"/>
                    <a:pt x="6487" y="2843"/>
                    <a:pt x="6390" y="2843"/>
                  </a:cubicBezTo>
                  <a:close/>
                  <a:moveTo>
                    <a:pt x="8719" y="5171"/>
                  </a:moveTo>
                  <a:cubicBezTo>
                    <a:pt x="8621" y="5171"/>
                    <a:pt x="8522" y="5203"/>
                    <a:pt x="8440" y="5270"/>
                  </a:cubicBezTo>
                  <a:cubicBezTo>
                    <a:pt x="8247" y="5424"/>
                    <a:pt x="8217" y="5705"/>
                    <a:pt x="8371" y="5896"/>
                  </a:cubicBezTo>
                  <a:cubicBezTo>
                    <a:pt x="8454" y="6003"/>
                    <a:pt x="8581" y="6066"/>
                    <a:pt x="8716" y="6066"/>
                  </a:cubicBezTo>
                  <a:cubicBezTo>
                    <a:pt x="8717" y="6066"/>
                    <a:pt x="8718" y="6066"/>
                    <a:pt x="8720" y="6066"/>
                  </a:cubicBezTo>
                  <a:cubicBezTo>
                    <a:pt x="8822" y="6066"/>
                    <a:pt x="8920" y="6031"/>
                    <a:pt x="9001" y="5968"/>
                  </a:cubicBezTo>
                  <a:cubicBezTo>
                    <a:pt x="9192" y="5812"/>
                    <a:pt x="9223" y="5532"/>
                    <a:pt x="9068" y="5339"/>
                  </a:cubicBezTo>
                  <a:cubicBezTo>
                    <a:pt x="8981" y="5228"/>
                    <a:pt x="8850" y="5171"/>
                    <a:pt x="8719" y="5171"/>
                  </a:cubicBezTo>
                  <a:close/>
                  <a:moveTo>
                    <a:pt x="10475" y="7958"/>
                  </a:moveTo>
                  <a:cubicBezTo>
                    <a:pt x="10409" y="7958"/>
                    <a:pt x="10342" y="7972"/>
                    <a:pt x="10279" y="8003"/>
                  </a:cubicBezTo>
                  <a:cubicBezTo>
                    <a:pt x="10057" y="8110"/>
                    <a:pt x="9966" y="8378"/>
                    <a:pt x="10073" y="8599"/>
                  </a:cubicBezTo>
                  <a:cubicBezTo>
                    <a:pt x="10146" y="8754"/>
                    <a:pt x="10302" y="8853"/>
                    <a:pt x="10473" y="8853"/>
                  </a:cubicBezTo>
                  <a:cubicBezTo>
                    <a:pt x="10474" y="8853"/>
                    <a:pt x="10475" y="8853"/>
                    <a:pt x="10476" y="8853"/>
                  </a:cubicBezTo>
                  <a:cubicBezTo>
                    <a:pt x="10543" y="8853"/>
                    <a:pt x="10610" y="8837"/>
                    <a:pt x="10670" y="8808"/>
                  </a:cubicBezTo>
                  <a:cubicBezTo>
                    <a:pt x="10892" y="8700"/>
                    <a:pt x="10985" y="8433"/>
                    <a:pt x="10880" y="8211"/>
                  </a:cubicBezTo>
                  <a:cubicBezTo>
                    <a:pt x="10802" y="8051"/>
                    <a:pt x="10641" y="7958"/>
                    <a:pt x="10475" y="7958"/>
                  </a:cubicBezTo>
                  <a:close/>
                  <a:moveTo>
                    <a:pt x="11566" y="11066"/>
                  </a:moveTo>
                  <a:cubicBezTo>
                    <a:pt x="11533" y="11066"/>
                    <a:pt x="11500" y="11070"/>
                    <a:pt x="11466" y="11077"/>
                  </a:cubicBezTo>
                  <a:cubicBezTo>
                    <a:pt x="11225" y="11130"/>
                    <a:pt x="11074" y="11370"/>
                    <a:pt x="11130" y="11611"/>
                  </a:cubicBezTo>
                  <a:cubicBezTo>
                    <a:pt x="11175" y="11814"/>
                    <a:pt x="11355" y="11959"/>
                    <a:pt x="11565" y="11959"/>
                  </a:cubicBezTo>
                  <a:cubicBezTo>
                    <a:pt x="11568" y="11960"/>
                    <a:pt x="11572" y="11960"/>
                    <a:pt x="11575" y="11960"/>
                  </a:cubicBezTo>
                  <a:cubicBezTo>
                    <a:pt x="11604" y="11960"/>
                    <a:pt x="11634" y="11955"/>
                    <a:pt x="11663" y="11948"/>
                  </a:cubicBezTo>
                  <a:cubicBezTo>
                    <a:pt x="11905" y="11895"/>
                    <a:pt x="12056" y="11655"/>
                    <a:pt x="12001" y="11414"/>
                  </a:cubicBezTo>
                  <a:cubicBezTo>
                    <a:pt x="11954" y="11207"/>
                    <a:pt x="11770" y="11066"/>
                    <a:pt x="11566" y="11066"/>
                  </a:cubicBezTo>
                  <a:close/>
                  <a:moveTo>
                    <a:pt x="11934" y="14340"/>
                  </a:moveTo>
                  <a:cubicBezTo>
                    <a:pt x="11933" y="14340"/>
                    <a:pt x="11933" y="14340"/>
                    <a:pt x="11932" y="14340"/>
                  </a:cubicBezTo>
                  <a:cubicBezTo>
                    <a:pt x="11931" y="14340"/>
                    <a:pt x="11930" y="14340"/>
                    <a:pt x="11930" y="14340"/>
                  </a:cubicBezTo>
                  <a:cubicBezTo>
                    <a:pt x="11684" y="14340"/>
                    <a:pt x="11484" y="14540"/>
                    <a:pt x="11484" y="14788"/>
                  </a:cubicBezTo>
                  <a:cubicBezTo>
                    <a:pt x="11486" y="15034"/>
                    <a:pt x="11686" y="15234"/>
                    <a:pt x="11933" y="15234"/>
                  </a:cubicBezTo>
                  <a:cubicBezTo>
                    <a:pt x="11934" y="15234"/>
                    <a:pt x="11935" y="15234"/>
                    <a:pt x="11935" y="15234"/>
                  </a:cubicBezTo>
                  <a:cubicBezTo>
                    <a:pt x="12182" y="15233"/>
                    <a:pt x="12382" y="15031"/>
                    <a:pt x="12379" y="14784"/>
                  </a:cubicBezTo>
                  <a:cubicBezTo>
                    <a:pt x="12378" y="14538"/>
                    <a:pt x="12179" y="14340"/>
                    <a:pt x="11934" y="14340"/>
                  </a:cubicBezTo>
                  <a:close/>
                  <a:moveTo>
                    <a:pt x="11570" y="17613"/>
                  </a:moveTo>
                  <a:cubicBezTo>
                    <a:pt x="11365" y="17613"/>
                    <a:pt x="11181" y="17753"/>
                    <a:pt x="11132" y="17960"/>
                  </a:cubicBezTo>
                  <a:lnTo>
                    <a:pt x="11136" y="17960"/>
                  </a:lnTo>
                  <a:cubicBezTo>
                    <a:pt x="11079" y="18202"/>
                    <a:pt x="11231" y="18442"/>
                    <a:pt x="11473" y="18494"/>
                  </a:cubicBezTo>
                  <a:cubicBezTo>
                    <a:pt x="11505" y="18503"/>
                    <a:pt x="11538" y="18506"/>
                    <a:pt x="11571" y="18506"/>
                  </a:cubicBezTo>
                  <a:cubicBezTo>
                    <a:pt x="11780" y="18505"/>
                    <a:pt x="11960" y="18361"/>
                    <a:pt x="12007" y="18157"/>
                  </a:cubicBezTo>
                  <a:cubicBezTo>
                    <a:pt x="12061" y="17916"/>
                    <a:pt x="11910" y="17677"/>
                    <a:pt x="11669" y="17624"/>
                  </a:cubicBezTo>
                  <a:cubicBezTo>
                    <a:pt x="11636" y="17616"/>
                    <a:pt x="11603" y="17613"/>
                    <a:pt x="11570" y="17613"/>
                  </a:cubicBezTo>
                  <a:close/>
                  <a:moveTo>
                    <a:pt x="10486" y="20723"/>
                  </a:moveTo>
                  <a:cubicBezTo>
                    <a:pt x="10320" y="20723"/>
                    <a:pt x="10160" y="20816"/>
                    <a:pt x="10083" y="20976"/>
                  </a:cubicBezTo>
                  <a:cubicBezTo>
                    <a:pt x="9975" y="21199"/>
                    <a:pt x="10069" y="21466"/>
                    <a:pt x="10292" y="21572"/>
                  </a:cubicBezTo>
                  <a:cubicBezTo>
                    <a:pt x="10352" y="21602"/>
                    <a:pt x="10419" y="21617"/>
                    <a:pt x="10485" y="21617"/>
                  </a:cubicBezTo>
                  <a:cubicBezTo>
                    <a:pt x="10486" y="21617"/>
                    <a:pt x="10487" y="21617"/>
                    <a:pt x="10488" y="21617"/>
                  </a:cubicBezTo>
                  <a:cubicBezTo>
                    <a:pt x="10659" y="21617"/>
                    <a:pt x="10814" y="21518"/>
                    <a:pt x="10888" y="21364"/>
                  </a:cubicBezTo>
                  <a:cubicBezTo>
                    <a:pt x="10995" y="21141"/>
                    <a:pt x="10902" y="20874"/>
                    <a:pt x="10679" y="20767"/>
                  </a:cubicBezTo>
                  <a:cubicBezTo>
                    <a:pt x="10617" y="20737"/>
                    <a:pt x="10551" y="20723"/>
                    <a:pt x="10486" y="20723"/>
                  </a:cubicBezTo>
                  <a:close/>
                  <a:moveTo>
                    <a:pt x="8734" y="23512"/>
                  </a:moveTo>
                  <a:cubicBezTo>
                    <a:pt x="8602" y="23512"/>
                    <a:pt x="8472" y="23570"/>
                    <a:pt x="8383" y="23682"/>
                  </a:cubicBezTo>
                  <a:cubicBezTo>
                    <a:pt x="8229" y="23875"/>
                    <a:pt x="8262" y="24156"/>
                    <a:pt x="8455" y="24310"/>
                  </a:cubicBezTo>
                  <a:cubicBezTo>
                    <a:pt x="8534" y="24374"/>
                    <a:pt x="8632" y="24409"/>
                    <a:pt x="8734" y="24409"/>
                  </a:cubicBezTo>
                  <a:cubicBezTo>
                    <a:pt x="8870" y="24408"/>
                    <a:pt x="8999" y="24345"/>
                    <a:pt x="9083" y="24239"/>
                  </a:cubicBezTo>
                  <a:cubicBezTo>
                    <a:pt x="9238" y="24045"/>
                    <a:pt x="9207" y="23763"/>
                    <a:pt x="9012" y="23609"/>
                  </a:cubicBezTo>
                  <a:cubicBezTo>
                    <a:pt x="8929" y="23544"/>
                    <a:pt x="8831" y="23512"/>
                    <a:pt x="8734" y="23512"/>
                  </a:cubicBezTo>
                  <a:close/>
                  <a:moveTo>
                    <a:pt x="6406" y="25846"/>
                  </a:moveTo>
                  <a:cubicBezTo>
                    <a:pt x="6309" y="25846"/>
                    <a:pt x="6211" y="25877"/>
                    <a:pt x="6128" y="25942"/>
                  </a:cubicBezTo>
                  <a:cubicBezTo>
                    <a:pt x="5934" y="26096"/>
                    <a:pt x="5904" y="26378"/>
                    <a:pt x="6059" y="26571"/>
                  </a:cubicBezTo>
                  <a:cubicBezTo>
                    <a:pt x="6143" y="26676"/>
                    <a:pt x="6270" y="26739"/>
                    <a:pt x="6404" y="26739"/>
                  </a:cubicBezTo>
                  <a:cubicBezTo>
                    <a:pt x="6405" y="26739"/>
                    <a:pt x="6407" y="26739"/>
                    <a:pt x="6408" y="26739"/>
                  </a:cubicBezTo>
                  <a:cubicBezTo>
                    <a:pt x="6409" y="26739"/>
                    <a:pt x="6411" y="26739"/>
                    <a:pt x="6413" y="26739"/>
                  </a:cubicBezTo>
                  <a:cubicBezTo>
                    <a:pt x="6512" y="26739"/>
                    <a:pt x="6607" y="26705"/>
                    <a:pt x="6685" y="26643"/>
                  </a:cubicBezTo>
                  <a:cubicBezTo>
                    <a:pt x="6879" y="26488"/>
                    <a:pt x="6913" y="26205"/>
                    <a:pt x="6757" y="26014"/>
                  </a:cubicBezTo>
                  <a:cubicBezTo>
                    <a:pt x="6668" y="25903"/>
                    <a:pt x="6538" y="25846"/>
                    <a:pt x="6406" y="25846"/>
                  </a:cubicBezTo>
                  <a:close/>
                  <a:moveTo>
                    <a:pt x="3625" y="27603"/>
                  </a:moveTo>
                  <a:cubicBezTo>
                    <a:pt x="3559" y="27603"/>
                    <a:pt x="3493" y="27618"/>
                    <a:pt x="3430" y="27648"/>
                  </a:cubicBezTo>
                  <a:cubicBezTo>
                    <a:pt x="3207" y="27755"/>
                    <a:pt x="3113" y="28022"/>
                    <a:pt x="3221" y="28244"/>
                  </a:cubicBezTo>
                  <a:cubicBezTo>
                    <a:pt x="3294" y="28399"/>
                    <a:pt x="3452" y="28498"/>
                    <a:pt x="3624" y="28498"/>
                  </a:cubicBezTo>
                  <a:cubicBezTo>
                    <a:pt x="3692" y="28498"/>
                    <a:pt x="3759" y="28482"/>
                    <a:pt x="3821" y="28453"/>
                  </a:cubicBezTo>
                  <a:cubicBezTo>
                    <a:pt x="4042" y="28344"/>
                    <a:pt x="4133" y="28076"/>
                    <a:pt x="4026" y="27853"/>
                  </a:cubicBezTo>
                  <a:cubicBezTo>
                    <a:pt x="3948" y="27695"/>
                    <a:pt x="3789" y="27603"/>
                    <a:pt x="3625" y="27603"/>
                  </a:cubicBezTo>
                  <a:close/>
                  <a:moveTo>
                    <a:pt x="515" y="28695"/>
                  </a:moveTo>
                  <a:cubicBezTo>
                    <a:pt x="482" y="28695"/>
                    <a:pt x="449" y="28699"/>
                    <a:pt x="416" y="28706"/>
                  </a:cubicBezTo>
                  <a:cubicBezTo>
                    <a:pt x="175" y="28762"/>
                    <a:pt x="24" y="29002"/>
                    <a:pt x="80" y="29243"/>
                  </a:cubicBezTo>
                  <a:cubicBezTo>
                    <a:pt x="127" y="29446"/>
                    <a:pt x="307" y="29590"/>
                    <a:pt x="515" y="29590"/>
                  </a:cubicBezTo>
                  <a:cubicBezTo>
                    <a:pt x="549" y="29590"/>
                    <a:pt x="583" y="29586"/>
                    <a:pt x="617" y="29580"/>
                  </a:cubicBezTo>
                  <a:lnTo>
                    <a:pt x="617" y="29578"/>
                  </a:lnTo>
                  <a:cubicBezTo>
                    <a:pt x="857" y="29524"/>
                    <a:pt x="1008" y="29285"/>
                    <a:pt x="953" y="29044"/>
                  </a:cubicBezTo>
                  <a:cubicBezTo>
                    <a:pt x="905" y="28836"/>
                    <a:pt x="720" y="28695"/>
                    <a:pt x="515" y="28695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1158575" y="3451875"/>
              <a:ext cx="22400" cy="22400"/>
            </a:xfrm>
            <a:custGeom>
              <a:avLst/>
              <a:gdLst/>
              <a:ahLst/>
              <a:cxnLst/>
              <a:rect l="l" t="t" r="r" b="b"/>
              <a:pathLst>
                <a:path w="896" h="896" extrusionOk="0">
                  <a:moveTo>
                    <a:pt x="450" y="1"/>
                  </a:moveTo>
                  <a:cubicBezTo>
                    <a:pt x="421" y="1"/>
                    <a:pt x="391" y="4"/>
                    <a:pt x="362" y="9"/>
                  </a:cubicBezTo>
                  <a:cubicBezTo>
                    <a:pt x="333" y="14"/>
                    <a:pt x="306" y="22"/>
                    <a:pt x="278" y="33"/>
                  </a:cubicBezTo>
                  <a:cubicBezTo>
                    <a:pt x="251" y="46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111" y="152"/>
                    <a:pt x="93" y="175"/>
                    <a:pt x="79" y="200"/>
                  </a:cubicBezTo>
                  <a:cubicBezTo>
                    <a:pt x="62" y="223"/>
                    <a:pt x="47" y="248"/>
                    <a:pt x="37" y="274"/>
                  </a:cubicBezTo>
                  <a:cubicBezTo>
                    <a:pt x="25" y="302"/>
                    <a:pt x="16" y="330"/>
                    <a:pt x="10" y="358"/>
                  </a:cubicBezTo>
                  <a:cubicBezTo>
                    <a:pt x="4" y="388"/>
                    <a:pt x="1" y="418"/>
                    <a:pt x="1" y="448"/>
                  </a:cubicBezTo>
                  <a:cubicBezTo>
                    <a:pt x="2" y="567"/>
                    <a:pt x="48" y="680"/>
                    <a:pt x="132" y="764"/>
                  </a:cubicBezTo>
                  <a:cubicBezTo>
                    <a:pt x="153" y="784"/>
                    <a:pt x="176" y="802"/>
                    <a:pt x="200" y="818"/>
                  </a:cubicBezTo>
                  <a:cubicBezTo>
                    <a:pt x="224" y="835"/>
                    <a:pt x="250" y="850"/>
                    <a:pt x="278" y="859"/>
                  </a:cubicBezTo>
                  <a:cubicBezTo>
                    <a:pt x="304" y="871"/>
                    <a:pt x="333" y="880"/>
                    <a:pt x="362" y="886"/>
                  </a:cubicBezTo>
                  <a:cubicBezTo>
                    <a:pt x="390" y="892"/>
                    <a:pt x="419" y="895"/>
                    <a:pt x="448" y="895"/>
                  </a:cubicBezTo>
                  <a:cubicBezTo>
                    <a:pt x="479" y="895"/>
                    <a:pt x="508" y="892"/>
                    <a:pt x="538" y="886"/>
                  </a:cubicBezTo>
                  <a:cubicBezTo>
                    <a:pt x="566" y="880"/>
                    <a:pt x="594" y="871"/>
                    <a:pt x="622" y="859"/>
                  </a:cubicBezTo>
                  <a:cubicBezTo>
                    <a:pt x="649" y="849"/>
                    <a:pt x="675" y="835"/>
                    <a:pt x="699" y="818"/>
                  </a:cubicBezTo>
                  <a:cubicBezTo>
                    <a:pt x="722" y="802"/>
                    <a:pt x="745" y="784"/>
                    <a:pt x="764" y="764"/>
                  </a:cubicBezTo>
                  <a:cubicBezTo>
                    <a:pt x="848" y="680"/>
                    <a:pt x="895" y="567"/>
                    <a:pt x="896" y="448"/>
                  </a:cubicBezTo>
                  <a:cubicBezTo>
                    <a:pt x="896" y="418"/>
                    <a:pt x="892" y="388"/>
                    <a:pt x="887" y="358"/>
                  </a:cubicBezTo>
                  <a:cubicBezTo>
                    <a:pt x="881" y="330"/>
                    <a:pt x="873" y="302"/>
                    <a:pt x="863" y="274"/>
                  </a:cubicBezTo>
                  <a:cubicBezTo>
                    <a:pt x="850" y="248"/>
                    <a:pt x="837" y="223"/>
                    <a:pt x="821" y="200"/>
                  </a:cubicBezTo>
                  <a:cubicBezTo>
                    <a:pt x="805" y="175"/>
                    <a:pt x="787" y="152"/>
                    <a:pt x="764" y="132"/>
                  </a:cubicBezTo>
                  <a:cubicBezTo>
                    <a:pt x="745" y="110"/>
                    <a:pt x="722" y="91"/>
                    <a:pt x="699" y="75"/>
                  </a:cubicBezTo>
                  <a:cubicBezTo>
                    <a:pt x="671" y="60"/>
                    <a:pt x="648" y="46"/>
                    <a:pt x="622" y="33"/>
                  </a:cubicBezTo>
                  <a:cubicBezTo>
                    <a:pt x="594" y="22"/>
                    <a:pt x="566" y="14"/>
                    <a:pt x="538" y="9"/>
                  </a:cubicBezTo>
                  <a:cubicBezTo>
                    <a:pt x="509" y="4"/>
                    <a:pt x="479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1158575" y="2606800"/>
              <a:ext cx="22400" cy="22250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50" y="1"/>
                  </a:moveTo>
                  <a:cubicBezTo>
                    <a:pt x="333" y="1"/>
                    <a:pt x="216" y="43"/>
                    <a:pt x="132" y="124"/>
                  </a:cubicBezTo>
                  <a:cubicBezTo>
                    <a:pt x="48" y="209"/>
                    <a:pt x="2" y="323"/>
                    <a:pt x="1" y="442"/>
                  </a:cubicBezTo>
                  <a:cubicBezTo>
                    <a:pt x="1" y="559"/>
                    <a:pt x="48" y="674"/>
                    <a:pt x="132" y="758"/>
                  </a:cubicBezTo>
                  <a:cubicBezTo>
                    <a:pt x="216" y="840"/>
                    <a:pt x="329" y="888"/>
                    <a:pt x="448" y="889"/>
                  </a:cubicBezTo>
                  <a:cubicBezTo>
                    <a:pt x="567" y="888"/>
                    <a:pt x="680" y="841"/>
                    <a:pt x="764" y="758"/>
                  </a:cubicBezTo>
                  <a:cubicBezTo>
                    <a:pt x="848" y="674"/>
                    <a:pt x="896" y="559"/>
                    <a:pt x="896" y="442"/>
                  </a:cubicBezTo>
                  <a:cubicBezTo>
                    <a:pt x="895" y="323"/>
                    <a:pt x="848" y="209"/>
                    <a:pt x="764" y="124"/>
                  </a:cubicBezTo>
                  <a:cubicBezTo>
                    <a:pt x="681" y="42"/>
                    <a:pt x="566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" name="Google Shape;427;p21"/>
            <p:cNvSpPr/>
            <p:nvPr/>
          </p:nvSpPr>
          <p:spPr>
            <a:xfrm>
              <a:off x="1256825" y="2616975"/>
              <a:ext cx="399500" cy="956225"/>
            </a:xfrm>
            <a:custGeom>
              <a:avLst/>
              <a:gdLst/>
              <a:ahLst/>
              <a:cxnLst/>
              <a:rect l="l" t="t" r="r" b="b"/>
              <a:pathLst>
                <a:path w="15980" h="38249" extrusionOk="0">
                  <a:moveTo>
                    <a:pt x="491" y="0"/>
                  </a:moveTo>
                  <a:cubicBezTo>
                    <a:pt x="283" y="0"/>
                    <a:pt x="97" y="145"/>
                    <a:pt x="52" y="356"/>
                  </a:cubicBezTo>
                  <a:cubicBezTo>
                    <a:pt x="0" y="599"/>
                    <a:pt x="156" y="837"/>
                    <a:pt x="399" y="888"/>
                  </a:cubicBezTo>
                  <a:lnTo>
                    <a:pt x="395" y="888"/>
                  </a:lnTo>
                  <a:cubicBezTo>
                    <a:pt x="427" y="893"/>
                    <a:pt x="459" y="895"/>
                    <a:pt x="491" y="897"/>
                  </a:cubicBezTo>
                  <a:cubicBezTo>
                    <a:pt x="701" y="894"/>
                    <a:pt x="882" y="747"/>
                    <a:pt x="927" y="541"/>
                  </a:cubicBezTo>
                  <a:cubicBezTo>
                    <a:pt x="976" y="300"/>
                    <a:pt x="824" y="63"/>
                    <a:pt x="583" y="10"/>
                  </a:cubicBezTo>
                  <a:cubicBezTo>
                    <a:pt x="552" y="3"/>
                    <a:pt x="521" y="0"/>
                    <a:pt x="491" y="0"/>
                  </a:cubicBezTo>
                  <a:close/>
                  <a:moveTo>
                    <a:pt x="4285" y="1233"/>
                  </a:moveTo>
                  <a:cubicBezTo>
                    <a:pt x="4114" y="1233"/>
                    <a:pt x="3950" y="1332"/>
                    <a:pt x="3876" y="1498"/>
                  </a:cubicBezTo>
                  <a:cubicBezTo>
                    <a:pt x="3776" y="1723"/>
                    <a:pt x="3877" y="1988"/>
                    <a:pt x="4103" y="2089"/>
                  </a:cubicBezTo>
                  <a:cubicBezTo>
                    <a:pt x="4160" y="2114"/>
                    <a:pt x="4222" y="2128"/>
                    <a:pt x="4285" y="2128"/>
                  </a:cubicBezTo>
                  <a:cubicBezTo>
                    <a:pt x="4462" y="2128"/>
                    <a:pt x="4621" y="2024"/>
                    <a:pt x="4694" y="1863"/>
                  </a:cubicBezTo>
                  <a:cubicBezTo>
                    <a:pt x="4795" y="1636"/>
                    <a:pt x="4693" y="1371"/>
                    <a:pt x="4467" y="1272"/>
                  </a:cubicBezTo>
                  <a:cubicBezTo>
                    <a:pt x="4408" y="1245"/>
                    <a:pt x="4346" y="1233"/>
                    <a:pt x="4285" y="1233"/>
                  </a:cubicBezTo>
                  <a:close/>
                  <a:moveTo>
                    <a:pt x="7740" y="3232"/>
                  </a:moveTo>
                  <a:cubicBezTo>
                    <a:pt x="7601" y="3232"/>
                    <a:pt x="7465" y="3296"/>
                    <a:pt x="7377" y="3417"/>
                  </a:cubicBezTo>
                  <a:cubicBezTo>
                    <a:pt x="7233" y="3616"/>
                    <a:pt x="7277" y="3895"/>
                    <a:pt x="7476" y="4040"/>
                  </a:cubicBezTo>
                  <a:cubicBezTo>
                    <a:pt x="7551" y="4094"/>
                    <a:pt x="7642" y="4125"/>
                    <a:pt x="7736" y="4125"/>
                  </a:cubicBezTo>
                  <a:cubicBezTo>
                    <a:pt x="7737" y="4125"/>
                    <a:pt x="7739" y="4125"/>
                    <a:pt x="7741" y="4125"/>
                  </a:cubicBezTo>
                  <a:cubicBezTo>
                    <a:pt x="7883" y="4125"/>
                    <a:pt x="8018" y="4056"/>
                    <a:pt x="8101" y="3940"/>
                  </a:cubicBezTo>
                  <a:cubicBezTo>
                    <a:pt x="8247" y="3742"/>
                    <a:pt x="8203" y="3462"/>
                    <a:pt x="8003" y="3317"/>
                  </a:cubicBezTo>
                  <a:cubicBezTo>
                    <a:pt x="7924" y="3260"/>
                    <a:pt x="7832" y="3232"/>
                    <a:pt x="7740" y="3232"/>
                  </a:cubicBezTo>
                  <a:close/>
                  <a:moveTo>
                    <a:pt x="10705" y="5902"/>
                  </a:moveTo>
                  <a:cubicBezTo>
                    <a:pt x="10598" y="5902"/>
                    <a:pt x="10490" y="5940"/>
                    <a:pt x="10405" y="6017"/>
                  </a:cubicBezTo>
                  <a:cubicBezTo>
                    <a:pt x="10222" y="6184"/>
                    <a:pt x="10208" y="6466"/>
                    <a:pt x="10372" y="6649"/>
                  </a:cubicBezTo>
                  <a:cubicBezTo>
                    <a:pt x="10457" y="6742"/>
                    <a:pt x="10577" y="6796"/>
                    <a:pt x="10702" y="6796"/>
                  </a:cubicBezTo>
                  <a:cubicBezTo>
                    <a:pt x="10703" y="6796"/>
                    <a:pt x="10705" y="6796"/>
                    <a:pt x="10706" y="6796"/>
                  </a:cubicBezTo>
                  <a:cubicBezTo>
                    <a:pt x="10708" y="6796"/>
                    <a:pt x="10709" y="6796"/>
                    <a:pt x="10711" y="6796"/>
                  </a:cubicBezTo>
                  <a:cubicBezTo>
                    <a:pt x="10819" y="6796"/>
                    <a:pt x="10923" y="6755"/>
                    <a:pt x="11004" y="6682"/>
                  </a:cubicBezTo>
                  <a:cubicBezTo>
                    <a:pt x="11190" y="6517"/>
                    <a:pt x="11204" y="6234"/>
                    <a:pt x="11037" y="6050"/>
                  </a:cubicBezTo>
                  <a:cubicBezTo>
                    <a:pt x="10949" y="5952"/>
                    <a:pt x="10827" y="5902"/>
                    <a:pt x="10705" y="5902"/>
                  </a:cubicBezTo>
                  <a:close/>
                  <a:moveTo>
                    <a:pt x="13054" y="9127"/>
                  </a:moveTo>
                  <a:cubicBezTo>
                    <a:pt x="12978" y="9127"/>
                    <a:pt x="12900" y="9147"/>
                    <a:pt x="12830" y="9188"/>
                  </a:cubicBezTo>
                  <a:cubicBezTo>
                    <a:pt x="12616" y="9311"/>
                    <a:pt x="12542" y="9585"/>
                    <a:pt x="12666" y="9799"/>
                  </a:cubicBezTo>
                  <a:cubicBezTo>
                    <a:pt x="12746" y="9936"/>
                    <a:pt x="12893" y="10023"/>
                    <a:pt x="13053" y="10023"/>
                  </a:cubicBezTo>
                  <a:cubicBezTo>
                    <a:pt x="13132" y="10023"/>
                    <a:pt x="13209" y="10002"/>
                    <a:pt x="13277" y="9964"/>
                  </a:cubicBezTo>
                  <a:cubicBezTo>
                    <a:pt x="13490" y="9839"/>
                    <a:pt x="13564" y="9566"/>
                    <a:pt x="13441" y="9352"/>
                  </a:cubicBezTo>
                  <a:cubicBezTo>
                    <a:pt x="13359" y="9208"/>
                    <a:pt x="13208" y="9127"/>
                    <a:pt x="13054" y="9127"/>
                  </a:cubicBezTo>
                  <a:close/>
                  <a:moveTo>
                    <a:pt x="14678" y="12770"/>
                  </a:moveTo>
                  <a:cubicBezTo>
                    <a:pt x="14632" y="12770"/>
                    <a:pt x="14587" y="12776"/>
                    <a:pt x="14541" y="12791"/>
                  </a:cubicBezTo>
                  <a:cubicBezTo>
                    <a:pt x="14307" y="12867"/>
                    <a:pt x="14178" y="13118"/>
                    <a:pt x="14252" y="13354"/>
                  </a:cubicBezTo>
                  <a:lnTo>
                    <a:pt x="14256" y="13354"/>
                  </a:lnTo>
                  <a:cubicBezTo>
                    <a:pt x="14314" y="13538"/>
                    <a:pt x="14485" y="13664"/>
                    <a:pt x="14678" y="13664"/>
                  </a:cubicBezTo>
                  <a:cubicBezTo>
                    <a:pt x="14726" y="13664"/>
                    <a:pt x="14773" y="13657"/>
                    <a:pt x="14819" y="13644"/>
                  </a:cubicBezTo>
                  <a:cubicBezTo>
                    <a:pt x="15052" y="13564"/>
                    <a:pt x="15179" y="13314"/>
                    <a:pt x="15105" y="13080"/>
                  </a:cubicBezTo>
                  <a:cubicBezTo>
                    <a:pt x="15043" y="12890"/>
                    <a:pt x="14867" y="12770"/>
                    <a:pt x="14678" y="12770"/>
                  </a:cubicBezTo>
                  <a:close/>
                  <a:moveTo>
                    <a:pt x="15502" y="16672"/>
                  </a:moveTo>
                  <a:cubicBezTo>
                    <a:pt x="15488" y="16672"/>
                    <a:pt x="15474" y="16672"/>
                    <a:pt x="15460" y="16674"/>
                  </a:cubicBezTo>
                  <a:cubicBezTo>
                    <a:pt x="15215" y="16701"/>
                    <a:pt x="15037" y="16921"/>
                    <a:pt x="15063" y="17165"/>
                  </a:cubicBezTo>
                  <a:cubicBezTo>
                    <a:pt x="15087" y="17392"/>
                    <a:pt x="15277" y="17565"/>
                    <a:pt x="15505" y="17568"/>
                  </a:cubicBezTo>
                  <a:cubicBezTo>
                    <a:pt x="15522" y="17568"/>
                    <a:pt x="15537" y="17565"/>
                    <a:pt x="15553" y="17565"/>
                  </a:cubicBezTo>
                  <a:cubicBezTo>
                    <a:pt x="15799" y="17539"/>
                    <a:pt x="15976" y="17319"/>
                    <a:pt x="15953" y="17073"/>
                  </a:cubicBezTo>
                  <a:cubicBezTo>
                    <a:pt x="15926" y="16843"/>
                    <a:pt x="15730" y="16672"/>
                    <a:pt x="15502" y="16672"/>
                  </a:cubicBezTo>
                  <a:close/>
                  <a:moveTo>
                    <a:pt x="15514" y="20662"/>
                  </a:moveTo>
                  <a:cubicBezTo>
                    <a:pt x="15286" y="20662"/>
                    <a:pt x="15090" y="20833"/>
                    <a:pt x="15063" y="21064"/>
                  </a:cubicBezTo>
                  <a:lnTo>
                    <a:pt x="15067" y="21064"/>
                  </a:lnTo>
                  <a:cubicBezTo>
                    <a:pt x="15040" y="21308"/>
                    <a:pt x="15219" y="21528"/>
                    <a:pt x="15463" y="21553"/>
                  </a:cubicBezTo>
                  <a:cubicBezTo>
                    <a:pt x="15475" y="21555"/>
                    <a:pt x="15486" y="21556"/>
                    <a:pt x="15498" y="21556"/>
                  </a:cubicBezTo>
                  <a:cubicBezTo>
                    <a:pt x="15502" y="21556"/>
                    <a:pt x="15507" y="21556"/>
                    <a:pt x="15511" y="21555"/>
                  </a:cubicBezTo>
                  <a:cubicBezTo>
                    <a:pt x="15512" y="21555"/>
                    <a:pt x="15512" y="21555"/>
                    <a:pt x="15513" y="21555"/>
                  </a:cubicBezTo>
                  <a:cubicBezTo>
                    <a:pt x="15741" y="21555"/>
                    <a:pt x="15931" y="21383"/>
                    <a:pt x="15956" y="21157"/>
                  </a:cubicBezTo>
                  <a:cubicBezTo>
                    <a:pt x="15980" y="20910"/>
                    <a:pt x="15802" y="20691"/>
                    <a:pt x="15556" y="20664"/>
                  </a:cubicBezTo>
                  <a:cubicBezTo>
                    <a:pt x="15542" y="20663"/>
                    <a:pt x="15528" y="20662"/>
                    <a:pt x="15514" y="20662"/>
                  </a:cubicBezTo>
                  <a:close/>
                  <a:moveTo>
                    <a:pt x="14687" y="24567"/>
                  </a:moveTo>
                  <a:cubicBezTo>
                    <a:pt x="14498" y="24567"/>
                    <a:pt x="14323" y="24688"/>
                    <a:pt x="14261" y="24878"/>
                  </a:cubicBezTo>
                  <a:cubicBezTo>
                    <a:pt x="14184" y="25113"/>
                    <a:pt x="14312" y="25366"/>
                    <a:pt x="14548" y="25442"/>
                  </a:cubicBezTo>
                  <a:cubicBezTo>
                    <a:pt x="14589" y="25455"/>
                    <a:pt x="14632" y="25462"/>
                    <a:pt x="14675" y="25462"/>
                  </a:cubicBezTo>
                  <a:cubicBezTo>
                    <a:pt x="14678" y="25462"/>
                    <a:pt x="14682" y="25462"/>
                    <a:pt x="14685" y="25462"/>
                  </a:cubicBezTo>
                  <a:cubicBezTo>
                    <a:pt x="14687" y="25462"/>
                    <a:pt x="14689" y="25462"/>
                    <a:pt x="14690" y="25462"/>
                  </a:cubicBezTo>
                  <a:cubicBezTo>
                    <a:pt x="14883" y="25462"/>
                    <a:pt x="15053" y="25336"/>
                    <a:pt x="15111" y="25152"/>
                  </a:cubicBezTo>
                  <a:cubicBezTo>
                    <a:pt x="15188" y="24917"/>
                    <a:pt x="15060" y="24665"/>
                    <a:pt x="14824" y="24589"/>
                  </a:cubicBezTo>
                  <a:cubicBezTo>
                    <a:pt x="14779" y="24574"/>
                    <a:pt x="14732" y="24567"/>
                    <a:pt x="14687" y="24567"/>
                  </a:cubicBezTo>
                  <a:close/>
                  <a:moveTo>
                    <a:pt x="13064" y="28215"/>
                  </a:moveTo>
                  <a:cubicBezTo>
                    <a:pt x="12910" y="28215"/>
                    <a:pt x="12760" y="28294"/>
                    <a:pt x="12678" y="28436"/>
                  </a:cubicBezTo>
                  <a:cubicBezTo>
                    <a:pt x="12552" y="28650"/>
                    <a:pt x="12626" y="28926"/>
                    <a:pt x="12841" y="29048"/>
                  </a:cubicBezTo>
                  <a:cubicBezTo>
                    <a:pt x="12907" y="29088"/>
                    <a:pt x="12982" y="29108"/>
                    <a:pt x="13059" y="29108"/>
                  </a:cubicBezTo>
                  <a:cubicBezTo>
                    <a:pt x="13061" y="29108"/>
                    <a:pt x="13063" y="29108"/>
                    <a:pt x="13065" y="29108"/>
                  </a:cubicBezTo>
                  <a:cubicBezTo>
                    <a:pt x="13225" y="29108"/>
                    <a:pt x="13372" y="29023"/>
                    <a:pt x="13453" y="28885"/>
                  </a:cubicBezTo>
                  <a:cubicBezTo>
                    <a:pt x="13575" y="28671"/>
                    <a:pt x="13501" y="28399"/>
                    <a:pt x="13289" y="28276"/>
                  </a:cubicBezTo>
                  <a:cubicBezTo>
                    <a:pt x="13218" y="28234"/>
                    <a:pt x="13140" y="28215"/>
                    <a:pt x="13064" y="28215"/>
                  </a:cubicBezTo>
                  <a:close/>
                  <a:moveTo>
                    <a:pt x="10721" y="31442"/>
                  </a:moveTo>
                  <a:cubicBezTo>
                    <a:pt x="10598" y="31442"/>
                    <a:pt x="10475" y="31493"/>
                    <a:pt x="10387" y="31592"/>
                  </a:cubicBezTo>
                  <a:cubicBezTo>
                    <a:pt x="10220" y="31774"/>
                    <a:pt x="10235" y="32058"/>
                    <a:pt x="10419" y="32222"/>
                  </a:cubicBezTo>
                  <a:cubicBezTo>
                    <a:pt x="10501" y="32295"/>
                    <a:pt x="10607" y="32337"/>
                    <a:pt x="10717" y="32337"/>
                  </a:cubicBezTo>
                  <a:cubicBezTo>
                    <a:pt x="10845" y="32337"/>
                    <a:pt x="10967" y="32283"/>
                    <a:pt x="11052" y="32189"/>
                  </a:cubicBezTo>
                  <a:cubicBezTo>
                    <a:pt x="11216" y="32004"/>
                    <a:pt x="11201" y="31722"/>
                    <a:pt x="11019" y="31556"/>
                  </a:cubicBezTo>
                  <a:cubicBezTo>
                    <a:pt x="10933" y="31480"/>
                    <a:pt x="10827" y="31442"/>
                    <a:pt x="10721" y="31442"/>
                  </a:cubicBezTo>
                  <a:close/>
                  <a:moveTo>
                    <a:pt x="7756" y="34116"/>
                  </a:moveTo>
                  <a:cubicBezTo>
                    <a:pt x="7665" y="34116"/>
                    <a:pt x="7574" y="34144"/>
                    <a:pt x="7495" y="34202"/>
                  </a:cubicBezTo>
                  <a:cubicBezTo>
                    <a:pt x="7294" y="34347"/>
                    <a:pt x="7250" y="34628"/>
                    <a:pt x="7395" y="34828"/>
                  </a:cubicBezTo>
                  <a:cubicBezTo>
                    <a:pt x="7479" y="34944"/>
                    <a:pt x="7614" y="35010"/>
                    <a:pt x="7757" y="35010"/>
                  </a:cubicBezTo>
                  <a:cubicBezTo>
                    <a:pt x="7852" y="35010"/>
                    <a:pt x="7946" y="34981"/>
                    <a:pt x="8022" y="34924"/>
                  </a:cubicBezTo>
                  <a:cubicBezTo>
                    <a:pt x="8221" y="34778"/>
                    <a:pt x="8264" y="34498"/>
                    <a:pt x="8118" y="34301"/>
                  </a:cubicBezTo>
                  <a:cubicBezTo>
                    <a:pt x="8030" y="34180"/>
                    <a:pt x="7894" y="34116"/>
                    <a:pt x="7756" y="34116"/>
                  </a:cubicBezTo>
                  <a:close/>
                  <a:moveTo>
                    <a:pt x="4307" y="36116"/>
                  </a:moveTo>
                  <a:cubicBezTo>
                    <a:pt x="4246" y="36116"/>
                    <a:pt x="4184" y="36129"/>
                    <a:pt x="4124" y="36156"/>
                  </a:cubicBezTo>
                  <a:cubicBezTo>
                    <a:pt x="3899" y="36256"/>
                    <a:pt x="3798" y="36520"/>
                    <a:pt x="3898" y="36746"/>
                  </a:cubicBezTo>
                  <a:cubicBezTo>
                    <a:pt x="3969" y="36908"/>
                    <a:pt x="4129" y="37011"/>
                    <a:pt x="4305" y="37012"/>
                  </a:cubicBezTo>
                  <a:cubicBezTo>
                    <a:pt x="4369" y="37012"/>
                    <a:pt x="4431" y="36998"/>
                    <a:pt x="4488" y="36972"/>
                  </a:cubicBezTo>
                  <a:cubicBezTo>
                    <a:pt x="4714" y="36873"/>
                    <a:pt x="4815" y="36607"/>
                    <a:pt x="4714" y="36382"/>
                  </a:cubicBezTo>
                  <a:cubicBezTo>
                    <a:pt x="4641" y="36215"/>
                    <a:pt x="4478" y="36116"/>
                    <a:pt x="4307" y="36116"/>
                  </a:cubicBezTo>
                  <a:close/>
                  <a:moveTo>
                    <a:pt x="512" y="37353"/>
                  </a:moveTo>
                  <a:cubicBezTo>
                    <a:pt x="481" y="37353"/>
                    <a:pt x="450" y="37356"/>
                    <a:pt x="419" y="37363"/>
                  </a:cubicBezTo>
                  <a:cubicBezTo>
                    <a:pt x="177" y="37414"/>
                    <a:pt x="23" y="37653"/>
                    <a:pt x="76" y="37894"/>
                  </a:cubicBezTo>
                  <a:cubicBezTo>
                    <a:pt x="119" y="38100"/>
                    <a:pt x="301" y="38249"/>
                    <a:pt x="512" y="38249"/>
                  </a:cubicBezTo>
                  <a:cubicBezTo>
                    <a:pt x="545" y="38249"/>
                    <a:pt x="577" y="38246"/>
                    <a:pt x="608" y="38240"/>
                  </a:cubicBezTo>
                  <a:cubicBezTo>
                    <a:pt x="847" y="38186"/>
                    <a:pt x="1000" y="37950"/>
                    <a:pt x="950" y="37710"/>
                  </a:cubicBezTo>
                  <a:cubicBezTo>
                    <a:pt x="905" y="37498"/>
                    <a:pt x="719" y="37353"/>
                    <a:pt x="512" y="3735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" name="Google Shape;428;p21"/>
            <p:cNvSpPr/>
            <p:nvPr/>
          </p:nvSpPr>
          <p:spPr>
            <a:xfrm>
              <a:off x="1158575" y="3561425"/>
              <a:ext cx="22400" cy="22225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8" y="209"/>
                    <a:pt x="2" y="322"/>
                    <a:pt x="1" y="441"/>
                  </a:cubicBezTo>
                  <a:cubicBezTo>
                    <a:pt x="2" y="560"/>
                    <a:pt x="48" y="673"/>
                    <a:pt x="132" y="757"/>
                  </a:cubicBezTo>
                  <a:cubicBezTo>
                    <a:pt x="216" y="841"/>
                    <a:pt x="329" y="888"/>
                    <a:pt x="448" y="889"/>
                  </a:cubicBezTo>
                  <a:cubicBezTo>
                    <a:pt x="567" y="889"/>
                    <a:pt x="680" y="842"/>
                    <a:pt x="764" y="758"/>
                  </a:cubicBezTo>
                  <a:cubicBezTo>
                    <a:pt x="848" y="673"/>
                    <a:pt x="895" y="560"/>
                    <a:pt x="896" y="441"/>
                  </a:cubicBezTo>
                  <a:cubicBezTo>
                    <a:pt x="895" y="323"/>
                    <a:pt x="848" y="210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1158575" y="2823800"/>
              <a:ext cx="22400" cy="22425"/>
            </a:xfrm>
            <a:custGeom>
              <a:avLst/>
              <a:gdLst/>
              <a:ahLst/>
              <a:cxnLst/>
              <a:rect l="l" t="t" r="r" b="b"/>
              <a:pathLst>
                <a:path w="896" h="897" extrusionOk="0">
                  <a:moveTo>
                    <a:pt x="450" y="0"/>
                  </a:moveTo>
                  <a:cubicBezTo>
                    <a:pt x="421" y="0"/>
                    <a:pt x="391" y="4"/>
                    <a:pt x="362" y="10"/>
                  </a:cubicBezTo>
                  <a:cubicBezTo>
                    <a:pt x="334" y="15"/>
                    <a:pt x="306" y="23"/>
                    <a:pt x="278" y="34"/>
                  </a:cubicBezTo>
                  <a:cubicBezTo>
                    <a:pt x="251" y="46"/>
                    <a:pt x="225" y="60"/>
                    <a:pt x="200" y="75"/>
                  </a:cubicBezTo>
                  <a:cubicBezTo>
                    <a:pt x="175" y="92"/>
                    <a:pt x="153" y="111"/>
                    <a:pt x="132" y="132"/>
                  </a:cubicBezTo>
                  <a:cubicBezTo>
                    <a:pt x="112" y="152"/>
                    <a:pt x="94" y="174"/>
                    <a:pt x="79" y="198"/>
                  </a:cubicBezTo>
                  <a:cubicBezTo>
                    <a:pt x="62" y="223"/>
                    <a:pt x="48" y="249"/>
                    <a:pt x="37" y="276"/>
                  </a:cubicBezTo>
                  <a:cubicBezTo>
                    <a:pt x="25" y="302"/>
                    <a:pt x="16" y="330"/>
                    <a:pt x="10" y="359"/>
                  </a:cubicBezTo>
                  <a:cubicBezTo>
                    <a:pt x="4" y="388"/>
                    <a:pt x="1" y="419"/>
                    <a:pt x="1" y="448"/>
                  </a:cubicBezTo>
                  <a:cubicBezTo>
                    <a:pt x="1" y="478"/>
                    <a:pt x="4" y="507"/>
                    <a:pt x="10" y="535"/>
                  </a:cubicBezTo>
                  <a:cubicBezTo>
                    <a:pt x="16" y="564"/>
                    <a:pt x="25" y="592"/>
                    <a:pt x="37" y="618"/>
                  </a:cubicBezTo>
                  <a:cubicBezTo>
                    <a:pt x="47" y="645"/>
                    <a:pt x="62" y="671"/>
                    <a:pt x="79" y="696"/>
                  </a:cubicBezTo>
                  <a:cubicBezTo>
                    <a:pt x="94" y="721"/>
                    <a:pt x="112" y="744"/>
                    <a:pt x="132" y="764"/>
                  </a:cubicBezTo>
                  <a:cubicBezTo>
                    <a:pt x="153" y="784"/>
                    <a:pt x="176" y="803"/>
                    <a:pt x="200" y="818"/>
                  </a:cubicBezTo>
                  <a:cubicBezTo>
                    <a:pt x="224" y="837"/>
                    <a:pt x="250" y="850"/>
                    <a:pt x="278" y="860"/>
                  </a:cubicBezTo>
                  <a:cubicBezTo>
                    <a:pt x="304" y="873"/>
                    <a:pt x="333" y="882"/>
                    <a:pt x="362" y="888"/>
                  </a:cubicBezTo>
                  <a:cubicBezTo>
                    <a:pt x="390" y="893"/>
                    <a:pt x="419" y="897"/>
                    <a:pt x="448" y="897"/>
                  </a:cubicBezTo>
                  <a:cubicBezTo>
                    <a:pt x="479" y="897"/>
                    <a:pt x="508" y="893"/>
                    <a:pt x="538" y="888"/>
                  </a:cubicBezTo>
                  <a:cubicBezTo>
                    <a:pt x="566" y="881"/>
                    <a:pt x="594" y="873"/>
                    <a:pt x="622" y="860"/>
                  </a:cubicBezTo>
                  <a:cubicBezTo>
                    <a:pt x="649" y="850"/>
                    <a:pt x="675" y="837"/>
                    <a:pt x="699" y="818"/>
                  </a:cubicBezTo>
                  <a:cubicBezTo>
                    <a:pt x="723" y="803"/>
                    <a:pt x="746" y="784"/>
                    <a:pt x="768" y="764"/>
                  </a:cubicBezTo>
                  <a:cubicBezTo>
                    <a:pt x="787" y="743"/>
                    <a:pt x="805" y="720"/>
                    <a:pt x="821" y="696"/>
                  </a:cubicBezTo>
                  <a:cubicBezTo>
                    <a:pt x="837" y="671"/>
                    <a:pt x="850" y="645"/>
                    <a:pt x="863" y="618"/>
                  </a:cubicBezTo>
                  <a:cubicBezTo>
                    <a:pt x="874" y="592"/>
                    <a:pt x="882" y="564"/>
                    <a:pt x="887" y="535"/>
                  </a:cubicBezTo>
                  <a:cubicBezTo>
                    <a:pt x="892" y="506"/>
                    <a:pt x="896" y="478"/>
                    <a:pt x="896" y="448"/>
                  </a:cubicBezTo>
                  <a:cubicBezTo>
                    <a:pt x="896" y="419"/>
                    <a:pt x="892" y="388"/>
                    <a:pt x="887" y="359"/>
                  </a:cubicBezTo>
                  <a:cubicBezTo>
                    <a:pt x="881" y="330"/>
                    <a:pt x="873" y="302"/>
                    <a:pt x="863" y="276"/>
                  </a:cubicBezTo>
                  <a:cubicBezTo>
                    <a:pt x="851" y="249"/>
                    <a:pt x="836" y="225"/>
                    <a:pt x="821" y="198"/>
                  </a:cubicBezTo>
                  <a:cubicBezTo>
                    <a:pt x="805" y="175"/>
                    <a:pt x="787" y="152"/>
                    <a:pt x="768" y="132"/>
                  </a:cubicBezTo>
                  <a:cubicBezTo>
                    <a:pt x="746" y="111"/>
                    <a:pt x="723" y="92"/>
                    <a:pt x="699" y="75"/>
                  </a:cubicBezTo>
                  <a:cubicBezTo>
                    <a:pt x="674" y="60"/>
                    <a:pt x="648" y="46"/>
                    <a:pt x="622" y="34"/>
                  </a:cubicBezTo>
                  <a:cubicBezTo>
                    <a:pt x="594" y="24"/>
                    <a:pt x="565" y="15"/>
                    <a:pt x="538" y="10"/>
                  </a:cubicBezTo>
                  <a:cubicBezTo>
                    <a:pt x="509" y="4"/>
                    <a:pt x="479" y="0"/>
                    <a:pt x="450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1224725" y="2832600"/>
              <a:ext cx="216400" cy="524975"/>
            </a:xfrm>
            <a:custGeom>
              <a:avLst/>
              <a:gdLst/>
              <a:ahLst/>
              <a:cxnLst/>
              <a:rect l="l" t="t" r="r" b="b"/>
              <a:pathLst>
                <a:path w="8656" h="20999" extrusionOk="0">
                  <a:moveTo>
                    <a:pt x="494" y="1"/>
                  </a:moveTo>
                  <a:cubicBezTo>
                    <a:pt x="297" y="1"/>
                    <a:pt x="117" y="133"/>
                    <a:pt x="65" y="333"/>
                  </a:cubicBezTo>
                  <a:cubicBezTo>
                    <a:pt x="1" y="572"/>
                    <a:pt x="142" y="818"/>
                    <a:pt x="381" y="881"/>
                  </a:cubicBezTo>
                  <a:lnTo>
                    <a:pt x="382" y="881"/>
                  </a:lnTo>
                  <a:cubicBezTo>
                    <a:pt x="419" y="890"/>
                    <a:pt x="457" y="896"/>
                    <a:pt x="495" y="897"/>
                  </a:cubicBezTo>
                  <a:cubicBezTo>
                    <a:pt x="697" y="897"/>
                    <a:pt x="875" y="761"/>
                    <a:pt x="927" y="565"/>
                  </a:cubicBezTo>
                  <a:cubicBezTo>
                    <a:pt x="993" y="326"/>
                    <a:pt x="850" y="80"/>
                    <a:pt x="611" y="17"/>
                  </a:cubicBezTo>
                  <a:cubicBezTo>
                    <a:pt x="572" y="6"/>
                    <a:pt x="533" y="1"/>
                    <a:pt x="494" y="1"/>
                  </a:cubicBezTo>
                  <a:close/>
                  <a:moveTo>
                    <a:pt x="3007" y="1039"/>
                  </a:moveTo>
                  <a:cubicBezTo>
                    <a:pt x="2852" y="1039"/>
                    <a:pt x="2701" y="1119"/>
                    <a:pt x="2618" y="1263"/>
                  </a:cubicBezTo>
                  <a:cubicBezTo>
                    <a:pt x="2494" y="1477"/>
                    <a:pt x="2566" y="1750"/>
                    <a:pt x="2779" y="1874"/>
                  </a:cubicBezTo>
                  <a:lnTo>
                    <a:pt x="2780" y="1874"/>
                  </a:lnTo>
                  <a:cubicBezTo>
                    <a:pt x="2848" y="1914"/>
                    <a:pt x="2925" y="1934"/>
                    <a:pt x="3003" y="1934"/>
                  </a:cubicBezTo>
                  <a:cubicBezTo>
                    <a:pt x="3005" y="1934"/>
                    <a:pt x="3006" y="1934"/>
                    <a:pt x="3007" y="1934"/>
                  </a:cubicBezTo>
                  <a:cubicBezTo>
                    <a:pt x="3165" y="1934"/>
                    <a:pt x="3313" y="1850"/>
                    <a:pt x="3391" y="1710"/>
                  </a:cubicBezTo>
                  <a:cubicBezTo>
                    <a:pt x="3517" y="1498"/>
                    <a:pt x="3442" y="1224"/>
                    <a:pt x="3230" y="1099"/>
                  </a:cubicBezTo>
                  <a:cubicBezTo>
                    <a:pt x="3160" y="1058"/>
                    <a:pt x="3083" y="1039"/>
                    <a:pt x="3007" y="1039"/>
                  </a:cubicBezTo>
                  <a:close/>
                  <a:moveTo>
                    <a:pt x="5158" y="2694"/>
                  </a:moveTo>
                  <a:cubicBezTo>
                    <a:pt x="5043" y="2694"/>
                    <a:pt x="4928" y="2738"/>
                    <a:pt x="4841" y="2826"/>
                  </a:cubicBezTo>
                  <a:cubicBezTo>
                    <a:pt x="4667" y="3001"/>
                    <a:pt x="4668" y="3285"/>
                    <a:pt x="4844" y="3458"/>
                  </a:cubicBezTo>
                  <a:cubicBezTo>
                    <a:pt x="4928" y="3543"/>
                    <a:pt x="5041" y="3589"/>
                    <a:pt x="5160" y="3589"/>
                  </a:cubicBezTo>
                  <a:cubicBezTo>
                    <a:pt x="5278" y="3588"/>
                    <a:pt x="5391" y="3542"/>
                    <a:pt x="5476" y="3458"/>
                  </a:cubicBezTo>
                  <a:cubicBezTo>
                    <a:pt x="5648" y="3283"/>
                    <a:pt x="5648" y="3001"/>
                    <a:pt x="5476" y="2826"/>
                  </a:cubicBezTo>
                  <a:cubicBezTo>
                    <a:pt x="5388" y="2738"/>
                    <a:pt x="5273" y="2694"/>
                    <a:pt x="5158" y="2694"/>
                  </a:cubicBezTo>
                  <a:close/>
                  <a:moveTo>
                    <a:pt x="6813" y="4847"/>
                  </a:moveTo>
                  <a:cubicBezTo>
                    <a:pt x="6736" y="4847"/>
                    <a:pt x="6659" y="4866"/>
                    <a:pt x="6588" y="4908"/>
                  </a:cubicBezTo>
                  <a:cubicBezTo>
                    <a:pt x="6374" y="5032"/>
                    <a:pt x="6303" y="5306"/>
                    <a:pt x="6428" y="5519"/>
                  </a:cubicBezTo>
                  <a:cubicBezTo>
                    <a:pt x="6508" y="5658"/>
                    <a:pt x="6655" y="5742"/>
                    <a:pt x="6815" y="5742"/>
                  </a:cubicBezTo>
                  <a:cubicBezTo>
                    <a:pt x="6894" y="5742"/>
                    <a:pt x="6971" y="5721"/>
                    <a:pt x="7039" y="5680"/>
                  </a:cubicBezTo>
                  <a:cubicBezTo>
                    <a:pt x="7252" y="5556"/>
                    <a:pt x="7325" y="5283"/>
                    <a:pt x="7200" y="5069"/>
                  </a:cubicBezTo>
                  <a:cubicBezTo>
                    <a:pt x="7117" y="4926"/>
                    <a:pt x="6967" y="4847"/>
                    <a:pt x="6813" y="4847"/>
                  </a:cubicBezTo>
                  <a:close/>
                  <a:moveTo>
                    <a:pt x="7854" y="7353"/>
                  </a:moveTo>
                  <a:cubicBezTo>
                    <a:pt x="7816" y="7353"/>
                    <a:pt x="7778" y="7358"/>
                    <a:pt x="7739" y="7368"/>
                  </a:cubicBezTo>
                  <a:cubicBezTo>
                    <a:pt x="7500" y="7432"/>
                    <a:pt x="7359" y="7678"/>
                    <a:pt x="7423" y="7917"/>
                  </a:cubicBezTo>
                  <a:lnTo>
                    <a:pt x="7424" y="7917"/>
                  </a:lnTo>
                  <a:cubicBezTo>
                    <a:pt x="7476" y="8112"/>
                    <a:pt x="7653" y="8248"/>
                    <a:pt x="7853" y="8248"/>
                  </a:cubicBezTo>
                  <a:cubicBezTo>
                    <a:pt x="7854" y="8248"/>
                    <a:pt x="7855" y="8248"/>
                    <a:pt x="7856" y="8248"/>
                  </a:cubicBezTo>
                  <a:cubicBezTo>
                    <a:pt x="7894" y="8248"/>
                    <a:pt x="7933" y="8243"/>
                    <a:pt x="7969" y="8233"/>
                  </a:cubicBezTo>
                  <a:cubicBezTo>
                    <a:pt x="8208" y="8170"/>
                    <a:pt x="8350" y="7925"/>
                    <a:pt x="8286" y="7687"/>
                  </a:cubicBezTo>
                  <a:cubicBezTo>
                    <a:pt x="8234" y="7486"/>
                    <a:pt x="8052" y="7353"/>
                    <a:pt x="7854" y="7353"/>
                  </a:cubicBezTo>
                  <a:close/>
                  <a:moveTo>
                    <a:pt x="8208" y="10047"/>
                  </a:moveTo>
                  <a:cubicBezTo>
                    <a:pt x="7960" y="10047"/>
                    <a:pt x="7760" y="10247"/>
                    <a:pt x="7761" y="10494"/>
                  </a:cubicBezTo>
                  <a:cubicBezTo>
                    <a:pt x="7762" y="10741"/>
                    <a:pt x="7961" y="10940"/>
                    <a:pt x="8208" y="10941"/>
                  </a:cubicBezTo>
                  <a:cubicBezTo>
                    <a:pt x="8455" y="10941"/>
                    <a:pt x="8655" y="10741"/>
                    <a:pt x="8655" y="10494"/>
                  </a:cubicBezTo>
                  <a:cubicBezTo>
                    <a:pt x="8655" y="10247"/>
                    <a:pt x="8455" y="10047"/>
                    <a:pt x="8208" y="10047"/>
                  </a:cubicBezTo>
                  <a:close/>
                  <a:moveTo>
                    <a:pt x="7858" y="12739"/>
                  </a:moveTo>
                  <a:cubicBezTo>
                    <a:pt x="7660" y="12739"/>
                    <a:pt x="7480" y="12871"/>
                    <a:pt x="7427" y="13071"/>
                  </a:cubicBezTo>
                  <a:cubicBezTo>
                    <a:pt x="7363" y="13310"/>
                    <a:pt x="7505" y="13555"/>
                    <a:pt x="7743" y="13620"/>
                  </a:cubicBezTo>
                  <a:lnTo>
                    <a:pt x="7743" y="13619"/>
                  </a:lnTo>
                  <a:cubicBezTo>
                    <a:pt x="7781" y="13629"/>
                    <a:pt x="7820" y="13634"/>
                    <a:pt x="7859" y="13635"/>
                  </a:cubicBezTo>
                  <a:cubicBezTo>
                    <a:pt x="8062" y="13634"/>
                    <a:pt x="8239" y="13497"/>
                    <a:pt x="8291" y="13301"/>
                  </a:cubicBezTo>
                  <a:cubicBezTo>
                    <a:pt x="8355" y="13063"/>
                    <a:pt x="8214" y="12818"/>
                    <a:pt x="7975" y="12755"/>
                  </a:cubicBezTo>
                  <a:cubicBezTo>
                    <a:pt x="7936" y="12744"/>
                    <a:pt x="7896" y="12739"/>
                    <a:pt x="7858" y="12739"/>
                  </a:cubicBezTo>
                  <a:close/>
                  <a:moveTo>
                    <a:pt x="6822" y="15248"/>
                  </a:moveTo>
                  <a:cubicBezTo>
                    <a:pt x="6667" y="15248"/>
                    <a:pt x="6516" y="15328"/>
                    <a:pt x="6433" y="15472"/>
                  </a:cubicBezTo>
                  <a:cubicBezTo>
                    <a:pt x="6311" y="15686"/>
                    <a:pt x="6384" y="15959"/>
                    <a:pt x="6597" y="16084"/>
                  </a:cubicBezTo>
                  <a:lnTo>
                    <a:pt x="6597" y="16083"/>
                  </a:lnTo>
                  <a:cubicBezTo>
                    <a:pt x="6667" y="16121"/>
                    <a:pt x="6744" y="16142"/>
                    <a:pt x="6822" y="16143"/>
                  </a:cubicBezTo>
                  <a:cubicBezTo>
                    <a:pt x="6981" y="16143"/>
                    <a:pt x="7130" y="16058"/>
                    <a:pt x="7209" y="15920"/>
                  </a:cubicBezTo>
                  <a:cubicBezTo>
                    <a:pt x="7335" y="15705"/>
                    <a:pt x="7260" y="15430"/>
                    <a:pt x="7046" y="15308"/>
                  </a:cubicBezTo>
                  <a:cubicBezTo>
                    <a:pt x="6975" y="15267"/>
                    <a:pt x="6898" y="15248"/>
                    <a:pt x="6822" y="15248"/>
                  </a:cubicBezTo>
                  <a:close/>
                  <a:moveTo>
                    <a:pt x="5170" y="17403"/>
                  </a:moveTo>
                  <a:cubicBezTo>
                    <a:pt x="5055" y="17403"/>
                    <a:pt x="4940" y="17447"/>
                    <a:pt x="4853" y="17536"/>
                  </a:cubicBezTo>
                  <a:cubicBezTo>
                    <a:pt x="4679" y="17711"/>
                    <a:pt x="4681" y="17995"/>
                    <a:pt x="4855" y="18168"/>
                  </a:cubicBezTo>
                  <a:cubicBezTo>
                    <a:pt x="4939" y="18252"/>
                    <a:pt x="5051" y="18299"/>
                    <a:pt x="5169" y="18299"/>
                  </a:cubicBezTo>
                  <a:cubicBezTo>
                    <a:pt x="5288" y="18299"/>
                    <a:pt x="5402" y="18252"/>
                    <a:pt x="5489" y="18168"/>
                  </a:cubicBezTo>
                  <a:cubicBezTo>
                    <a:pt x="5662" y="17991"/>
                    <a:pt x="5661" y="17708"/>
                    <a:pt x="5485" y="17532"/>
                  </a:cubicBezTo>
                  <a:cubicBezTo>
                    <a:pt x="5398" y="17446"/>
                    <a:pt x="5284" y="17403"/>
                    <a:pt x="5170" y="17403"/>
                  </a:cubicBezTo>
                  <a:close/>
                  <a:moveTo>
                    <a:pt x="3021" y="19060"/>
                  </a:moveTo>
                  <a:cubicBezTo>
                    <a:pt x="2944" y="19060"/>
                    <a:pt x="2866" y="19080"/>
                    <a:pt x="2795" y="19123"/>
                  </a:cubicBezTo>
                  <a:cubicBezTo>
                    <a:pt x="2581" y="19244"/>
                    <a:pt x="2507" y="19519"/>
                    <a:pt x="2634" y="19731"/>
                  </a:cubicBezTo>
                  <a:cubicBezTo>
                    <a:pt x="2712" y="19869"/>
                    <a:pt x="2860" y="19955"/>
                    <a:pt x="3019" y="19955"/>
                  </a:cubicBezTo>
                  <a:cubicBezTo>
                    <a:pt x="3097" y="19955"/>
                    <a:pt x="3176" y="19935"/>
                    <a:pt x="3242" y="19895"/>
                  </a:cubicBezTo>
                  <a:cubicBezTo>
                    <a:pt x="3458" y="19772"/>
                    <a:pt x="3531" y="19498"/>
                    <a:pt x="3407" y="19284"/>
                  </a:cubicBezTo>
                  <a:cubicBezTo>
                    <a:pt x="3324" y="19140"/>
                    <a:pt x="3175" y="19060"/>
                    <a:pt x="3021" y="19060"/>
                  </a:cubicBezTo>
                  <a:close/>
                  <a:moveTo>
                    <a:pt x="513" y="20103"/>
                  </a:moveTo>
                  <a:cubicBezTo>
                    <a:pt x="475" y="20103"/>
                    <a:pt x="436" y="20108"/>
                    <a:pt x="397" y="20118"/>
                  </a:cubicBezTo>
                  <a:cubicBezTo>
                    <a:pt x="158" y="20182"/>
                    <a:pt x="17" y="20429"/>
                    <a:pt x="81" y="20668"/>
                  </a:cubicBezTo>
                  <a:cubicBezTo>
                    <a:pt x="134" y="20863"/>
                    <a:pt x="311" y="20998"/>
                    <a:pt x="514" y="20998"/>
                  </a:cubicBezTo>
                  <a:cubicBezTo>
                    <a:pt x="552" y="20998"/>
                    <a:pt x="592" y="20994"/>
                    <a:pt x="629" y="20983"/>
                  </a:cubicBezTo>
                  <a:cubicBezTo>
                    <a:pt x="867" y="20918"/>
                    <a:pt x="1009" y="20673"/>
                    <a:pt x="945" y="20434"/>
                  </a:cubicBezTo>
                  <a:cubicBezTo>
                    <a:pt x="891" y="20235"/>
                    <a:pt x="711" y="20103"/>
                    <a:pt x="513" y="2010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Google Shape;431;p21"/>
            <p:cNvSpPr/>
            <p:nvPr/>
          </p:nvSpPr>
          <p:spPr>
            <a:xfrm>
              <a:off x="1158575" y="3344300"/>
              <a:ext cx="22400" cy="22225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7" y="209"/>
                    <a:pt x="1" y="322"/>
                    <a:pt x="1" y="441"/>
                  </a:cubicBezTo>
                  <a:cubicBezTo>
                    <a:pt x="1" y="470"/>
                    <a:pt x="4" y="499"/>
                    <a:pt x="10" y="527"/>
                  </a:cubicBezTo>
                  <a:cubicBezTo>
                    <a:pt x="16" y="556"/>
                    <a:pt x="25" y="585"/>
                    <a:pt x="37" y="611"/>
                  </a:cubicBezTo>
                  <a:cubicBezTo>
                    <a:pt x="47" y="638"/>
                    <a:pt x="62" y="664"/>
                    <a:pt x="79" y="689"/>
                  </a:cubicBezTo>
                  <a:cubicBezTo>
                    <a:pt x="94" y="714"/>
                    <a:pt x="112" y="737"/>
                    <a:pt x="132" y="757"/>
                  </a:cubicBezTo>
                  <a:cubicBezTo>
                    <a:pt x="216" y="841"/>
                    <a:pt x="329" y="888"/>
                    <a:pt x="448" y="888"/>
                  </a:cubicBezTo>
                  <a:cubicBezTo>
                    <a:pt x="567" y="888"/>
                    <a:pt x="680" y="841"/>
                    <a:pt x="764" y="757"/>
                  </a:cubicBezTo>
                  <a:cubicBezTo>
                    <a:pt x="786" y="737"/>
                    <a:pt x="805" y="714"/>
                    <a:pt x="821" y="689"/>
                  </a:cubicBezTo>
                  <a:cubicBezTo>
                    <a:pt x="837" y="664"/>
                    <a:pt x="850" y="638"/>
                    <a:pt x="863" y="611"/>
                  </a:cubicBezTo>
                  <a:cubicBezTo>
                    <a:pt x="874" y="584"/>
                    <a:pt x="882" y="556"/>
                    <a:pt x="887" y="527"/>
                  </a:cubicBezTo>
                  <a:cubicBezTo>
                    <a:pt x="892" y="499"/>
                    <a:pt x="896" y="470"/>
                    <a:pt x="896" y="441"/>
                  </a:cubicBezTo>
                  <a:cubicBezTo>
                    <a:pt x="896" y="322"/>
                    <a:pt x="849" y="209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Google Shape;432;p21"/>
            <p:cNvSpPr/>
            <p:nvPr/>
          </p:nvSpPr>
          <p:spPr>
            <a:xfrm>
              <a:off x="1158575" y="2931050"/>
              <a:ext cx="22400" cy="22375"/>
            </a:xfrm>
            <a:custGeom>
              <a:avLst/>
              <a:gdLst/>
              <a:ahLst/>
              <a:cxnLst/>
              <a:rect l="l" t="t" r="r" b="b"/>
              <a:pathLst>
                <a:path w="896" h="895" extrusionOk="0">
                  <a:moveTo>
                    <a:pt x="449" y="0"/>
                  </a:moveTo>
                  <a:cubicBezTo>
                    <a:pt x="420" y="0"/>
                    <a:pt x="391" y="3"/>
                    <a:pt x="362" y="9"/>
                  </a:cubicBezTo>
                  <a:cubicBezTo>
                    <a:pt x="334" y="16"/>
                    <a:pt x="306" y="24"/>
                    <a:pt x="278" y="33"/>
                  </a:cubicBezTo>
                  <a:cubicBezTo>
                    <a:pt x="251" y="45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48" y="215"/>
                    <a:pt x="1" y="330"/>
                    <a:pt x="1" y="448"/>
                  </a:cubicBezTo>
                  <a:cubicBezTo>
                    <a:pt x="2" y="566"/>
                    <a:pt x="48" y="680"/>
                    <a:pt x="132" y="765"/>
                  </a:cubicBezTo>
                  <a:cubicBezTo>
                    <a:pt x="154" y="785"/>
                    <a:pt x="176" y="803"/>
                    <a:pt x="200" y="821"/>
                  </a:cubicBezTo>
                  <a:cubicBezTo>
                    <a:pt x="225" y="837"/>
                    <a:pt x="251" y="850"/>
                    <a:pt x="278" y="860"/>
                  </a:cubicBezTo>
                  <a:cubicBezTo>
                    <a:pt x="306" y="871"/>
                    <a:pt x="333" y="880"/>
                    <a:pt x="362" y="887"/>
                  </a:cubicBezTo>
                  <a:cubicBezTo>
                    <a:pt x="390" y="893"/>
                    <a:pt x="419" y="895"/>
                    <a:pt x="448" y="895"/>
                  </a:cubicBezTo>
                  <a:cubicBezTo>
                    <a:pt x="567" y="895"/>
                    <a:pt x="680" y="848"/>
                    <a:pt x="764" y="765"/>
                  </a:cubicBezTo>
                  <a:cubicBezTo>
                    <a:pt x="848" y="680"/>
                    <a:pt x="895" y="566"/>
                    <a:pt x="896" y="448"/>
                  </a:cubicBezTo>
                  <a:cubicBezTo>
                    <a:pt x="896" y="330"/>
                    <a:pt x="848" y="215"/>
                    <a:pt x="764" y="132"/>
                  </a:cubicBezTo>
                  <a:cubicBezTo>
                    <a:pt x="680" y="47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Google Shape;433;p21"/>
            <p:cNvSpPr/>
            <p:nvPr/>
          </p:nvSpPr>
          <p:spPr>
            <a:xfrm>
              <a:off x="1209500" y="2940225"/>
              <a:ext cx="123025" cy="309750"/>
            </a:xfrm>
            <a:custGeom>
              <a:avLst/>
              <a:gdLst/>
              <a:ahLst/>
              <a:cxnLst/>
              <a:rect l="l" t="t" r="r" b="b"/>
              <a:pathLst>
                <a:path w="4921" h="12390" extrusionOk="0">
                  <a:moveTo>
                    <a:pt x="504" y="1"/>
                  </a:moveTo>
                  <a:cubicBezTo>
                    <a:pt x="321" y="1"/>
                    <a:pt x="150" y="114"/>
                    <a:pt x="84" y="296"/>
                  </a:cubicBezTo>
                  <a:cubicBezTo>
                    <a:pt x="0" y="528"/>
                    <a:pt x="120" y="785"/>
                    <a:pt x="353" y="869"/>
                  </a:cubicBezTo>
                  <a:cubicBezTo>
                    <a:pt x="401" y="886"/>
                    <a:pt x="453" y="895"/>
                    <a:pt x="506" y="895"/>
                  </a:cubicBezTo>
                  <a:cubicBezTo>
                    <a:pt x="692" y="894"/>
                    <a:pt x="860" y="778"/>
                    <a:pt x="926" y="603"/>
                  </a:cubicBezTo>
                  <a:cubicBezTo>
                    <a:pt x="1008" y="369"/>
                    <a:pt x="890" y="112"/>
                    <a:pt x="656" y="27"/>
                  </a:cubicBezTo>
                  <a:cubicBezTo>
                    <a:pt x="606" y="9"/>
                    <a:pt x="555" y="1"/>
                    <a:pt x="504" y="1"/>
                  </a:cubicBezTo>
                  <a:close/>
                  <a:moveTo>
                    <a:pt x="2345" y="1064"/>
                  </a:moveTo>
                  <a:cubicBezTo>
                    <a:pt x="2217" y="1064"/>
                    <a:pt x="2090" y="1118"/>
                    <a:pt x="2002" y="1223"/>
                  </a:cubicBezTo>
                  <a:cubicBezTo>
                    <a:pt x="1842" y="1413"/>
                    <a:pt x="1867" y="1696"/>
                    <a:pt x="2056" y="1855"/>
                  </a:cubicBezTo>
                  <a:cubicBezTo>
                    <a:pt x="2137" y="1922"/>
                    <a:pt x="2237" y="1960"/>
                    <a:pt x="2342" y="1960"/>
                  </a:cubicBezTo>
                  <a:cubicBezTo>
                    <a:pt x="2474" y="1960"/>
                    <a:pt x="2600" y="1901"/>
                    <a:pt x="2685" y="1799"/>
                  </a:cubicBezTo>
                  <a:cubicBezTo>
                    <a:pt x="2845" y="1611"/>
                    <a:pt x="2821" y="1328"/>
                    <a:pt x="2632" y="1169"/>
                  </a:cubicBezTo>
                  <a:cubicBezTo>
                    <a:pt x="2548" y="1098"/>
                    <a:pt x="2446" y="1064"/>
                    <a:pt x="2345" y="1064"/>
                  </a:cubicBezTo>
                  <a:close/>
                  <a:moveTo>
                    <a:pt x="3708" y="2690"/>
                  </a:moveTo>
                  <a:cubicBezTo>
                    <a:pt x="3632" y="2690"/>
                    <a:pt x="3555" y="2709"/>
                    <a:pt x="3484" y="2750"/>
                  </a:cubicBezTo>
                  <a:cubicBezTo>
                    <a:pt x="3272" y="2875"/>
                    <a:pt x="3199" y="3148"/>
                    <a:pt x="3324" y="3362"/>
                  </a:cubicBezTo>
                  <a:cubicBezTo>
                    <a:pt x="3402" y="3500"/>
                    <a:pt x="3549" y="3585"/>
                    <a:pt x="3708" y="3586"/>
                  </a:cubicBezTo>
                  <a:cubicBezTo>
                    <a:pt x="3787" y="3586"/>
                    <a:pt x="3864" y="3565"/>
                    <a:pt x="3932" y="3523"/>
                  </a:cubicBezTo>
                  <a:cubicBezTo>
                    <a:pt x="4147" y="3402"/>
                    <a:pt x="4221" y="3127"/>
                    <a:pt x="4096" y="2914"/>
                  </a:cubicBezTo>
                  <a:cubicBezTo>
                    <a:pt x="4013" y="2770"/>
                    <a:pt x="3863" y="2690"/>
                    <a:pt x="3708" y="2690"/>
                  </a:cubicBezTo>
                  <a:close/>
                  <a:moveTo>
                    <a:pt x="4436" y="4685"/>
                  </a:moveTo>
                  <a:cubicBezTo>
                    <a:pt x="4410" y="4685"/>
                    <a:pt x="4384" y="4687"/>
                    <a:pt x="4358" y="4692"/>
                  </a:cubicBezTo>
                  <a:cubicBezTo>
                    <a:pt x="4115" y="4736"/>
                    <a:pt x="3952" y="4967"/>
                    <a:pt x="3994" y="5210"/>
                  </a:cubicBezTo>
                  <a:cubicBezTo>
                    <a:pt x="4034" y="5424"/>
                    <a:pt x="4218" y="5580"/>
                    <a:pt x="4436" y="5581"/>
                  </a:cubicBezTo>
                  <a:cubicBezTo>
                    <a:pt x="4462" y="5581"/>
                    <a:pt x="4488" y="5577"/>
                    <a:pt x="4513" y="5572"/>
                  </a:cubicBezTo>
                  <a:cubicBezTo>
                    <a:pt x="4756" y="5530"/>
                    <a:pt x="4920" y="5299"/>
                    <a:pt x="4878" y="5056"/>
                  </a:cubicBezTo>
                  <a:cubicBezTo>
                    <a:pt x="4839" y="4838"/>
                    <a:pt x="4650" y="4685"/>
                    <a:pt x="4436" y="4685"/>
                  </a:cubicBezTo>
                  <a:close/>
                  <a:moveTo>
                    <a:pt x="4435" y="6809"/>
                  </a:moveTo>
                  <a:cubicBezTo>
                    <a:pt x="4223" y="6809"/>
                    <a:pt x="4034" y="6962"/>
                    <a:pt x="3998" y="7179"/>
                  </a:cubicBezTo>
                  <a:cubicBezTo>
                    <a:pt x="3953" y="7423"/>
                    <a:pt x="4118" y="7655"/>
                    <a:pt x="4361" y="7695"/>
                  </a:cubicBezTo>
                  <a:cubicBezTo>
                    <a:pt x="4382" y="7699"/>
                    <a:pt x="4402" y="7701"/>
                    <a:pt x="4423" y="7701"/>
                  </a:cubicBezTo>
                  <a:cubicBezTo>
                    <a:pt x="4427" y="7701"/>
                    <a:pt x="4432" y="7701"/>
                    <a:pt x="4436" y="7701"/>
                  </a:cubicBezTo>
                  <a:cubicBezTo>
                    <a:pt x="4653" y="7701"/>
                    <a:pt x="4839" y="7546"/>
                    <a:pt x="4878" y="7332"/>
                  </a:cubicBezTo>
                  <a:cubicBezTo>
                    <a:pt x="4921" y="7088"/>
                    <a:pt x="4758" y="6856"/>
                    <a:pt x="4513" y="6815"/>
                  </a:cubicBezTo>
                  <a:cubicBezTo>
                    <a:pt x="4487" y="6811"/>
                    <a:pt x="4461" y="6809"/>
                    <a:pt x="4435" y="6809"/>
                  </a:cubicBezTo>
                  <a:close/>
                  <a:moveTo>
                    <a:pt x="3714" y="8804"/>
                  </a:moveTo>
                  <a:cubicBezTo>
                    <a:pt x="3559" y="8804"/>
                    <a:pt x="3409" y="8884"/>
                    <a:pt x="3326" y="9029"/>
                  </a:cubicBezTo>
                  <a:cubicBezTo>
                    <a:pt x="3201" y="9240"/>
                    <a:pt x="3276" y="9515"/>
                    <a:pt x="3490" y="9640"/>
                  </a:cubicBezTo>
                  <a:cubicBezTo>
                    <a:pt x="3558" y="9679"/>
                    <a:pt x="3634" y="9699"/>
                    <a:pt x="3711" y="9699"/>
                  </a:cubicBezTo>
                  <a:cubicBezTo>
                    <a:pt x="3712" y="9699"/>
                    <a:pt x="3713" y="9699"/>
                    <a:pt x="3714" y="9699"/>
                  </a:cubicBezTo>
                  <a:cubicBezTo>
                    <a:pt x="3873" y="9699"/>
                    <a:pt x="4020" y="9613"/>
                    <a:pt x="4098" y="9476"/>
                  </a:cubicBezTo>
                  <a:cubicBezTo>
                    <a:pt x="4223" y="9262"/>
                    <a:pt x="4152" y="8989"/>
                    <a:pt x="3938" y="8864"/>
                  </a:cubicBezTo>
                  <a:cubicBezTo>
                    <a:pt x="3867" y="8823"/>
                    <a:pt x="3790" y="8804"/>
                    <a:pt x="3714" y="8804"/>
                  </a:cubicBezTo>
                  <a:close/>
                  <a:moveTo>
                    <a:pt x="2350" y="10431"/>
                  </a:moveTo>
                  <a:cubicBezTo>
                    <a:pt x="2248" y="10431"/>
                    <a:pt x="2145" y="10466"/>
                    <a:pt x="2062" y="10537"/>
                  </a:cubicBezTo>
                  <a:cubicBezTo>
                    <a:pt x="1872" y="10696"/>
                    <a:pt x="1847" y="10979"/>
                    <a:pt x="2009" y="11167"/>
                  </a:cubicBezTo>
                  <a:cubicBezTo>
                    <a:pt x="2092" y="11266"/>
                    <a:pt x="2215" y="11325"/>
                    <a:pt x="2345" y="11325"/>
                  </a:cubicBezTo>
                  <a:cubicBezTo>
                    <a:pt x="2346" y="11325"/>
                    <a:pt x="2347" y="11325"/>
                    <a:pt x="2348" y="11325"/>
                  </a:cubicBezTo>
                  <a:cubicBezTo>
                    <a:pt x="2350" y="11325"/>
                    <a:pt x="2352" y="11325"/>
                    <a:pt x="2353" y="11325"/>
                  </a:cubicBezTo>
                  <a:cubicBezTo>
                    <a:pt x="2457" y="11325"/>
                    <a:pt x="2558" y="11287"/>
                    <a:pt x="2637" y="11220"/>
                  </a:cubicBezTo>
                  <a:cubicBezTo>
                    <a:pt x="2825" y="11062"/>
                    <a:pt x="2849" y="10780"/>
                    <a:pt x="2692" y="10592"/>
                  </a:cubicBezTo>
                  <a:cubicBezTo>
                    <a:pt x="2604" y="10485"/>
                    <a:pt x="2477" y="10431"/>
                    <a:pt x="2350" y="10431"/>
                  </a:cubicBezTo>
                  <a:close/>
                  <a:moveTo>
                    <a:pt x="515" y="11497"/>
                  </a:moveTo>
                  <a:cubicBezTo>
                    <a:pt x="463" y="11497"/>
                    <a:pt x="411" y="11506"/>
                    <a:pt x="359" y="11525"/>
                  </a:cubicBezTo>
                  <a:cubicBezTo>
                    <a:pt x="127" y="11609"/>
                    <a:pt x="6" y="11865"/>
                    <a:pt x="90" y="12097"/>
                  </a:cubicBezTo>
                  <a:cubicBezTo>
                    <a:pt x="155" y="12273"/>
                    <a:pt x="322" y="12389"/>
                    <a:pt x="509" y="12389"/>
                  </a:cubicBezTo>
                  <a:cubicBezTo>
                    <a:pt x="509" y="12389"/>
                    <a:pt x="510" y="12389"/>
                    <a:pt x="511" y="12389"/>
                  </a:cubicBezTo>
                  <a:cubicBezTo>
                    <a:pt x="564" y="12389"/>
                    <a:pt x="617" y="12380"/>
                    <a:pt x="666" y="12363"/>
                  </a:cubicBezTo>
                  <a:cubicBezTo>
                    <a:pt x="899" y="12279"/>
                    <a:pt x="1019" y="12022"/>
                    <a:pt x="931" y="11790"/>
                  </a:cubicBezTo>
                  <a:cubicBezTo>
                    <a:pt x="867" y="11609"/>
                    <a:pt x="696" y="11497"/>
                    <a:pt x="515" y="11497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Google Shape;434;p21"/>
            <p:cNvSpPr/>
            <p:nvPr/>
          </p:nvSpPr>
          <p:spPr>
            <a:xfrm>
              <a:off x="1158575" y="3236875"/>
              <a:ext cx="22400" cy="22450"/>
            </a:xfrm>
            <a:custGeom>
              <a:avLst/>
              <a:gdLst/>
              <a:ahLst/>
              <a:cxnLst/>
              <a:rect l="l" t="t" r="r" b="b"/>
              <a:pathLst>
                <a:path w="896" h="898" extrusionOk="0">
                  <a:moveTo>
                    <a:pt x="445" y="0"/>
                  </a:moveTo>
                  <a:cubicBezTo>
                    <a:pt x="417" y="0"/>
                    <a:pt x="390" y="3"/>
                    <a:pt x="362" y="8"/>
                  </a:cubicBezTo>
                  <a:cubicBezTo>
                    <a:pt x="333" y="14"/>
                    <a:pt x="304" y="23"/>
                    <a:pt x="278" y="35"/>
                  </a:cubicBezTo>
                  <a:cubicBezTo>
                    <a:pt x="251" y="45"/>
                    <a:pt x="225" y="60"/>
                    <a:pt x="200" y="76"/>
                  </a:cubicBezTo>
                  <a:cubicBezTo>
                    <a:pt x="176" y="92"/>
                    <a:pt x="153" y="110"/>
                    <a:pt x="132" y="130"/>
                  </a:cubicBezTo>
                  <a:cubicBezTo>
                    <a:pt x="48" y="215"/>
                    <a:pt x="1" y="330"/>
                    <a:pt x="1" y="450"/>
                  </a:cubicBezTo>
                  <a:cubicBezTo>
                    <a:pt x="1" y="567"/>
                    <a:pt x="48" y="680"/>
                    <a:pt x="132" y="762"/>
                  </a:cubicBezTo>
                  <a:cubicBezTo>
                    <a:pt x="215" y="848"/>
                    <a:pt x="329" y="896"/>
                    <a:pt x="448" y="897"/>
                  </a:cubicBezTo>
                  <a:cubicBezTo>
                    <a:pt x="567" y="897"/>
                    <a:pt x="682" y="848"/>
                    <a:pt x="764" y="762"/>
                  </a:cubicBezTo>
                  <a:cubicBezTo>
                    <a:pt x="848" y="680"/>
                    <a:pt x="896" y="567"/>
                    <a:pt x="896" y="450"/>
                  </a:cubicBezTo>
                  <a:cubicBezTo>
                    <a:pt x="896" y="330"/>
                    <a:pt x="848" y="215"/>
                    <a:pt x="764" y="130"/>
                  </a:cubicBezTo>
                  <a:cubicBezTo>
                    <a:pt x="678" y="47"/>
                    <a:pt x="563" y="0"/>
                    <a:pt x="44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35" name="Google Shape;435;p21"/>
          <p:cNvGrpSpPr/>
          <p:nvPr/>
        </p:nvGrpSpPr>
        <p:grpSpPr>
          <a:xfrm>
            <a:off x="998075" y="375775"/>
            <a:ext cx="108150" cy="669300"/>
            <a:chOff x="5169950" y="3910650"/>
            <a:chExt cx="108150" cy="669300"/>
          </a:xfrm>
        </p:grpSpPr>
        <p:sp>
          <p:nvSpPr>
            <p:cNvPr id="436" name="Google Shape;436;p21"/>
            <p:cNvSpPr/>
            <p:nvPr/>
          </p:nvSpPr>
          <p:spPr>
            <a:xfrm>
              <a:off x="5169950" y="39106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Google Shape;437;p21"/>
            <p:cNvSpPr/>
            <p:nvPr/>
          </p:nvSpPr>
          <p:spPr>
            <a:xfrm>
              <a:off x="5169950" y="4097700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5169950" y="42847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5169950" y="4471825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0" name="Google Shape;440;p21"/>
          <p:cNvGrpSpPr/>
          <p:nvPr/>
        </p:nvGrpSpPr>
        <p:grpSpPr>
          <a:xfrm>
            <a:off x="549610" y="1444170"/>
            <a:ext cx="398506" cy="676504"/>
            <a:chOff x="3558950" y="3191175"/>
            <a:chExt cx="500825" cy="850200"/>
          </a:xfrm>
        </p:grpSpPr>
        <p:sp>
          <p:nvSpPr>
            <p:cNvPr id="441" name="Google Shape;441;p21"/>
            <p:cNvSpPr/>
            <p:nvPr/>
          </p:nvSpPr>
          <p:spPr>
            <a:xfrm>
              <a:off x="3566425" y="3191175"/>
              <a:ext cx="485900" cy="561075"/>
            </a:xfrm>
            <a:custGeom>
              <a:avLst/>
              <a:gdLst/>
              <a:ahLst/>
              <a:cxnLst/>
              <a:rect l="l" t="t" r="r" b="b"/>
              <a:pathLst>
                <a:path w="19436" h="22443" extrusionOk="0">
                  <a:moveTo>
                    <a:pt x="9718" y="1"/>
                  </a:moveTo>
                  <a:lnTo>
                    <a:pt x="1" y="5611"/>
                  </a:lnTo>
                  <a:lnTo>
                    <a:pt x="1" y="16831"/>
                  </a:lnTo>
                  <a:lnTo>
                    <a:pt x="9718" y="22443"/>
                  </a:lnTo>
                  <a:lnTo>
                    <a:pt x="19435" y="16831"/>
                  </a:lnTo>
                  <a:lnTo>
                    <a:pt x="19435" y="5611"/>
                  </a:lnTo>
                  <a:lnTo>
                    <a:pt x="9718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Google Shape;442;p21"/>
            <p:cNvSpPr/>
            <p:nvPr/>
          </p:nvSpPr>
          <p:spPr>
            <a:xfrm>
              <a:off x="3558950" y="3463075"/>
              <a:ext cx="500825" cy="578300"/>
            </a:xfrm>
            <a:custGeom>
              <a:avLst/>
              <a:gdLst/>
              <a:ahLst/>
              <a:cxnLst/>
              <a:rect l="l" t="t" r="r" b="b"/>
              <a:pathLst>
                <a:path w="20033" h="23132" extrusionOk="0">
                  <a:moveTo>
                    <a:pt x="10017" y="690"/>
                  </a:moveTo>
                  <a:lnTo>
                    <a:pt x="19436" y="6129"/>
                  </a:lnTo>
                  <a:lnTo>
                    <a:pt x="19436" y="17005"/>
                  </a:lnTo>
                  <a:lnTo>
                    <a:pt x="10017" y="22443"/>
                  </a:lnTo>
                  <a:lnTo>
                    <a:pt x="598" y="17005"/>
                  </a:lnTo>
                  <a:lnTo>
                    <a:pt x="598" y="6129"/>
                  </a:lnTo>
                  <a:lnTo>
                    <a:pt x="10017" y="690"/>
                  </a:lnTo>
                  <a:close/>
                  <a:moveTo>
                    <a:pt x="10017" y="1"/>
                  </a:moveTo>
                  <a:lnTo>
                    <a:pt x="1" y="5784"/>
                  </a:lnTo>
                  <a:lnTo>
                    <a:pt x="1" y="17349"/>
                  </a:lnTo>
                  <a:lnTo>
                    <a:pt x="10017" y="23131"/>
                  </a:lnTo>
                  <a:lnTo>
                    <a:pt x="20032" y="17349"/>
                  </a:lnTo>
                  <a:lnTo>
                    <a:pt x="20032" y="5784"/>
                  </a:lnTo>
                  <a:lnTo>
                    <a:pt x="10017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3" name="Google Shape;443;p21"/>
          <p:cNvGrpSpPr/>
          <p:nvPr/>
        </p:nvGrpSpPr>
        <p:grpSpPr>
          <a:xfrm>
            <a:off x="99050" y="2220400"/>
            <a:ext cx="175450" cy="175450"/>
            <a:chOff x="5826950" y="2305200"/>
            <a:chExt cx="175450" cy="175450"/>
          </a:xfrm>
        </p:grpSpPr>
        <p:sp>
          <p:nvSpPr>
            <p:cNvPr id="444" name="Google Shape;444;p21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6" name="Google Shape;446;p21"/>
          <p:cNvGrpSpPr/>
          <p:nvPr/>
        </p:nvGrpSpPr>
        <p:grpSpPr>
          <a:xfrm>
            <a:off x="8489472" y="356"/>
            <a:ext cx="714069" cy="1420120"/>
            <a:chOff x="5601325" y="2619050"/>
            <a:chExt cx="1004175" cy="1997075"/>
          </a:xfrm>
        </p:grpSpPr>
        <p:sp>
          <p:nvSpPr>
            <p:cNvPr id="447" name="Google Shape;447;p21"/>
            <p:cNvSpPr/>
            <p:nvPr/>
          </p:nvSpPr>
          <p:spPr>
            <a:xfrm>
              <a:off x="5914500" y="2921050"/>
              <a:ext cx="691000" cy="1381875"/>
            </a:xfrm>
            <a:custGeom>
              <a:avLst/>
              <a:gdLst/>
              <a:ahLst/>
              <a:cxnLst/>
              <a:rect l="l" t="t" r="r" b="b"/>
              <a:pathLst>
                <a:path w="27640" h="55275" extrusionOk="0">
                  <a:moveTo>
                    <a:pt x="27639" y="0"/>
                  </a:moveTo>
                  <a:cubicBezTo>
                    <a:pt x="12375" y="0"/>
                    <a:pt x="1" y="12375"/>
                    <a:pt x="1" y="27637"/>
                  </a:cubicBezTo>
                  <a:cubicBezTo>
                    <a:pt x="1" y="42900"/>
                    <a:pt x="12374" y="55275"/>
                    <a:pt x="27639" y="55275"/>
                  </a:cubicBezTo>
                  <a:lnTo>
                    <a:pt x="276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Google Shape;448;p21"/>
            <p:cNvSpPr/>
            <p:nvPr/>
          </p:nvSpPr>
          <p:spPr>
            <a:xfrm>
              <a:off x="5831350" y="2837850"/>
              <a:ext cx="774150" cy="774150"/>
            </a:xfrm>
            <a:custGeom>
              <a:avLst/>
              <a:gdLst/>
              <a:ahLst/>
              <a:cxnLst/>
              <a:rect l="l" t="t" r="r" b="b"/>
              <a:pathLst>
                <a:path w="30966" h="30966" extrusionOk="0">
                  <a:moveTo>
                    <a:pt x="30965" y="0"/>
                  </a:moveTo>
                  <a:cubicBezTo>
                    <a:pt x="13890" y="0"/>
                    <a:pt x="0" y="13892"/>
                    <a:pt x="0" y="30965"/>
                  </a:cubicBezTo>
                  <a:lnTo>
                    <a:pt x="299" y="30965"/>
                  </a:lnTo>
                  <a:cubicBezTo>
                    <a:pt x="299" y="14056"/>
                    <a:pt x="14056" y="298"/>
                    <a:pt x="30965" y="298"/>
                  </a:cubicBezTo>
                  <a:lnTo>
                    <a:pt x="30965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" name="Google Shape;449;p21"/>
            <p:cNvSpPr/>
            <p:nvPr/>
          </p:nvSpPr>
          <p:spPr>
            <a:xfrm>
              <a:off x="5820150" y="3611975"/>
              <a:ext cx="785350" cy="785300"/>
            </a:xfrm>
            <a:custGeom>
              <a:avLst/>
              <a:gdLst/>
              <a:ahLst/>
              <a:cxnLst/>
              <a:rect l="l" t="t" r="r" b="b"/>
              <a:pathLst>
                <a:path w="31414" h="31412" extrusionOk="0">
                  <a:moveTo>
                    <a:pt x="1" y="0"/>
                  </a:moveTo>
                  <a:cubicBezTo>
                    <a:pt x="1" y="17320"/>
                    <a:pt x="14092" y="31412"/>
                    <a:pt x="31413" y="31412"/>
                  </a:cubicBezTo>
                  <a:lnTo>
                    <a:pt x="31413" y="30218"/>
                  </a:lnTo>
                  <a:cubicBezTo>
                    <a:pt x="14751" y="30218"/>
                    <a:pt x="1195" y="16662"/>
                    <a:pt x="119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21"/>
            <p:cNvSpPr/>
            <p:nvPr/>
          </p:nvSpPr>
          <p:spPr>
            <a:xfrm>
              <a:off x="5831350" y="2837850"/>
              <a:ext cx="774150" cy="774150"/>
            </a:xfrm>
            <a:custGeom>
              <a:avLst/>
              <a:gdLst/>
              <a:ahLst/>
              <a:cxnLst/>
              <a:rect l="l" t="t" r="r" b="b"/>
              <a:pathLst>
                <a:path w="30966" h="30966" extrusionOk="0">
                  <a:moveTo>
                    <a:pt x="30965" y="0"/>
                  </a:moveTo>
                  <a:cubicBezTo>
                    <a:pt x="13890" y="0"/>
                    <a:pt x="0" y="13892"/>
                    <a:pt x="0" y="30965"/>
                  </a:cubicBezTo>
                  <a:lnTo>
                    <a:pt x="299" y="30965"/>
                  </a:lnTo>
                  <a:cubicBezTo>
                    <a:pt x="299" y="14056"/>
                    <a:pt x="14056" y="298"/>
                    <a:pt x="30965" y="298"/>
                  </a:cubicBezTo>
                  <a:lnTo>
                    <a:pt x="30965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451;p21"/>
            <p:cNvSpPr/>
            <p:nvPr/>
          </p:nvSpPr>
          <p:spPr>
            <a:xfrm>
              <a:off x="5820150" y="3611975"/>
              <a:ext cx="785350" cy="785300"/>
            </a:xfrm>
            <a:custGeom>
              <a:avLst/>
              <a:gdLst/>
              <a:ahLst/>
              <a:cxnLst/>
              <a:rect l="l" t="t" r="r" b="b"/>
              <a:pathLst>
                <a:path w="31414" h="31412" extrusionOk="0">
                  <a:moveTo>
                    <a:pt x="1" y="0"/>
                  </a:moveTo>
                  <a:cubicBezTo>
                    <a:pt x="1" y="17320"/>
                    <a:pt x="14092" y="31412"/>
                    <a:pt x="31413" y="31412"/>
                  </a:cubicBezTo>
                  <a:lnTo>
                    <a:pt x="31413" y="30218"/>
                  </a:lnTo>
                  <a:cubicBezTo>
                    <a:pt x="14751" y="30218"/>
                    <a:pt x="1195" y="16662"/>
                    <a:pt x="119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" name="Google Shape;452;p21"/>
            <p:cNvSpPr/>
            <p:nvPr/>
          </p:nvSpPr>
          <p:spPr>
            <a:xfrm>
              <a:off x="5760225" y="2766725"/>
              <a:ext cx="845275" cy="845275"/>
            </a:xfrm>
            <a:custGeom>
              <a:avLst/>
              <a:gdLst/>
              <a:ahLst/>
              <a:cxnLst/>
              <a:rect l="l" t="t" r="r" b="b"/>
              <a:pathLst>
                <a:path w="33811" h="33811" extrusionOk="0">
                  <a:moveTo>
                    <a:pt x="33810" y="0"/>
                  </a:moveTo>
                  <a:cubicBezTo>
                    <a:pt x="15166" y="0"/>
                    <a:pt x="0" y="15167"/>
                    <a:pt x="0" y="33810"/>
                  </a:cubicBezTo>
                  <a:lnTo>
                    <a:pt x="298" y="33810"/>
                  </a:lnTo>
                  <a:cubicBezTo>
                    <a:pt x="298" y="15331"/>
                    <a:pt x="15331" y="298"/>
                    <a:pt x="33810" y="298"/>
                  </a:cubicBezTo>
                  <a:lnTo>
                    <a:pt x="33810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" name="Google Shape;453;p21"/>
            <p:cNvSpPr/>
            <p:nvPr/>
          </p:nvSpPr>
          <p:spPr>
            <a:xfrm>
              <a:off x="5749000" y="3611975"/>
              <a:ext cx="856500" cy="856475"/>
            </a:xfrm>
            <a:custGeom>
              <a:avLst/>
              <a:gdLst/>
              <a:ahLst/>
              <a:cxnLst/>
              <a:rect l="l" t="t" r="r" b="b"/>
              <a:pathLst>
                <a:path w="34260" h="34259" extrusionOk="0">
                  <a:moveTo>
                    <a:pt x="1" y="0"/>
                  </a:moveTo>
                  <a:cubicBezTo>
                    <a:pt x="1" y="18890"/>
                    <a:pt x="15369" y="34258"/>
                    <a:pt x="34259" y="34258"/>
                  </a:cubicBezTo>
                  <a:lnTo>
                    <a:pt x="34259" y="33064"/>
                  </a:lnTo>
                  <a:cubicBezTo>
                    <a:pt x="16027" y="33064"/>
                    <a:pt x="1194" y="18232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" name="Google Shape;454;p21"/>
            <p:cNvSpPr/>
            <p:nvPr/>
          </p:nvSpPr>
          <p:spPr>
            <a:xfrm>
              <a:off x="5760225" y="2766725"/>
              <a:ext cx="845275" cy="845275"/>
            </a:xfrm>
            <a:custGeom>
              <a:avLst/>
              <a:gdLst/>
              <a:ahLst/>
              <a:cxnLst/>
              <a:rect l="l" t="t" r="r" b="b"/>
              <a:pathLst>
                <a:path w="33811" h="33811" extrusionOk="0">
                  <a:moveTo>
                    <a:pt x="33810" y="0"/>
                  </a:moveTo>
                  <a:cubicBezTo>
                    <a:pt x="15166" y="0"/>
                    <a:pt x="0" y="15167"/>
                    <a:pt x="0" y="33810"/>
                  </a:cubicBezTo>
                  <a:lnTo>
                    <a:pt x="298" y="33810"/>
                  </a:lnTo>
                  <a:cubicBezTo>
                    <a:pt x="298" y="15331"/>
                    <a:pt x="15331" y="298"/>
                    <a:pt x="33810" y="298"/>
                  </a:cubicBezTo>
                  <a:lnTo>
                    <a:pt x="33810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" name="Google Shape;455;p21"/>
            <p:cNvSpPr/>
            <p:nvPr/>
          </p:nvSpPr>
          <p:spPr>
            <a:xfrm>
              <a:off x="5749000" y="3611975"/>
              <a:ext cx="856500" cy="856475"/>
            </a:xfrm>
            <a:custGeom>
              <a:avLst/>
              <a:gdLst/>
              <a:ahLst/>
              <a:cxnLst/>
              <a:rect l="l" t="t" r="r" b="b"/>
              <a:pathLst>
                <a:path w="34260" h="34259" extrusionOk="0">
                  <a:moveTo>
                    <a:pt x="1" y="0"/>
                  </a:moveTo>
                  <a:cubicBezTo>
                    <a:pt x="1" y="18890"/>
                    <a:pt x="15369" y="34258"/>
                    <a:pt x="34259" y="34258"/>
                  </a:cubicBezTo>
                  <a:lnTo>
                    <a:pt x="34259" y="33064"/>
                  </a:lnTo>
                  <a:cubicBezTo>
                    <a:pt x="16027" y="33064"/>
                    <a:pt x="1194" y="18232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" name="Google Shape;456;p21"/>
            <p:cNvSpPr/>
            <p:nvPr/>
          </p:nvSpPr>
          <p:spPr>
            <a:xfrm>
              <a:off x="5689325" y="2695850"/>
              <a:ext cx="916175" cy="916150"/>
            </a:xfrm>
            <a:custGeom>
              <a:avLst/>
              <a:gdLst/>
              <a:ahLst/>
              <a:cxnLst/>
              <a:rect l="l" t="t" r="r" b="b"/>
              <a:pathLst>
                <a:path w="36647" h="36646" extrusionOk="0">
                  <a:moveTo>
                    <a:pt x="36646" y="0"/>
                  </a:moveTo>
                  <a:cubicBezTo>
                    <a:pt x="16439" y="0"/>
                    <a:pt x="1" y="16439"/>
                    <a:pt x="1" y="36645"/>
                  </a:cubicBezTo>
                  <a:lnTo>
                    <a:pt x="300" y="36645"/>
                  </a:lnTo>
                  <a:cubicBezTo>
                    <a:pt x="300" y="16604"/>
                    <a:pt x="16605" y="299"/>
                    <a:pt x="36646" y="299"/>
                  </a:cubicBezTo>
                  <a:lnTo>
                    <a:pt x="36646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" name="Google Shape;457;p21"/>
            <p:cNvSpPr/>
            <p:nvPr/>
          </p:nvSpPr>
          <p:spPr>
            <a:xfrm>
              <a:off x="5678150" y="3611975"/>
              <a:ext cx="927350" cy="927325"/>
            </a:xfrm>
            <a:custGeom>
              <a:avLst/>
              <a:gdLst/>
              <a:ahLst/>
              <a:cxnLst/>
              <a:rect l="l" t="t" r="r" b="b"/>
              <a:pathLst>
                <a:path w="37094" h="37093" extrusionOk="0">
                  <a:moveTo>
                    <a:pt x="1" y="0"/>
                  </a:moveTo>
                  <a:cubicBezTo>
                    <a:pt x="1" y="20452"/>
                    <a:pt x="16641" y="37092"/>
                    <a:pt x="37093" y="37092"/>
                  </a:cubicBezTo>
                  <a:lnTo>
                    <a:pt x="37093" y="35898"/>
                  </a:lnTo>
                  <a:cubicBezTo>
                    <a:pt x="17298" y="35898"/>
                    <a:pt x="1194" y="19794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8" name="Google Shape;458;p21"/>
            <p:cNvSpPr/>
            <p:nvPr/>
          </p:nvSpPr>
          <p:spPr>
            <a:xfrm>
              <a:off x="5612525" y="2619050"/>
              <a:ext cx="992975" cy="992950"/>
            </a:xfrm>
            <a:custGeom>
              <a:avLst/>
              <a:gdLst/>
              <a:ahLst/>
              <a:cxnLst/>
              <a:rect l="l" t="t" r="r" b="b"/>
              <a:pathLst>
                <a:path w="39719" h="39718" extrusionOk="0">
                  <a:moveTo>
                    <a:pt x="39718" y="0"/>
                  </a:moveTo>
                  <a:cubicBezTo>
                    <a:pt x="17818" y="0"/>
                    <a:pt x="0" y="17817"/>
                    <a:pt x="0" y="39717"/>
                  </a:cubicBezTo>
                  <a:lnTo>
                    <a:pt x="299" y="39717"/>
                  </a:lnTo>
                  <a:cubicBezTo>
                    <a:pt x="299" y="17982"/>
                    <a:pt x="17982" y="298"/>
                    <a:pt x="39718" y="298"/>
                  </a:cubicBezTo>
                  <a:lnTo>
                    <a:pt x="39718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" name="Google Shape;459;p21"/>
            <p:cNvSpPr/>
            <p:nvPr/>
          </p:nvSpPr>
          <p:spPr>
            <a:xfrm>
              <a:off x="5601325" y="3611975"/>
              <a:ext cx="1004175" cy="1004150"/>
            </a:xfrm>
            <a:custGeom>
              <a:avLst/>
              <a:gdLst/>
              <a:ahLst/>
              <a:cxnLst/>
              <a:rect l="l" t="t" r="r" b="b"/>
              <a:pathLst>
                <a:path w="40167" h="40166" extrusionOk="0">
                  <a:moveTo>
                    <a:pt x="1" y="0"/>
                  </a:moveTo>
                  <a:cubicBezTo>
                    <a:pt x="1" y="22146"/>
                    <a:pt x="18019" y="40165"/>
                    <a:pt x="40166" y="40165"/>
                  </a:cubicBezTo>
                  <a:lnTo>
                    <a:pt x="40166" y="38971"/>
                  </a:lnTo>
                  <a:cubicBezTo>
                    <a:pt x="18677" y="38971"/>
                    <a:pt x="1194" y="21488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60" name="Google Shape;460;p21"/>
          <p:cNvGrpSpPr/>
          <p:nvPr/>
        </p:nvGrpSpPr>
        <p:grpSpPr>
          <a:xfrm>
            <a:off x="8746500" y="1734000"/>
            <a:ext cx="544350" cy="313225"/>
            <a:chOff x="4383475" y="1747875"/>
            <a:chExt cx="544350" cy="313225"/>
          </a:xfrm>
        </p:grpSpPr>
        <p:sp>
          <p:nvSpPr>
            <p:cNvPr id="461" name="Google Shape;461;p21"/>
            <p:cNvSpPr/>
            <p:nvPr/>
          </p:nvSpPr>
          <p:spPr>
            <a:xfrm>
              <a:off x="4383475" y="1747875"/>
              <a:ext cx="544350" cy="89500"/>
            </a:xfrm>
            <a:custGeom>
              <a:avLst/>
              <a:gdLst/>
              <a:ahLst/>
              <a:cxnLst/>
              <a:rect l="l" t="t" r="r" b="b"/>
              <a:pathLst>
                <a:path w="21774" h="3580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2" name="Google Shape;462;p21"/>
            <p:cNvSpPr/>
            <p:nvPr/>
          </p:nvSpPr>
          <p:spPr>
            <a:xfrm>
              <a:off x="4383475" y="1971575"/>
              <a:ext cx="544350" cy="89525"/>
            </a:xfrm>
            <a:custGeom>
              <a:avLst/>
              <a:gdLst/>
              <a:ahLst/>
              <a:cxnLst/>
              <a:rect l="l" t="t" r="r" b="b"/>
              <a:pathLst>
                <a:path w="21774" h="3581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63" name="Google Shape;463;p21"/>
          <p:cNvGrpSpPr/>
          <p:nvPr/>
        </p:nvGrpSpPr>
        <p:grpSpPr>
          <a:xfrm flipH="1">
            <a:off x="7854050" y="125025"/>
            <a:ext cx="464925" cy="461700"/>
            <a:chOff x="5865550" y="4739350"/>
            <a:chExt cx="464925" cy="461700"/>
          </a:xfrm>
        </p:grpSpPr>
        <p:sp>
          <p:nvSpPr>
            <p:cNvPr id="464" name="Google Shape;464;p21"/>
            <p:cNvSpPr/>
            <p:nvPr/>
          </p:nvSpPr>
          <p:spPr>
            <a:xfrm>
              <a:off x="5865550" y="4739350"/>
              <a:ext cx="84825" cy="81625"/>
            </a:xfrm>
            <a:custGeom>
              <a:avLst/>
              <a:gdLst/>
              <a:ahLst/>
              <a:cxnLst/>
              <a:rect l="l" t="t" r="r" b="b"/>
              <a:pathLst>
                <a:path w="3393" h="3265" extrusionOk="0">
                  <a:moveTo>
                    <a:pt x="1761" y="1"/>
                  </a:moveTo>
                  <a:cubicBezTo>
                    <a:pt x="1100" y="1"/>
                    <a:pt x="506" y="398"/>
                    <a:pt x="253" y="1008"/>
                  </a:cubicBezTo>
                  <a:cubicBezTo>
                    <a:pt x="1" y="1618"/>
                    <a:pt x="140" y="2319"/>
                    <a:pt x="607" y="2786"/>
                  </a:cubicBezTo>
                  <a:cubicBezTo>
                    <a:pt x="919" y="3098"/>
                    <a:pt x="1336" y="3264"/>
                    <a:pt x="1761" y="3264"/>
                  </a:cubicBezTo>
                  <a:cubicBezTo>
                    <a:pt x="1971" y="3264"/>
                    <a:pt x="2183" y="3223"/>
                    <a:pt x="2385" y="3139"/>
                  </a:cubicBezTo>
                  <a:cubicBezTo>
                    <a:pt x="2995" y="2887"/>
                    <a:pt x="3393" y="2292"/>
                    <a:pt x="3393" y="1632"/>
                  </a:cubicBezTo>
                  <a:cubicBezTo>
                    <a:pt x="3392" y="730"/>
                    <a:pt x="2661" y="1"/>
                    <a:pt x="1761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" name="Google Shape;465;p21"/>
            <p:cNvSpPr/>
            <p:nvPr/>
          </p:nvSpPr>
          <p:spPr>
            <a:xfrm>
              <a:off x="5992250" y="4866050"/>
              <a:ext cx="84825" cy="81600"/>
            </a:xfrm>
            <a:custGeom>
              <a:avLst/>
              <a:gdLst/>
              <a:ahLst/>
              <a:cxnLst/>
              <a:rect l="l" t="t" r="r" b="b"/>
              <a:pathLst>
                <a:path w="3393" h="3264" extrusionOk="0">
                  <a:moveTo>
                    <a:pt x="1760" y="0"/>
                  </a:moveTo>
                  <a:cubicBezTo>
                    <a:pt x="1100" y="0"/>
                    <a:pt x="505" y="398"/>
                    <a:pt x="253" y="1007"/>
                  </a:cubicBezTo>
                  <a:cubicBezTo>
                    <a:pt x="0" y="1616"/>
                    <a:pt x="139" y="2319"/>
                    <a:pt x="606" y="2785"/>
                  </a:cubicBezTo>
                  <a:cubicBezTo>
                    <a:pt x="918" y="3097"/>
                    <a:pt x="1336" y="3263"/>
                    <a:pt x="1760" y="3263"/>
                  </a:cubicBezTo>
                  <a:cubicBezTo>
                    <a:pt x="1970" y="3263"/>
                    <a:pt x="2183" y="3222"/>
                    <a:pt x="2384" y="3139"/>
                  </a:cubicBezTo>
                  <a:cubicBezTo>
                    <a:pt x="2995" y="2886"/>
                    <a:pt x="3392" y="2292"/>
                    <a:pt x="3392" y="1631"/>
                  </a:cubicBezTo>
                  <a:cubicBezTo>
                    <a:pt x="3392" y="731"/>
                    <a:pt x="2662" y="0"/>
                    <a:pt x="1760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6" name="Google Shape;466;p21"/>
            <p:cNvSpPr/>
            <p:nvPr/>
          </p:nvSpPr>
          <p:spPr>
            <a:xfrm>
              <a:off x="6118925" y="4992725"/>
              <a:ext cx="84850" cy="81625"/>
            </a:xfrm>
            <a:custGeom>
              <a:avLst/>
              <a:gdLst/>
              <a:ahLst/>
              <a:cxnLst/>
              <a:rect l="l" t="t" r="r" b="b"/>
              <a:pathLst>
                <a:path w="3394" h="3265" extrusionOk="0">
                  <a:moveTo>
                    <a:pt x="1762" y="1"/>
                  </a:moveTo>
                  <a:cubicBezTo>
                    <a:pt x="1102" y="1"/>
                    <a:pt x="506" y="398"/>
                    <a:pt x="253" y="1008"/>
                  </a:cubicBezTo>
                  <a:cubicBezTo>
                    <a:pt x="1" y="1618"/>
                    <a:pt x="141" y="2319"/>
                    <a:pt x="608" y="2786"/>
                  </a:cubicBezTo>
                  <a:cubicBezTo>
                    <a:pt x="920" y="3099"/>
                    <a:pt x="1337" y="3265"/>
                    <a:pt x="1762" y="3265"/>
                  </a:cubicBezTo>
                  <a:cubicBezTo>
                    <a:pt x="1972" y="3265"/>
                    <a:pt x="2184" y="3224"/>
                    <a:pt x="2386" y="3140"/>
                  </a:cubicBezTo>
                  <a:cubicBezTo>
                    <a:pt x="2995" y="2888"/>
                    <a:pt x="3393" y="2292"/>
                    <a:pt x="3393" y="1633"/>
                  </a:cubicBezTo>
                  <a:cubicBezTo>
                    <a:pt x="3393" y="731"/>
                    <a:pt x="2662" y="1"/>
                    <a:pt x="1762" y="1"/>
                  </a:cubicBez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7" name="Google Shape;467;p21"/>
            <p:cNvSpPr/>
            <p:nvPr/>
          </p:nvSpPr>
          <p:spPr>
            <a:xfrm>
              <a:off x="6245650" y="5119425"/>
              <a:ext cx="84825" cy="81625"/>
            </a:xfrm>
            <a:custGeom>
              <a:avLst/>
              <a:gdLst/>
              <a:ahLst/>
              <a:cxnLst/>
              <a:rect l="l" t="t" r="r" b="b"/>
              <a:pathLst>
                <a:path w="3393" h="3265" extrusionOk="0">
                  <a:moveTo>
                    <a:pt x="1761" y="0"/>
                  </a:moveTo>
                  <a:cubicBezTo>
                    <a:pt x="1100" y="0"/>
                    <a:pt x="506" y="398"/>
                    <a:pt x="253" y="1008"/>
                  </a:cubicBezTo>
                  <a:cubicBezTo>
                    <a:pt x="0" y="1618"/>
                    <a:pt x="140" y="2320"/>
                    <a:pt x="606" y="2787"/>
                  </a:cubicBezTo>
                  <a:cubicBezTo>
                    <a:pt x="918" y="3099"/>
                    <a:pt x="1336" y="3264"/>
                    <a:pt x="1760" y="3264"/>
                  </a:cubicBezTo>
                  <a:cubicBezTo>
                    <a:pt x="1971" y="3264"/>
                    <a:pt x="2183" y="3224"/>
                    <a:pt x="2385" y="3140"/>
                  </a:cubicBezTo>
                  <a:cubicBezTo>
                    <a:pt x="2995" y="2887"/>
                    <a:pt x="3393" y="2293"/>
                    <a:pt x="3393" y="1632"/>
                  </a:cubicBezTo>
                  <a:cubicBezTo>
                    <a:pt x="3393" y="731"/>
                    <a:pt x="2662" y="0"/>
                    <a:pt x="1761" y="0"/>
                  </a:cubicBez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68" name="Google Shape;468;p21"/>
          <p:cNvGrpSpPr/>
          <p:nvPr/>
        </p:nvGrpSpPr>
        <p:grpSpPr>
          <a:xfrm>
            <a:off x="8101525" y="1218675"/>
            <a:ext cx="175450" cy="175450"/>
            <a:chOff x="5826950" y="2305200"/>
            <a:chExt cx="175450" cy="175450"/>
          </a:xfrm>
        </p:grpSpPr>
        <p:sp>
          <p:nvSpPr>
            <p:cNvPr id="469" name="Google Shape;469;p21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0" name="Google Shape;470;p21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Viga"/>
              <a:buNone/>
              <a:defRPr sz="2800">
                <a:solidFill>
                  <a:schemeClr val="accent4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uli"/>
              <a:buChar char="●"/>
              <a:defRPr sz="18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○"/>
              <a:defRPr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■"/>
              <a:defRPr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●"/>
              <a:defRPr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○"/>
              <a:defRPr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■"/>
              <a:defRPr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●"/>
              <a:defRPr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○"/>
              <a:defRPr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uli"/>
              <a:buChar char="■"/>
              <a:defRPr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9" r:id="rId7"/>
    <p:sldLayoutId id="214748366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10000"/>
            <a:lumOff val="90000"/>
          </a:schemeClr>
        </a:solidFill>
        <a:effectLst/>
      </p:bgPr>
    </p:bg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>
            <a:spLocks noGrp="1"/>
          </p:cNvSpPr>
          <p:nvPr>
            <p:ph type="ctrTitle"/>
          </p:nvPr>
        </p:nvSpPr>
        <p:spPr>
          <a:xfrm>
            <a:off x="2117558" y="2670950"/>
            <a:ext cx="5185610" cy="13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90000"/>
                    <a:lumOff val="10000"/>
                  </a:schemeClr>
                </a:solidFill>
                <a:latin typeface="Stencil" panose="040409050D0802020404" pitchFamily="82" charset="0"/>
              </a:rPr>
              <a:t>PROYECTO DEMO </a:t>
            </a:r>
            <a:endParaRPr dirty="0">
              <a:solidFill>
                <a:schemeClr val="accent1">
                  <a:lumMod val="90000"/>
                  <a:lumOff val="10000"/>
                </a:schemeClr>
              </a:solidFill>
              <a:latin typeface="Stencil" panose="040409050D0802020404" pitchFamily="82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90000"/>
                    <a:lumOff val="10000"/>
                  </a:schemeClr>
                </a:solidFill>
                <a:latin typeface="Stencil" panose="040409050D0802020404" pitchFamily="82" charset="0"/>
              </a:rPr>
              <a:t>INFORMATORIO</a:t>
            </a:r>
            <a:endParaRPr dirty="0">
              <a:solidFill>
                <a:schemeClr val="accent1">
                  <a:lumMod val="90000"/>
                  <a:lumOff val="10000"/>
                </a:schemeClr>
              </a:solidFill>
              <a:latin typeface="Stencil" panose="040409050D0802020404" pitchFamily="82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90000"/>
                    <a:lumOff val="10000"/>
                  </a:schemeClr>
                </a:solidFill>
                <a:latin typeface="Stencil" panose="040409050D0802020404" pitchFamily="82" charset="0"/>
              </a:rPr>
              <a:t>2020</a:t>
            </a:r>
            <a:r>
              <a:rPr lang="en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  <a:endParaRPr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09" name="Google Shape;709;p29"/>
          <p:cNvSpPr txBox="1">
            <a:spLocks noGrp="1"/>
          </p:cNvSpPr>
          <p:nvPr>
            <p:ph type="subTitle" idx="1"/>
          </p:nvPr>
        </p:nvSpPr>
        <p:spPr>
          <a:xfrm>
            <a:off x="2419863" y="3984750"/>
            <a:ext cx="4581000" cy="9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COMISIÓN 07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GRUPO 01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19343D0-C9D1-4CC7-91D6-BEF12DDEE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526" y="251850"/>
            <a:ext cx="2934947" cy="16509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10000"/>
            <a:lumOff val="90000"/>
          </a:schemeClr>
        </a:solidFill>
        <a:effectLst/>
      </p:bgPr>
    </p:bg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0"/>
          <p:cNvSpPr txBox="1">
            <a:spLocks noGrp="1"/>
          </p:cNvSpPr>
          <p:nvPr>
            <p:ph type="body" idx="1"/>
          </p:nvPr>
        </p:nvSpPr>
        <p:spPr>
          <a:xfrm>
            <a:off x="558852" y="984273"/>
            <a:ext cx="8043000" cy="37870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Antes de tratar el tema de la demo en sí misma, nos parece oportuno ubicarnos en el contexto actual en el que nos encontramos y, que sirvió de inspiración a la misma.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principios de este año, se conoció de manera pública la existencia del virus SARS-CoV-2 y su propagación global.  Este virus, además de ser causante de la enfermedad denominada COVID-19 (Coronavirus) también repercutió de manera negativa en la sociedad.</a:t>
            </a:r>
          </a:p>
          <a:p>
            <a:pPr lvl="0" algn="just" rtl="0">
              <a:spcBef>
                <a:spcPts val="1600"/>
              </a:spcBef>
              <a:spcAft>
                <a:spcPts val="0"/>
              </a:spcAft>
              <a:buClr>
                <a:srgbClr val="002060"/>
              </a:buClr>
              <a:buSzPts val="125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Declaración del estado de pandemia por parte de la Organización Mundial de la Salud (OMS). </a:t>
            </a:r>
          </a:p>
          <a:p>
            <a:pPr lvl="0" algn="just" rtl="0">
              <a:spcBef>
                <a:spcPts val="1600"/>
              </a:spcBef>
              <a:spcAft>
                <a:spcPts val="0"/>
              </a:spcAft>
              <a:buClr>
                <a:srgbClr val="002060"/>
              </a:buClr>
              <a:buSzPts val="125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Declaración del estado de cuarentena total, y distintos tipos de aislamientos por parte de diversos países.</a:t>
            </a:r>
          </a:p>
          <a:p>
            <a:pPr marL="149225" lvl="0" indent="0" algn="just" rtl="0">
              <a:spcBef>
                <a:spcPts val="1600"/>
              </a:spcBef>
              <a:spcAft>
                <a:spcPts val="0"/>
              </a:spcAft>
              <a:buClr>
                <a:srgbClr val="002060"/>
              </a:buClr>
              <a:buSzPts val="1250"/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9225" lvl="0" indent="0" algn="just" rtl="0">
              <a:spcBef>
                <a:spcPts val="1600"/>
              </a:spcBef>
              <a:spcAft>
                <a:spcPts val="0"/>
              </a:spcAft>
              <a:buClr>
                <a:srgbClr val="002060"/>
              </a:buClr>
              <a:buSzPts val="1250"/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2125" lvl="0" indent="-342900" algn="just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50"/>
              <a:buAutoNum type="arabicPeriod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755" name="Google Shape;755;p30"/>
          <p:cNvSpPr txBox="1">
            <a:spLocks noGrp="1"/>
          </p:cNvSpPr>
          <p:nvPr>
            <p:ph type="title"/>
          </p:nvPr>
        </p:nvSpPr>
        <p:spPr>
          <a:xfrm>
            <a:off x="550500" y="372175"/>
            <a:ext cx="80430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CONTEXTO</a:t>
            </a:r>
            <a:endParaRPr dirty="0">
              <a:solidFill>
                <a:schemeClr val="tx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756" name="Google Shape;756;p30"/>
          <p:cNvSpPr txBox="1"/>
          <p:nvPr/>
        </p:nvSpPr>
        <p:spPr>
          <a:xfrm>
            <a:off x="773700" y="4288475"/>
            <a:ext cx="51303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  <a:latin typeface="Viga"/>
              <a:ea typeface="Viga"/>
              <a:cs typeface="Viga"/>
              <a:sym typeface="Viga"/>
            </a:endParaRPr>
          </a:p>
        </p:txBody>
      </p:sp>
      <p:grpSp>
        <p:nvGrpSpPr>
          <p:cNvPr id="5" name="Google Shape;2561;p63">
            <a:extLst>
              <a:ext uri="{FF2B5EF4-FFF2-40B4-BE49-F238E27FC236}">
                <a16:creationId xmlns:a16="http://schemas.microsoft.com/office/drawing/2014/main" id="{3CDFD2EB-2180-47A6-9D49-BF34578F5202}"/>
              </a:ext>
            </a:extLst>
          </p:cNvPr>
          <p:cNvGrpSpPr/>
          <p:nvPr/>
        </p:nvGrpSpPr>
        <p:grpSpPr>
          <a:xfrm rot="5400000">
            <a:off x="1746521" y="2882757"/>
            <a:ext cx="513474" cy="4006516"/>
            <a:chOff x="4430100" y="4149475"/>
            <a:chExt cx="221850" cy="1179750"/>
          </a:xfrm>
        </p:grpSpPr>
        <p:sp>
          <p:nvSpPr>
            <p:cNvPr id="6" name="Google Shape;2562;p63">
              <a:extLst>
                <a:ext uri="{FF2B5EF4-FFF2-40B4-BE49-F238E27FC236}">
                  <a16:creationId xmlns:a16="http://schemas.microsoft.com/office/drawing/2014/main" id="{77EBFE64-2568-429F-B95D-FDD4D30E9F5B}"/>
                </a:ext>
              </a:extLst>
            </p:cNvPr>
            <p:cNvSpPr/>
            <p:nvPr/>
          </p:nvSpPr>
          <p:spPr>
            <a:xfrm>
              <a:off x="4430100" y="4472100"/>
              <a:ext cx="14950" cy="857125"/>
            </a:xfrm>
            <a:custGeom>
              <a:avLst/>
              <a:gdLst/>
              <a:ahLst/>
              <a:cxnLst/>
              <a:rect l="l" t="t" r="r" b="b"/>
              <a:pathLst>
                <a:path w="598" h="34285" extrusionOk="0">
                  <a:moveTo>
                    <a:pt x="0" y="0"/>
                  </a:moveTo>
                  <a:lnTo>
                    <a:pt x="0" y="34284"/>
                  </a:lnTo>
                  <a:lnTo>
                    <a:pt x="597" y="34284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2563;p63">
              <a:extLst>
                <a:ext uri="{FF2B5EF4-FFF2-40B4-BE49-F238E27FC236}">
                  <a16:creationId xmlns:a16="http://schemas.microsoft.com/office/drawing/2014/main" id="{A91299EA-42F4-4D03-BA48-12588FD18F1A}"/>
                </a:ext>
              </a:extLst>
            </p:cNvPr>
            <p:cNvSpPr/>
            <p:nvPr/>
          </p:nvSpPr>
          <p:spPr>
            <a:xfrm>
              <a:off x="4499075" y="4364550"/>
              <a:ext cx="14925" cy="964675"/>
            </a:xfrm>
            <a:custGeom>
              <a:avLst/>
              <a:gdLst/>
              <a:ahLst/>
              <a:cxnLst/>
              <a:rect l="l" t="t" r="r" b="b"/>
              <a:pathLst>
                <a:path w="597" h="38587" extrusionOk="0">
                  <a:moveTo>
                    <a:pt x="0" y="1"/>
                  </a:moveTo>
                  <a:lnTo>
                    <a:pt x="0" y="38586"/>
                  </a:lnTo>
                  <a:lnTo>
                    <a:pt x="596" y="38586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2564;p63">
              <a:extLst>
                <a:ext uri="{FF2B5EF4-FFF2-40B4-BE49-F238E27FC236}">
                  <a16:creationId xmlns:a16="http://schemas.microsoft.com/office/drawing/2014/main" id="{AFE33BDD-EC2D-4606-8DC1-A52ACD557BA5}"/>
                </a:ext>
              </a:extLst>
            </p:cNvPr>
            <p:cNvSpPr/>
            <p:nvPr/>
          </p:nvSpPr>
          <p:spPr>
            <a:xfrm>
              <a:off x="4568025" y="4257000"/>
              <a:ext cx="14950" cy="1072225"/>
            </a:xfrm>
            <a:custGeom>
              <a:avLst/>
              <a:gdLst/>
              <a:ahLst/>
              <a:cxnLst/>
              <a:rect l="l" t="t" r="r" b="b"/>
              <a:pathLst>
                <a:path w="598" h="42889" extrusionOk="0">
                  <a:moveTo>
                    <a:pt x="1" y="1"/>
                  </a:moveTo>
                  <a:lnTo>
                    <a:pt x="1" y="42888"/>
                  </a:lnTo>
                  <a:lnTo>
                    <a:pt x="597" y="42888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2565;p63">
              <a:extLst>
                <a:ext uri="{FF2B5EF4-FFF2-40B4-BE49-F238E27FC236}">
                  <a16:creationId xmlns:a16="http://schemas.microsoft.com/office/drawing/2014/main" id="{D64945AB-733C-45EE-A462-B32072BD5BA2}"/>
                </a:ext>
              </a:extLst>
            </p:cNvPr>
            <p:cNvSpPr/>
            <p:nvPr/>
          </p:nvSpPr>
          <p:spPr>
            <a:xfrm>
              <a:off x="4637000" y="4149475"/>
              <a:ext cx="14950" cy="1179750"/>
            </a:xfrm>
            <a:custGeom>
              <a:avLst/>
              <a:gdLst/>
              <a:ahLst/>
              <a:cxnLst/>
              <a:rect l="l" t="t" r="r" b="b"/>
              <a:pathLst>
                <a:path w="598" h="47190" extrusionOk="0">
                  <a:moveTo>
                    <a:pt x="1" y="1"/>
                  </a:moveTo>
                  <a:lnTo>
                    <a:pt x="1" y="47189"/>
                  </a:lnTo>
                  <a:lnTo>
                    <a:pt x="598" y="47189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6585FDB3-0644-4B37-AD8B-0360084DE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3700" y="878304"/>
            <a:ext cx="7596600" cy="3741821"/>
          </a:xfrm>
        </p:spPr>
        <p:txBody>
          <a:bodyPr/>
          <a:lstStyle/>
          <a:p>
            <a:pPr marL="149225" indent="0" algn="just">
              <a:buNone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nuestro país, la cuarentena inicial consistió (entre otras cosas)    </a:t>
            </a:r>
          </a:p>
          <a:p>
            <a:pPr marL="149225" indent="0" algn="just">
              <a:buNone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medidas tales como: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Aislamiento.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Distanciamiento mínimo.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Circulación restringida de personas.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Limitaciones en los viajes corta/larga distancia.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Solicitud de habilitación para la circulación.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Lugar a sanciones en caso de no poder justificar la propia circulación en la vía pública.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9225" indent="0" algn="just">
              <a:buNone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 anterior, perjudicó a muchas personas que por motivos de estudio o trabajo se encontraban en lugares lejanos a sus hogares y quisieron regresar, o que por alguna necesidad debían movilizarse para por ejemplo, entregar un determinado paquete/documento.</a:t>
            </a:r>
          </a:p>
        </p:txBody>
      </p:sp>
      <p:grpSp>
        <p:nvGrpSpPr>
          <p:cNvPr id="6" name="Google Shape;2503;p63">
            <a:extLst>
              <a:ext uri="{FF2B5EF4-FFF2-40B4-BE49-F238E27FC236}">
                <a16:creationId xmlns:a16="http://schemas.microsoft.com/office/drawing/2014/main" id="{6C78A1F8-D8B3-436B-9D2C-4C9477278CD3}"/>
              </a:ext>
            </a:extLst>
          </p:cNvPr>
          <p:cNvGrpSpPr/>
          <p:nvPr/>
        </p:nvGrpSpPr>
        <p:grpSpPr>
          <a:xfrm>
            <a:off x="0" y="3821675"/>
            <a:ext cx="241700" cy="1321825"/>
            <a:chOff x="3688525" y="1747875"/>
            <a:chExt cx="241700" cy="1321825"/>
          </a:xfrm>
        </p:grpSpPr>
        <p:sp>
          <p:nvSpPr>
            <p:cNvPr id="7" name="Google Shape;2504;p63">
              <a:extLst>
                <a:ext uri="{FF2B5EF4-FFF2-40B4-BE49-F238E27FC236}">
                  <a16:creationId xmlns:a16="http://schemas.microsoft.com/office/drawing/2014/main" id="{13756B15-7C93-429F-957D-584BD8966003}"/>
                </a:ext>
              </a:extLst>
            </p:cNvPr>
            <p:cNvSpPr/>
            <p:nvPr/>
          </p:nvSpPr>
          <p:spPr>
            <a:xfrm>
              <a:off x="3890425" y="2906875"/>
              <a:ext cx="39800" cy="162825"/>
            </a:xfrm>
            <a:custGeom>
              <a:avLst/>
              <a:gdLst/>
              <a:ahLst/>
              <a:cxnLst/>
              <a:rect l="l" t="t" r="r" b="b"/>
              <a:pathLst>
                <a:path w="1592" h="6513" extrusionOk="0">
                  <a:moveTo>
                    <a:pt x="1" y="1"/>
                  </a:moveTo>
                  <a:lnTo>
                    <a:pt x="1" y="6513"/>
                  </a:lnTo>
                  <a:lnTo>
                    <a:pt x="1591" y="6513"/>
                  </a:lnTo>
                  <a:lnTo>
                    <a:pt x="1591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2505;p63">
              <a:extLst>
                <a:ext uri="{FF2B5EF4-FFF2-40B4-BE49-F238E27FC236}">
                  <a16:creationId xmlns:a16="http://schemas.microsoft.com/office/drawing/2014/main" id="{FBAB15C7-2E72-4C1F-A636-0A83C9B1A2E6}"/>
                </a:ext>
              </a:extLst>
            </p:cNvPr>
            <p:cNvSpPr/>
            <p:nvPr/>
          </p:nvSpPr>
          <p:spPr>
            <a:xfrm>
              <a:off x="3789475" y="2906875"/>
              <a:ext cx="39800" cy="162825"/>
            </a:xfrm>
            <a:custGeom>
              <a:avLst/>
              <a:gdLst/>
              <a:ahLst/>
              <a:cxnLst/>
              <a:rect l="l" t="t" r="r" b="b"/>
              <a:pathLst>
                <a:path w="1592" h="6513" extrusionOk="0">
                  <a:moveTo>
                    <a:pt x="1" y="1"/>
                  </a:moveTo>
                  <a:lnTo>
                    <a:pt x="1" y="6513"/>
                  </a:lnTo>
                  <a:lnTo>
                    <a:pt x="1591" y="6513"/>
                  </a:lnTo>
                  <a:lnTo>
                    <a:pt x="1591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2506;p63">
              <a:extLst>
                <a:ext uri="{FF2B5EF4-FFF2-40B4-BE49-F238E27FC236}">
                  <a16:creationId xmlns:a16="http://schemas.microsoft.com/office/drawing/2014/main" id="{5835A944-CE27-426B-9925-052C2549FC8D}"/>
                </a:ext>
              </a:extLst>
            </p:cNvPr>
            <p:cNvSpPr/>
            <p:nvPr/>
          </p:nvSpPr>
          <p:spPr>
            <a:xfrm>
              <a:off x="3688525" y="2906875"/>
              <a:ext cx="39800" cy="162825"/>
            </a:xfrm>
            <a:custGeom>
              <a:avLst/>
              <a:gdLst/>
              <a:ahLst/>
              <a:cxnLst/>
              <a:rect l="l" t="t" r="r" b="b"/>
              <a:pathLst>
                <a:path w="1592" h="6513" extrusionOk="0">
                  <a:moveTo>
                    <a:pt x="1" y="1"/>
                  </a:moveTo>
                  <a:lnTo>
                    <a:pt x="1" y="6513"/>
                  </a:lnTo>
                  <a:lnTo>
                    <a:pt x="1591" y="6513"/>
                  </a:lnTo>
                  <a:lnTo>
                    <a:pt x="1591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2507;p63">
              <a:extLst>
                <a:ext uri="{FF2B5EF4-FFF2-40B4-BE49-F238E27FC236}">
                  <a16:creationId xmlns:a16="http://schemas.microsoft.com/office/drawing/2014/main" id="{01884828-1BCA-4BCB-BB93-B06DDE79D320}"/>
                </a:ext>
              </a:extLst>
            </p:cNvPr>
            <p:cNvSpPr/>
            <p:nvPr/>
          </p:nvSpPr>
          <p:spPr>
            <a:xfrm>
              <a:off x="3890425" y="2675075"/>
              <a:ext cx="39800" cy="162825"/>
            </a:xfrm>
            <a:custGeom>
              <a:avLst/>
              <a:gdLst/>
              <a:ahLst/>
              <a:cxnLst/>
              <a:rect l="l" t="t" r="r" b="b"/>
              <a:pathLst>
                <a:path w="1592" h="6513" extrusionOk="0">
                  <a:moveTo>
                    <a:pt x="1" y="1"/>
                  </a:moveTo>
                  <a:lnTo>
                    <a:pt x="1" y="6513"/>
                  </a:lnTo>
                  <a:lnTo>
                    <a:pt x="1591" y="6513"/>
                  </a:lnTo>
                  <a:lnTo>
                    <a:pt x="1591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2508;p63">
              <a:extLst>
                <a:ext uri="{FF2B5EF4-FFF2-40B4-BE49-F238E27FC236}">
                  <a16:creationId xmlns:a16="http://schemas.microsoft.com/office/drawing/2014/main" id="{14514699-831C-4B8E-9333-C5A5A6A81433}"/>
                </a:ext>
              </a:extLst>
            </p:cNvPr>
            <p:cNvSpPr/>
            <p:nvPr/>
          </p:nvSpPr>
          <p:spPr>
            <a:xfrm>
              <a:off x="3789475" y="2675075"/>
              <a:ext cx="39800" cy="162825"/>
            </a:xfrm>
            <a:custGeom>
              <a:avLst/>
              <a:gdLst/>
              <a:ahLst/>
              <a:cxnLst/>
              <a:rect l="l" t="t" r="r" b="b"/>
              <a:pathLst>
                <a:path w="1592" h="6513" extrusionOk="0">
                  <a:moveTo>
                    <a:pt x="1" y="1"/>
                  </a:moveTo>
                  <a:lnTo>
                    <a:pt x="1" y="6513"/>
                  </a:lnTo>
                  <a:lnTo>
                    <a:pt x="1591" y="6513"/>
                  </a:lnTo>
                  <a:lnTo>
                    <a:pt x="1591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2509;p63">
              <a:extLst>
                <a:ext uri="{FF2B5EF4-FFF2-40B4-BE49-F238E27FC236}">
                  <a16:creationId xmlns:a16="http://schemas.microsoft.com/office/drawing/2014/main" id="{D1300DE1-900B-4120-ADBC-028BF7E60FF9}"/>
                </a:ext>
              </a:extLst>
            </p:cNvPr>
            <p:cNvSpPr/>
            <p:nvPr/>
          </p:nvSpPr>
          <p:spPr>
            <a:xfrm>
              <a:off x="3789475" y="2443275"/>
              <a:ext cx="39800" cy="162825"/>
            </a:xfrm>
            <a:custGeom>
              <a:avLst/>
              <a:gdLst/>
              <a:ahLst/>
              <a:cxnLst/>
              <a:rect l="l" t="t" r="r" b="b"/>
              <a:pathLst>
                <a:path w="1592" h="6513" extrusionOk="0">
                  <a:moveTo>
                    <a:pt x="1" y="1"/>
                  </a:moveTo>
                  <a:lnTo>
                    <a:pt x="1" y="6513"/>
                  </a:lnTo>
                  <a:lnTo>
                    <a:pt x="1591" y="6513"/>
                  </a:lnTo>
                  <a:lnTo>
                    <a:pt x="1591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2510;p63">
              <a:extLst>
                <a:ext uri="{FF2B5EF4-FFF2-40B4-BE49-F238E27FC236}">
                  <a16:creationId xmlns:a16="http://schemas.microsoft.com/office/drawing/2014/main" id="{25F8573E-78BE-424E-B52E-C6DC31937F4A}"/>
                </a:ext>
              </a:extLst>
            </p:cNvPr>
            <p:cNvSpPr/>
            <p:nvPr/>
          </p:nvSpPr>
          <p:spPr>
            <a:xfrm>
              <a:off x="3688525" y="2443275"/>
              <a:ext cx="39800" cy="162825"/>
            </a:xfrm>
            <a:custGeom>
              <a:avLst/>
              <a:gdLst/>
              <a:ahLst/>
              <a:cxnLst/>
              <a:rect l="l" t="t" r="r" b="b"/>
              <a:pathLst>
                <a:path w="1592" h="6513" extrusionOk="0">
                  <a:moveTo>
                    <a:pt x="1" y="1"/>
                  </a:moveTo>
                  <a:lnTo>
                    <a:pt x="1" y="6513"/>
                  </a:lnTo>
                  <a:lnTo>
                    <a:pt x="1591" y="6513"/>
                  </a:lnTo>
                  <a:lnTo>
                    <a:pt x="1591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2511;p63">
              <a:extLst>
                <a:ext uri="{FF2B5EF4-FFF2-40B4-BE49-F238E27FC236}">
                  <a16:creationId xmlns:a16="http://schemas.microsoft.com/office/drawing/2014/main" id="{60F834C7-D974-4110-A769-88ACDEC1E479}"/>
                </a:ext>
              </a:extLst>
            </p:cNvPr>
            <p:cNvSpPr/>
            <p:nvPr/>
          </p:nvSpPr>
          <p:spPr>
            <a:xfrm>
              <a:off x="3890425" y="2211475"/>
              <a:ext cx="39800" cy="162825"/>
            </a:xfrm>
            <a:custGeom>
              <a:avLst/>
              <a:gdLst/>
              <a:ahLst/>
              <a:cxnLst/>
              <a:rect l="l" t="t" r="r" b="b"/>
              <a:pathLst>
                <a:path w="1592" h="6513" extrusionOk="0">
                  <a:moveTo>
                    <a:pt x="1" y="1"/>
                  </a:moveTo>
                  <a:lnTo>
                    <a:pt x="1" y="6513"/>
                  </a:lnTo>
                  <a:lnTo>
                    <a:pt x="1591" y="6513"/>
                  </a:lnTo>
                  <a:lnTo>
                    <a:pt x="1591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2512;p63">
              <a:extLst>
                <a:ext uri="{FF2B5EF4-FFF2-40B4-BE49-F238E27FC236}">
                  <a16:creationId xmlns:a16="http://schemas.microsoft.com/office/drawing/2014/main" id="{32947BD2-E1F3-49A7-9689-C32BF16B15F1}"/>
                </a:ext>
              </a:extLst>
            </p:cNvPr>
            <p:cNvSpPr/>
            <p:nvPr/>
          </p:nvSpPr>
          <p:spPr>
            <a:xfrm>
              <a:off x="3688525" y="2211475"/>
              <a:ext cx="39800" cy="162825"/>
            </a:xfrm>
            <a:custGeom>
              <a:avLst/>
              <a:gdLst/>
              <a:ahLst/>
              <a:cxnLst/>
              <a:rect l="l" t="t" r="r" b="b"/>
              <a:pathLst>
                <a:path w="1592" h="6513" extrusionOk="0">
                  <a:moveTo>
                    <a:pt x="1" y="1"/>
                  </a:moveTo>
                  <a:lnTo>
                    <a:pt x="1" y="6513"/>
                  </a:lnTo>
                  <a:lnTo>
                    <a:pt x="1591" y="6513"/>
                  </a:lnTo>
                  <a:lnTo>
                    <a:pt x="1591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2513;p63">
              <a:extLst>
                <a:ext uri="{FF2B5EF4-FFF2-40B4-BE49-F238E27FC236}">
                  <a16:creationId xmlns:a16="http://schemas.microsoft.com/office/drawing/2014/main" id="{8DD47C38-5DB8-4A3B-8244-279F33EE7FF6}"/>
                </a:ext>
              </a:extLst>
            </p:cNvPr>
            <p:cNvSpPr/>
            <p:nvPr/>
          </p:nvSpPr>
          <p:spPr>
            <a:xfrm>
              <a:off x="3890425" y="1979675"/>
              <a:ext cx="39800" cy="162825"/>
            </a:xfrm>
            <a:custGeom>
              <a:avLst/>
              <a:gdLst/>
              <a:ahLst/>
              <a:cxnLst/>
              <a:rect l="l" t="t" r="r" b="b"/>
              <a:pathLst>
                <a:path w="1592" h="6513" extrusionOk="0">
                  <a:moveTo>
                    <a:pt x="1" y="1"/>
                  </a:moveTo>
                  <a:lnTo>
                    <a:pt x="1" y="6512"/>
                  </a:lnTo>
                  <a:lnTo>
                    <a:pt x="1591" y="6512"/>
                  </a:lnTo>
                  <a:lnTo>
                    <a:pt x="1591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2514;p63">
              <a:extLst>
                <a:ext uri="{FF2B5EF4-FFF2-40B4-BE49-F238E27FC236}">
                  <a16:creationId xmlns:a16="http://schemas.microsoft.com/office/drawing/2014/main" id="{DB52DC0C-4A12-498F-B0E9-DA178442FA93}"/>
                </a:ext>
              </a:extLst>
            </p:cNvPr>
            <p:cNvSpPr/>
            <p:nvPr/>
          </p:nvSpPr>
          <p:spPr>
            <a:xfrm>
              <a:off x="3789475" y="1979675"/>
              <a:ext cx="39800" cy="162825"/>
            </a:xfrm>
            <a:custGeom>
              <a:avLst/>
              <a:gdLst/>
              <a:ahLst/>
              <a:cxnLst/>
              <a:rect l="l" t="t" r="r" b="b"/>
              <a:pathLst>
                <a:path w="1592" h="6513" extrusionOk="0">
                  <a:moveTo>
                    <a:pt x="1" y="1"/>
                  </a:moveTo>
                  <a:lnTo>
                    <a:pt x="1" y="6512"/>
                  </a:lnTo>
                  <a:lnTo>
                    <a:pt x="1591" y="6512"/>
                  </a:lnTo>
                  <a:lnTo>
                    <a:pt x="1591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2515;p63">
              <a:extLst>
                <a:ext uri="{FF2B5EF4-FFF2-40B4-BE49-F238E27FC236}">
                  <a16:creationId xmlns:a16="http://schemas.microsoft.com/office/drawing/2014/main" id="{1DE8B4EF-9D0A-4607-8F0A-F7C15D5A4555}"/>
                </a:ext>
              </a:extLst>
            </p:cNvPr>
            <p:cNvSpPr/>
            <p:nvPr/>
          </p:nvSpPr>
          <p:spPr>
            <a:xfrm>
              <a:off x="3890425" y="1747875"/>
              <a:ext cx="39800" cy="162825"/>
            </a:xfrm>
            <a:custGeom>
              <a:avLst/>
              <a:gdLst/>
              <a:ahLst/>
              <a:cxnLst/>
              <a:rect l="l" t="t" r="r" b="b"/>
              <a:pathLst>
                <a:path w="1592" h="6513" extrusionOk="0">
                  <a:moveTo>
                    <a:pt x="1" y="1"/>
                  </a:moveTo>
                  <a:lnTo>
                    <a:pt x="1" y="6512"/>
                  </a:lnTo>
                  <a:lnTo>
                    <a:pt x="1591" y="6512"/>
                  </a:lnTo>
                  <a:lnTo>
                    <a:pt x="1591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2516;p63">
              <a:extLst>
                <a:ext uri="{FF2B5EF4-FFF2-40B4-BE49-F238E27FC236}">
                  <a16:creationId xmlns:a16="http://schemas.microsoft.com/office/drawing/2014/main" id="{94793B79-AB63-4D55-B9A3-BFA24F87C000}"/>
                </a:ext>
              </a:extLst>
            </p:cNvPr>
            <p:cNvSpPr/>
            <p:nvPr/>
          </p:nvSpPr>
          <p:spPr>
            <a:xfrm>
              <a:off x="3789475" y="1747875"/>
              <a:ext cx="39800" cy="162825"/>
            </a:xfrm>
            <a:custGeom>
              <a:avLst/>
              <a:gdLst/>
              <a:ahLst/>
              <a:cxnLst/>
              <a:rect l="l" t="t" r="r" b="b"/>
              <a:pathLst>
                <a:path w="1592" h="6513" extrusionOk="0">
                  <a:moveTo>
                    <a:pt x="1" y="1"/>
                  </a:moveTo>
                  <a:lnTo>
                    <a:pt x="1" y="6512"/>
                  </a:lnTo>
                  <a:lnTo>
                    <a:pt x="1591" y="6512"/>
                  </a:lnTo>
                  <a:lnTo>
                    <a:pt x="1591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517;p63">
              <a:extLst>
                <a:ext uri="{FF2B5EF4-FFF2-40B4-BE49-F238E27FC236}">
                  <a16:creationId xmlns:a16="http://schemas.microsoft.com/office/drawing/2014/main" id="{D1E21F6D-62BB-4CAE-9CF8-049B345C0D69}"/>
                </a:ext>
              </a:extLst>
            </p:cNvPr>
            <p:cNvSpPr/>
            <p:nvPr/>
          </p:nvSpPr>
          <p:spPr>
            <a:xfrm>
              <a:off x="3688525" y="1747875"/>
              <a:ext cx="39800" cy="162825"/>
            </a:xfrm>
            <a:custGeom>
              <a:avLst/>
              <a:gdLst/>
              <a:ahLst/>
              <a:cxnLst/>
              <a:rect l="l" t="t" r="r" b="b"/>
              <a:pathLst>
                <a:path w="1592" h="6513" extrusionOk="0">
                  <a:moveTo>
                    <a:pt x="1" y="1"/>
                  </a:moveTo>
                  <a:lnTo>
                    <a:pt x="1" y="6512"/>
                  </a:lnTo>
                  <a:lnTo>
                    <a:pt x="1591" y="6512"/>
                  </a:lnTo>
                  <a:lnTo>
                    <a:pt x="1591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01059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33"/>
          <p:cNvSpPr txBox="1">
            <a:spLocks noGrp="1"/>
          </p:cNvSpPr>
          <p:nvPr>
            <p:ph type="title"/>
          </p:nvPr>
        </p:nvSpPr>
        <p:spPr>
          <a:xfrm>
            <a:off x="3156188" y="2612992"/>
            <a:ext cx="3390900" cy="6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5">
                    <a:lumMod val="25000"/>
                  </a:schemeClr>
                </a:solidFill>
                <a:latin typeface="Copperplate Gothic Bold" panose="020E0705020206020404" pitchFamily="34" charset="0"/>
              </a:rPr>
              <a:t>ReComienda</a:t>
            </a:r>
            <a:endParaRPr sz="3600" dirty="0">
              <a:solidFill>
                <a:schemeClr val="accent5">
                  <a:lumMod val="25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802" name="Google Shape;802;p33"/>
          <p:cNvSpPr txBox="1">
            <a:spLocks noGrp="1"/>
          </p:cNvSpPr>
          <p:nvPr>
            <p:ph type="body" idx="1"/>
          </p:nvPr>
        </p:nvSpPr>
        <p:spPr>
          <a:xfrm>
            <a:off x="2410910" y="3738600"/>
            <a:ext cx="4881455" cy="14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“Una web creada por y para el pueblo chaqueño”.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E43B22D-1757-4E03-8FF9-B873A02E7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970" y="536990"/>
            <a:ext cx="2881333" cy="23066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10000"/>
            <a:lumOff val="90000"/>
          </a:schemeClr>
        </a:solidFill>
        <a:effectLst/>
      </p:bgPr>
    </p:bg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32"/>
          <p:cNvSpPr txBox="1">
            <a:spLocks noGrp="1"/>
          </p:cNvSpPr>
          <p:nvPr>
            <p:ph type="subTitle" idx="1"/>
          </p:nvPr>
        </p:nvSpPr>
        <p:spPr>
          <a:xfrm>
            <a:off x="4821869" y="1048674"/>
            <a:ext cx="3390900" cy="3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ReComienda apunta a: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1" name="Google Shape;791;p32"/>
          <p:cNvSpPr txBox="1">
            <a:spLocks noGrp="1"/>
          </p:cNvSpPr>
          <p:nvPr>
            <p:ph type="body" idx="2"/>
          </p:nvPr>
        </p:nvSpPr>
        <p:spPr>
          <a:xfrm>
            <a:off x="4415589" y="1411974"/>
            <a:ext cx="4427622" cy="3464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Acercar el contacto de personas habilitadas para circular, con potenciales clientes o personas que requieran de algún servicio que la primera este prestando.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integrantes del pueblo chaqueño se encuentren más unidos.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2" name="Google Shape;792;p32"/>
          <p:cNvSpPr txBox="1">
            <a:spLocks noGrp="1"/>
          </p:cNvSpPr>
          <p:nvPr>
            <p:ph type="title"/>
          </p:nvPr>
        </p:nvSpPr>
        <p:spPr>
          <a:xfrm>
            <a:off x="1634100" y="372175"/>
            <a:ext cx="58758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NUESTRO OBJETIVO</a:t>
            </a:r>
            <a:endParaRPr dirty="0">
              <a:solidFill>
                <a:schemeClr val="tx1"/>
              </a:solidFill>
              <a:latin typeface="Copperplate Gothic Bold" panose="020E07050202060204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93" name="Google Shape;793;p32"/>
          <p:cNvGrpSpPr/>
          <p:nvPr/>
        </p:nvGrpSpPr>
        <p:grpSpPr>
          <a:xfrm>
            <a:off x="763500" y="2341450"/>
            <a:ext cx="544350" cy="313225"/>
            <a:chOff x="4383475" y="1747875"/>
            <a:chExt cx="544350" cy="313225"/>
          </a:xfrm>
        </p:grpSpPr>
        <p:sp>
          <p:nvSpPr>
            <p:cNvPr id="794" name="Google Shape;794;p32"/>
            <p:cNvSpPr/>
            <p:nvPr/>
          </p:nvSpPr>
          <p:spPr>
            <a:xfrm>
              <a:off x="4383475" y="1747875"/>
              <a:ext cx="544350" cy="89500"/>
            </a:xfrm>
            <a:custGeom>
              <a:avLst/>
              <a:gdLst/>
              <a:ahLst/>
              <a:cxnLst/>
              <a:rect l="l" t="t" r="r" b="b"/>
              <a:pathLst>
                <a:path w="21774" h="3580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" name="Google Shape;795;p32"/>
            <p:cNvSpPr/>
            <p:nvPr/>
          </p:nvSpPr>
          <p:spPr>
            <a:xfrm>
              <a:off x="4383475" y="1971575"/>
              <a:ext cx="544350" cy="89525"/>
            </a:xfrm>
            <a:custGeom>
              <a:avLst/>
              <a:gdLst/>
              <a:ahLst/>
              <a:cxnLst/>
              <a:rect l="l" t="t" r="r" b="b"/>
              <a:pathLst>
                <a:path w="21774" h="3581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2A1DB08D-ED25-40BC-823F-624DF5357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048674"/>
            <a:ext cx="4600501" cy="30645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852F88F4-D14E-438B-BDC4-6941A2F43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3700" y="1048675"/>
            <a:ext cx="7596600" cy="3269149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002060"/>
              </a:buClr>
              <a:buFont typeface="Times New Roman" panose="02020603050405020304" pitchFamily="18" charset="0"/>
              <a:buChar char="•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un medio de difusión.</a:t>
            </a:r>
          </a:p>
          <a:p>
            <a:pPr>
              <a:lnSpc>
                <a:spcPct val="150000"/>
              </a:lnSpc>
              <a:buClr>
                <a:srgbClr val="002060"/>
              </a:buClr>
              <a:buFont typeface="Times New Roman" panose="02020603050405020304" pitchFamily="18" charset="0"/>
              <a:buChar char="•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gratis.</a:t>
            </a:r>
          </a:p>
          <a:p>
            <a:pPr>
              <a:lnSpc>
                <a:spcPct val="150000"/>
              </a:lnSpc>
              <a:buClr>
                <a:srgbClr val="002060"/>
              </a:buClr>
              <a:buFont typeface="Times New Roman" panose="02020603050405020304" pitchFamily="18" charset="0"/>
              <a:buChar char="•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hay gestión de pagos.</a:t>
            </a:r>
          </a:p>
          <a:p>
            <a:pPr>
              <a:lnSpc>
                <a:spcPct val="150000"/>
              </a:lnSpc>
              <a:buClr>
                <a:srgbClr val="002060"/>
              </a:buClr>
              <a:buFont typeface="Times New Roman" panose="02020603050405020304" pitchFamily="18" charset="0"/>
              <a:buChar char="•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partes arreglan si hay contraprestación o no, y en caso </a:t>
            </a:r>
          </a:p>
          <a:p>
            <a:pPr marL="149225" indent="0">
              <a:lnSpc>
                <a:spcPct val="150000"/>
              </a:lnSpc>
              <a:buClr>
                <a:srgbClr val="002060"/>
              </a:buClr>
              <a:buNone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afirmativo ellas establecen la especie y cantidad.</a:t>
            </a:r>
          </a:p>
          <a:p>
            <a:pPr>
              <a:lnSpc>
                <a:spcPct val="150000"/>
              </a:lnSpc>
              <a:buClr>
                <a:srgbClr val="002060"/>
              </a:buClr>
              <a:buFont typeface="Times New Roman" panose="02020603050405020304" pitchFamily="18" charset="0"/>
              <a:buChar char="•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Espacio para publicidad de terceros (optativa).</a:t>
            </a:r>
          </a:p>
          <a:p>
            <a:pPr>
              <a:lnSpc>
                <a:spcPct val="150000"/>
              </a:lnSpc>
              <a:buClr>
                <a:srgbClr val="002060"/>
              </a:buClr>
              <a:buFont typeface="Times New Roman" panose="02020603050405020304" pitchFamily="18" charset="0"/>
              <a:buChar char="•"/>
            </a:pPr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2060"/>
              </a:buClr>
              <a:buFont typeface="Times New Roman" panose="02020603050405020304" pitchFamily="18" charset="0"/>
              <a:buChar char="•"/>
            </a:pPr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2060"/>
              </a:buClr>
              <a:buFont typeface="Times New Roman" panose="02020603050405020304" pitchFamily="18" charset="0"/>
              <a:buChar char="•"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63596B7-2929-4101-9DB5-2C91D9042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47" y="374103"/>
            <a:ext cx="3437353" cy="676500"/>
          </a:xfrm>
        </p:spPr>
        <p:txBody>
          <a:bodyPr/>
          <a:lstStyle/>
          <a:p>
            <a:pPr algn="l"/>
            <a:r>
              <a:rPr lang="es-ES" sz="20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Características</a:t>
            </a:r>
            <a:r>
              <a:rPr lang="es-ES" sz="2000" dirty="0">
                <a:solidFill>
                  <a:schemeClr val="tx1"/>
                </a:solidFill>
              </a:rPr>
              <a:t>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24A9C17-3379-477B-80EA-78D399BB1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315" y="2523113"/>
            <a:ext cx="2717685" cy="2607135"/>
          </a:xfrm>
          <a:prstGeom prst="rect">
            <a:avLst/>
          </a:prstGeom>
          <a:effectLst>
            <a:outerShdw dist="50800" dir="5400000" sx="69000" sy="69000" algn="ctr" rotWithShape="0">
              <a:srgbClr val="000000">
                <a:alpha val="43137"/>
              </a:srgbClr>
            </a:outerShdw>
          </a:effectLst>
        </p:spPr>
      </p:pic>
      <p:grpSp>
        <p:nvGrpSpPr>
          <p:cNvPr id="6" name="Google Shape;1900;p62">
            <a:extLst>
              <a:ext uri="{FF2B5EF4-FFF2-40B4-BE49-F238E27FC236}">
                <a16:creationId xmlns:a16="http://schemas.microsoft.com/office/drawing/2014/main" id="{D56515C6-C3FB-492E-9EC4-7802D7F1BBC0}"/>
              </a:ext>
            </a:extLst>
          </p:cNvPr>
          <p:cNvGrpSpPr/>
          <p:nvPr/>
        </p:nvGrpSpPr>
        <p:grpSpPr>
          <a:xfrm>
            <a:off x="64177" y="4053994"/>
            <a:ext cx="2819688" cy="882332"/>
            <a:chOff x="9870500" y="916175"/>
            <a:chExt cx="4025250" cy="1259575"/>
          </a:xfrm>
        </p:grpSpPr>
        <p:sp>
          <p:nvSpPr>
            <p:cNvPr id="7" name="Google Shape;1901;p62">
              <a:extLst>
                <a:ext uri="{FF2B5EF4-FFF2-40B4-BE49-F238E27FC236}">
                  <a16:creationId xmlns:a16="http://schemas.microsoft.com/office/drawing/2014/main" id="{EDCFA7CF-40BE-4BBF-9F15-8336A8437A70}"/>
                </a:ext>
              </a:extLst>
            </p:cNvPr>
            <p:cNvSpPr/>
            <p:nvPr/>
          </p:nvSpPr>
          <p:spPr>
            <a:xfrm>
              <a:off x="12936150" y="1887150"/>
              <a:ext cx="79700" cy="79700"/>
            </a:xfrm>
            <a:custGeom>
              <a:avLst/>
              <a:gdLst/>
              <a:ahLst/>
              <a:cxnLst/>
              <a:rect l="l" t="t" r="r" b="b"/>
              <a:pathLst>
                <a:path w="3188" h="3188" extrusionOk="0">
                  <a:moveTo>
                    <a:pt x="1" y="1"/>
                  </a:moveTo>
                  <a:lnTo>
                    <a:pt x="1" y="3187"/>
                  </a:lnTo>
                  <a:lnTo>
                    <a:pt x="3187" y="3187"/>
                  </a:lnTo>
                  <a:lnTo>
                    <a:pt x="31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1902;p62">
              <a:extLst>
                <a:ext uri="{FF2B5EF4-FFF2-40B4-BE49-F238E27FC236}">
                  <a16:creationId xmlns:a16="http://schemas.microsoft.com/office/drawing/2014/main" id="{BEEAD6DF-31D0-4A4D-A89A-273BFD5038E7}"/>
                </a:ext>
              </a:extLst>
            </p:cNvPr>
            <p:cNvSpPr/>
            <p:nvPr/>
          </p:nvSpPr>
          <p:spPr>
            <a:xfrm>
              <a:off x="12442250" y="1887150"/>
              <a:ext cx="79675" cy="79700"/>
            </a:xfrm>
            <a:custGeom>
              <a:avLst/>
              <a:gdLst/>
              <a:ahLst/>
              <a:cxnLst/>
              <a:rect l="l" t="t" r="r" b="b"/>
              <a:pathLst>
                <a:path w="3187" h="3188" extrusionOk="0">
                  <a:moveTo>
                    <a:pt x="0" y="1"/>
                  </a:moveTo>
                  <a:lnTo>
                    <a:pt x="0" y="3187"/>
                  </a:lnTo>
                  <a:lnTo>
                    <a:pt x="3187" y="3187"/>
                  </a:lnTo>
                  <a:lnTo>
                    <a:pt x="31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903;p62">
              <a:extLst>
                <a:ext uri="{FF2B5EF4-FFF2-40B4-BE49-F238E27FC236}">
                  <a16:creationId xmlns:a16="http://schemas.microsoft.com/office/drawing/2014/main" id="{F75D309D-E933-422B-A150-786BEEFC7908}"/>
                </a:ext>
              </a:extLst>
            </p:cNvPr>
            <p:cNvSpPr/>
            <p:nvPr/>
          </p:nvSpPr>
          <p:spPr>
            <a:xfrm>
              <a:off x="12418850" y="1945600"/>
              <a:ext cx="647675" cy="42425"/>
            </a:xfrm>
            <a:custGeom>
              <a:avLst/>
              <a:gdLst/>
              <a:ahLst/>
              <a:cxnLst/>
              <a:rect l="l" t="t" r="r" b="b"/>
              <a:pathLst>
                <a:path w="25907" h="1697" extrusionOk="0">
                  <a:moveTo>
                    <a:pt x="1" y="1"/>
                  </a:moveTo>
                  <a:lnTo>
                    <a:pt x="1" y="1696"/>
                  </a:lnTo>
                  <a:lnTo>
                    <a:pt x="25907" y="1696"/>
                  </a:lnTo>
                  <a:lnTo>
                    <a:pt x="259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904;p62">
              <a:extLst>
                <a:ext uri="{FF2B5EF4-FFF2-40B4-BE49-F238E27FC236}">
                  <a16:creationId xmlns:a16="http://schemas.microsoft.com/office/drawing/2014/main" id="{E0443777-65ED-4017-B8AA-06DC57877E79}"/>
                </a:ext>
              </a:extLst>
            </p:cNvPr>
            <p:cNvSpPr/>
            <p:nvPr/>
          </p:nvSpPr>
          <p:spPr>
            <a:xfrm>
              <a:off x="12351225" y="982375"/>
              <a:ext cx="1515825" cy="912000"/>
            </a:xfrm>
            <a:custGeom>
              <a:avLst/>
              <a:gdLst/>
              <a:ahLst/>
              <a:cxnLst/>
              <a:rect l="l" t="t" r="r" b="b"/>
              <a:pathLst>
                <a:path w="60633" h="36480" extrusionOk="0">
                  <a:moveTo>
                    <a:pt x="5839" y="0"/>
                  </a:moveTo>
                  <a:cubicBezTo>
                    <a:pt x="3601" y="0"/>
                    <a:pt x="3318" y="2780"/>
                    <a:pt x="2992" y="4055"/>
                  </a:cubicBezTo>
                  <a:cubicBezTo>
                    <a:pt x="0" y="15834"/>
                    <a:pt x="1784" y="36479"/>
                    <a:pt x="1784" y="36479"/>
                  </a:cubicBezTo>
                  <a:lnTo>
                    <a:pt x="58023" y="36479"/>
                  </a:lnTo>
                  <a:cubicBezTo>
                    <a:pt x="59464" y="36479"/>
                    <a:pt x="60633" y="35312"/>
                    <a:pt x="60633" y="33870"/>
                  </a:cubicBezTo>
                  <a:lnTo>
                    <a:pt x="60633" y="18799"/>
                  </a:lnTo>
                  <a:cubicBezTo>
                    <a:pt x="60633" y="15723"/>
                    <a:pt x="58142" y="13233"/>
                    <a:pt x="55070" y="13233"/>
                  </a:cubicBezTo>
                  <a:lnTo>
                    <a:pt x="34927" y="13233"/>
                  </a:lnTo>
                  <a:lnTo>
                    <a:pt x="25606" y="3953"/>
                  </a:lnTo>
                  <a:cubicBezTo>
                    <a:pt x="23063" y="1421"/>
                    <a:pt x="19622" y="0"/>
                    <a:pt x="160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905;p62">
              <a:extLst>
                <a:ext uri="{FF2B5EF4-FFF2-40B4-BE49-F238E27FC236}">
                  <a16:creationId xmlns:a16="http://schemas.microsoft.com/office/drawing/2014/main" id="{9E0B2203-72BB-41A1-AFC7-D3448E89291F}"/>
                </a:ext>
              </a:extLst>
            </p:cNvPr>
            <p:cNvSpPr/>
            <p:nvPr/>
          </p:nvSpPr>
          <p:spPr>
            <a:xfrm>
              <a:off x="12492725" y="1031275"/>
              <a:ext cx="631025" cy="322550"/>
            </a:xfrm>
            <a:custGeom>
              <a:avLst/>
              <a:gdLst/>
              <a:ahLst/>
              <a:cxnLst/>
              <a:rect l="l" t="t" r="r" b="b"/>
              <a:pathLst>
                <a:path w="25241" h="12902" extrusionOk="0">
                  <a:moveTo>
                    <a:pt x="0" y="1"/>
                  </a:moveTo>
                  <a:lnTo>
                    <a:pt x="0" y="10357"/>
                  </a:lnTo>
                  <a:lnTo>
                    <a:pt x="9705" y="10357"/>
                  </a:lnTo>
                  <a:lnTo>
                    <a:pt x="13848" y="12902"/>
                  </a:lnTo>
                  <a:lnTo>
                    <a:pt x="25240" y="12902"/>
                  </a:lnTo>
                  <a:cubicBezTo>
                    <a:pt x="25241" y="11603"/>
                    <a:pt x="24744" y="10352"/>
                    <a:pt x="23854" y="9406"/>
                  </a:cubicBezTo>
                  <a:cubicBezTo>
                    <a:pt x="22690" y="8168"/>
                    <a:pt x="21011" y="6399"/>
                    <a:pt x="19712" y="5092"/>
                  </a:cubicBezTo>
                  <a:cubicBezTo>
                    <a:pt x="16984" y="2347"/>
                    <a:pt x="14134" y="100"/>
                    <a:pt x="12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906;p62">
              <a:extLst>
                <a:ext uri="{FF2B5EF4-FFF2-40B4-BE49-F238E27FC236}">
                  <a16:creationId xmlns:a16="http://schemas.microsoft.com/office/drawing/2014/main" id="{4B94ABEE-8AE1-44AA-8231-B1B70B55AA80}"/>
                </a:ext>
              </a:extLst>
            </p:cNvPr>
            <p:cNvSpPr/>
            <p:nvPr/>
          </p:nvSpPr>
          <p:spPr>
            <a:xfrm>
              <a:off x="12456475" y="1031250"/>
              <a:ext cx="111075" cy="258975"/>
            </a:xfrm>
            <a:custGeom>
              <a:avLst/>
              <a:gdLst/>
              <a:ahLst/>
              <a:cxnLst/>
              <a:rect l="l" t="t" r="r" b="b"/>
              <a:pathLst>
                <a:path w="4443" h="10359" extrusionOk="0">
                  <a:moveTo>
                    <a:pt x="1027" y="0"/>
                  </a:moveTo>
                  <a:lnTo>
                    <a:pt x="144" y="8035"/>
                  </a:lnTo>
                  <a:cubicBezTo>
                    <a:pt x="1" y="9336"/>
                    <a:pt x="423" y="10358"/>
                    <a:pt x="1732" y="10358"/>
                  </a:cubicBezTo>
                  <a:lnTo>
                    <a:pt x="3846" y="10358"/>
                  </a:lnTo>
                  <a:lnTo>
                    <a:pt x="44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907;p62">
              <a:extLst>
                <a:ext uri="{FF2B5EF4-FFF2-40B4-BE49-F238E27FC236}">
                  <a16:creationId xmlns:a16="http://schemas.microsoft.com/office/drawing/2014/main" id="{FF9CBB8E-AC1B-4ABC-9E04-1E961AF88E57}"/>
                </a:ext>
              </a:extLst>
            </p:cNvPr>
            <p:cNvSpPr/>
            <p:nvPr/>
          </p:nvSpPr>
          <p:spPr>
            <a:xfrm>
              <a:off x="13028875" y="1201325"/>
              <a:ext cx="94850" cy="152500"/>
            </a:xfrm>
            <a:custGeom>
              <a:avLst/>
              <a:gdLst/>
              <a:ahLst/>
              <a:cxnLst/>
              <a:rect l="l" t="t" r="r" b="b"/>
              <a:pathLst>
                <a:path w="3794" h="6100" extrusionOk="0">
                  <a:moveTo>
                    <a:pt x="1" y="0"/>
                  </a:moveTo>
                  <a:lnTo>
                    <a:pt x="1" y="6100"/>
                  </a:lnTo>
                  <a:lnTo>
                    <a:pt x="3794" y="6100"/>
                  </a:lnTo>
                  <a:cubicBezTo>
                    <a:pt x="3794" y="4776"/>
                    <a:pt x="3290" y="3501"/>
                    <a:pt x="2383" y="253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908;p62">
              <a:extLst>
                <a:ext uri="{FF2B5EF4-FFF2-40B4-BE49-F238E27FC236}">
                  <a16:creationId xmlns:a16="http://schemas.microsoft.com/office/drawing/2014/main" id="{AB5126E6-C244-46AD-9BA2-284B0D8FEE78}"/>
                </a:ext>
              </a:extLst>
            </p:cNvPr>
            <p:cNvSpPr/>
            <p:nvPr/>
          </p:nvSpPr>
          <p:spPr>
            <a:xfrm>
              <a:off x="12459400" y="1005375"/>
              <a:ext cx="696475" cy="889450"/>
            </a:xfrm>
            <a:custGeom>
              <a:avLst/>
              <a:gdLst/>
              <a:ahLst/>
              <a:cxnLst/>
              <a:rect l="l" t="t" r="r" b="b"/>
              <a:pathLst>
                <a:path w="27859" h="35578" fill="none" extrusionOk="0">
                  <a:moveTo>
                    <a:pt x="24329" y="35578"/>
                  </a:moveTo>
                  <a:cubicBezTo>
                    <a:pt x="25117" y="30170"/>
                    <a:pt x="26988" y="18255"/>
                    <a:pt x="27686" y="13825"/>
                  </a:cubicBezTo>
                  <a:cubicBezTo>
                    <a:pt x="27858" y="12732"/>
                    <a:pt x="27542" y="11615"/>
                    <a:pt x="26820" y="10775"/>
                  </a:cubicBezTo>
                  <a:cubicBezTo>
                    <a:pt x="24233" y="7767"/>
                    <a:pt x="17821" y="722"/>
                    <a:pt x="13954" y="0"/>
                  </a:cubicBezTo>
                  <a:lnTo>
                    <a:pt x="2163" y="0"/>
                  </a:lnTo>
                  <a:lnTo>
                    <a:pt x="0" y="35578"/>
                  </a:lnTo>
                </a:path>
              </a:pathLst>
            </a:custGeom>
            <a:noFill/>
            <a:ln w="5775" cap="flat" cmpd="sng">
              <a:solidFill>
                <a:schemeClr val="accent1"/>
              </a:solidFill>
              <a:prstDash val="solid"/>
              <a:miter lim="14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909;p62">
              <a:extLst>
                <a:ext uri="{FF2B5EF4-FFF2-40B4-BE49-F238E27FC236}">
                  <a16:creationId xmlns:a16="http://schemas.microsoft.com/office/drawing/2014/main" id="{49AC01B7-EDB4-4F97-8C02-50E0645CBAE1}"/>
                </a:ext>
              </a:extLst>
            </p:cNvPr>
            <p:cNvSpPr/>
            <p:nvPr/>
          </p:nvSpPr>
          <p:spPr>
            <a:xfrm>
              <a:off x="12528175" y="1353800"/>
              <a:ext cx="137475" cy="48925"/>
            </a:xfrm>
            <a:custGeom>
              <a:avLst/>
              <a:gdLst/>
              <a:ahLst/>
              <a:cxnLst/>
              <a:rect l="l" t="t" r="r" b="b"/>
              <a:pathLst>
                <a:path w="5499" h="1957" extrusionOk="0">
                  <a:moveTo>
                    <a:pt x="366" y="1"/>
                  </a:moveTo>
                  <a:cubicBezTo>
                    <a:pt x="164" y="1"/>
                    <a:pt x="0" y="163"/>
                    <a:pt x="0" y="365"/>
                  </a:cubicBezTo>
                  <a:lnTo>
                    <a:pt x="0" y="1591"/>
                  </a:lnTo>
                  <a:cubicBezTo>
                    <a:pt x="0" y="1793"/>
                    <a:pt x="164" y="1957"/>
                    <a:pt x="366" y="1957"/>
                  </a:cubicBezTo>
                  <a:lnTo>
                    <a:pt x="5133" y="1957"/>
                  </a:lnTo>
                  <a:cubicBezTo>
                    <a:pt x="5335" y="1957"/>
                    <a:pt x="5499" y="1793"/>
                    <a:pt x="5499" y="1591"/>
                  </a:cubicBezTo>
                  <a:lnTo>
                    <a:pt x="5499" y="365"/>
                  </a:lnTo>
                  <a:cubicBezTo>
                    <a:pt x="5499" y="163"/>
                    <a:pt x="5335" y="1"/>
                    <a:pt x="5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910;p62">
              <a:extLst>
                <a:ext uri="{FF2B5EF4-FFF2-40B4-BE49-F238E27FC236}">
                  <a16:creationId xmlns:a16="http://schemas.microsoft.com/office/drawing/2014/main" id="{9DBE7000-C6B3-4A17-B536-CB169A15FED3}"/>
                </a:ext>
              </a:extLst>
            </p:cNvPr>
            <p:cNvSpPr/>
            <p:nvPr/>
          </p:nvSpPr>
          <p:spPr>
            <a:xfrm>
              <a:off x="12528175" y="1366900"/>
              <a:ext cx="137475" cy="22700"/>
            </a:xfrm>
            <a:custGeom>
              <a:avLst/>
              <a:gdLst/>
              <a:ahLst/>
              <a:cxnLst/>
              <a:rect l="l" t="t" r="r" b="b"/>
              <a:pathLst>
                <a:path w="5499" h="908" extrusionOk="0">
                  <a:moveTo>
                    <a:pt x="249" y="1"/>
                  </a:moveTo>
                  <a:cubicBezTo>
                    <a:pt x="111" y="1"/>
                    <a:pt x="0" y="112"/>
                    <a:pt x="0" y="250"/>
                  </a:cubicBezTo>
                  <a:lnTo>
                    <a:pt x="0" y="660"/>
                  </a:lnTo>
                  <a:cubicBezTo>
                    <a:pt x="0" y="797"/>
                    <a:pt x="111" y="908"/>
                    <a:pt x="249" y="908"/>
                  </a:cubicBezTo>
                  <a:lnTo>
                    <a:pt x="5250" y="908"/>
                  </a:lnTo>
                  <a:cubicBezTo>
                    <a:pt x="5388" y="908"/>
                    <a:pt x="5499" y="797"/>
                    <a:pt x="5499" y="660"/>
                  </a:cubicBezTo>
                  <a:lnTo>
                    <a:pt x="5499" y="250"/>
                  </a:lnTo>
                  <a:cubicBezTo>
                    <a:pt x="5499" y="112"/>
                    <a:pt x="5388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911;p62">
              <a:extLst>
                <a:ext uri="{FF2B5EF4-FFF2-40B4-BE49-F238E27FC236}">
                  <a16:creationId xmlns:a16="http://schemas.microsoft.com/office/drawing/2014/main" id="{AE06720E-99DD-4039-A53E-4EAA6C2BADEF}"/>
                </a:ext>
              </a:extLst>
            </p:cNvPr>
            <p:cNvSpPr/>
            <p:nvPr/>
          </p:nvSpPr>
          <p:spPr>
            <a:xfrm>
              <a:off x="12991225" y="1120400"/>
              <a:ext cx="75300" cy="188075"/>
            </a:xfrm>
            <a:custGeom>
              <a:avLst/>
              <a:gdLst/>
              <a:ahLst/>
              <a:cxnLst/>
              <a:rect l="l" t="t" r="r" b="b"/>
              <a:pathLst>
                <a:path w="3012" h="7523" extrusionOk="0">
                  <a:moveTo>
                    <a:pt x="0" y="1"/>
                  </a:moveTo>
                  <a:lnTo>
                    <a:pt x="2" y="7523"/>
                  </a:lnTo>
                  <a:lnTo>
                    <a:pt x="1327" y="7523"/>
                  </a:lnTo>
                  <a:cubicBezTo>
                    <a:pt x="2258" y="7523"/>
                    <a:pt x="3012" y="6770"/>
                    <a:pt x="3012" y="5838"/>
                  </a:cubicBezTo>
                  <a:lnTo>
                    <a:pt x="3012" y="1685"/>
                  </a:lnTo>
                  <a:cubicBezTo>
                    <a:pt x="3012" y="755"/>
                    <a:pt x="2257" y="1"/>
                    <a:pt x="13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912;p62">
              <a:extLst>
                <a:ext uri="{FF2B5EF4-FFF2-40B4-BE49-F238E27FC236}">
                  <a16:creationId xmlns:a16="http://schemas.microsoft.com/office/drawing/2014/main" id="{2B139508-AB29-4A42-9246-B7C172BBC2DC}"/>
                </a:ext>
              </a:extLst>
            </p:cNvPr>
            <p:cNvSpPr/>
            <p:nvPr/>
          </p:nvSpPr>
          <p:spPr>
            <a:xfrm>
              <a:off x="13015825" y="1236950"/>
              <a:ext cx="51800" cy="20300"/>
            </a:xfrm>
            <a:custGeom>
              <a:avLst/>
              <a:gdLst/>
              <a:ahLst/>
              <a:cxnLst/>
              <a:rect l="l" t="t" r="r" b="b"/>
              <a:pathLst>
                <a:path w="2072" h="812" extrusionOk="0">
                  <a:moveTo>
                    <a:pt x="0" y="0"/>
                  </a:moveTo>
                  <a:lnTo>
                    <a:pt x="0" y="812"/>
                  </a:lnTo>
                  <a:lnTo>
                    <a:pt x="2072" y="812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13;p62">
              <a:extLst>
                <a:ext uri="{FF2B5EF4-FFF2-40B4-BE49-F238E27FC236}">
                  <a16:creationId xmlns:a16="http://schemas.microsoft.com/office/drawing/2014/main" id="{F9C88D17-4B9F-41E8-883C-9FFAD00038CC}"/>
                </a:ext>
              </a:extLst>
            </p:cNvPr>
            <p:cNvSpPr/>
            <p:nvPr/>
          </p:nvSpPr>
          <p:spPr>
            <a:xfrm>
              <a:off x="13840325" y="1683375"/>
              <a:ext cx="55425" cy="211000"/>
            </a:xfrm>
            <a:custGeom>
              <a:avLst/>
              <a:gdLst/>
              <a:ahLst/>
              <a:cxnLst/>
              <a:rect l="l" t="t" r="r" b="b"/>
              <a:pathLst>
                <a:path w="2217" h="8440" extrusionOk="0">
                  <a:moveTo>
                    <a:pt x="1" y="1"/>
                  </a:moveTo>
                  <a:lnTo>
                    <a:pt x="1" y="8439"/>
                  </a:lnTo>
                  <a:lnTo>
                    <a:pt x="260" y="8439"/>
                  </a:lnTo>
                  <a:cubicBezTo>
                    <a:pt x="1340" y="8439"/>
                    <a:pt x="2216" y="7564"/>
                    <a:pt x="2216" y="6483"/>
                  </a:cubicBezTo>
                  <a:lnTo>
                    <a:pt x="2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1914;p62">
              <a:extLst>
                <a:ext uri="{FF2B5EF4-FFF2-40B4-BE49-F238E27FC236}">
                  <a16:creationId xmlns:a16="http://schemas.microsoft.com/office/drawing/2014/main" id="{BC129224-4E77-4FDB-8BF5-90C8ED3ED134}"/>
                </a:ext>
              </a:extLst>
            </p:cNvPr>
            <p:cNvSpPr/>
            <p:nvPr/>
          </p:nvSpPr>
          <p:spPr>
            <a:xfrm>
              <a:off x="13115300" y="1419650"/>
              <a:ext cx="738475" cy="474725"/>
            </a:xfrm>
            <a:custGeom>
              <a:avLst/>
              <a:gdLst/>
              <a:ahLst/>
              <a:cxnLst/>
              <a:rect l="l" t="t" r="r" b="b"/>
              <a:pathLst>
                <a:path w="29539" h="18989" extrusionOk="0">
                  <a:moveTo>
                    <a:pt x="14771" y="1"/>
                  </a:moveTo>
                  <a:cubicBezTo>
                    <a:pt x="6615" y="1"/>
                    <a:pt x="1" y="6613"/>
                    <a:pt x="1" y="14770"/>
                  </a:cubicBezTo>
                  <a:cubicBezTo>
                    <a:pt x="1" y="16199"/>
                    <a:pt x="206" y="17620"/>
                    <a:pt x="613" y="18988"/>
                  </a:cubicBezTo>
                  <a:lnTo>
                    <a:pt x="28926" y="18988"/>
                  </a:lnTo>
                  <a:cubicBezTo>
                    <a:pt x="29333" y="17620"/>
                    <a:pt x="29538" y="16199"/>
                    <a:pt x="29538" y="14770"/>
                  </a:cubicBezTo>
                  <a:cubicBezTo>
                    <a:pt x="29538" y="6613"/>
                    <a:pt x="22925" y="1"/>
                    <a:pt x="147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915;p62">
              <a:extLst>
                <a:ext uri="{FF2B5EF4-FFF2-40B4-BE49-F238E27FC236}">
                  <a16:creationId xmlns:a16="http://schemas.microsoft.com/office/drawing/2014/main" id="{5373F604-1796-47FF-B742-DBA5F9B697CE}"/>
                </a:ext>
              </a:extLst>
            </p:cNvPr>
            <p:cNvSpPr/>
            <p:nvPr/>
          </p:nvSpPr>
          <p:spPr>
            <a:xfrm>
              <a:off x="13175700" y="1533725"/>
              <a:ext cx="617675" cy="360650"/>
            </a:xfrm>
            <a:custGeom>
              <a:avLst/>
              <a:gdLst/>
              <a:ahLst/>
              <a:cxnLst/>
              <a:rect l="l" t="t" r="r" b="b"/>
              <a:pathLst>
                <a:path w="24707" h="14426" extrusionOk="0">
                  <a:moveTo>
                    <a:pt x="12355" y="1"/>
                  </a:moveTo>
                  <a:cubicBezTo>
                    <a:pt x="5535" y="1"/>
                    <a:pt x="2" y="5806"/>
                    <a:pt x="2" y="12969"/>
                  </a:cubicBezTo>
                  <a:cubicBezTo>
                    <a:pt x="1" y="13456"/>
                    <a:pt x="28" y="13943"/>
                    <a:pt x="80" y="14425"/>
                  </a:cubicBezTo>
                  <a:lnTo>
                    <a:pt x="24627" y="14425"/>
                  </a:lnTo>
                  <a:cubicBezTo>
                    <a:pt x="24679" y="13943"/>
                    <a:pt x="24706" y="13456"/>
                    <a:pt x="24705" y="12969"/>
                  </a:cubicBezTo>
                  <a:cubicBezTo>
                    <a:pt x="24705" y="5806"/>
                    <a:pt x="19175" y="1"/>
                    <a:pt x="12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916;p62">
              <a:extLst>
                <a:ext uri="{FF2B5EF4-FFF2-40B4-BE49-F238E27FC236}">
                  <a16:creationId xmlns:a16="http://schemas.microsoft.com/office/drawing/2014/main" id="{029385E9-D01B-48B9-9F9D-69CC7A7EE55A}"/>
                </a:ext>
              </a:extLst>
            </p:cNvPr>
            <p:cNvSpPr/>
            <p:nvPr/>
          </p:nvSpPr>
          <p:spPr>
            <a:xfrm>
              <a:off x="13225150" y="1657000"/>
              <a:ext cx="518775" cy="518750"/>
            </a:xfrm>
            <a:custGeom>
              <a:avLst/>
              <a:gdLst/>
              <a:ahLst/>
              <a:cxnLst/>
              <a:rect l="l" t="t" r="r" b="b"/>
              <a:pathLst>
                <a:path w="20751" h="20750" extrusionOk="0">
                  <a:moveTo>
                    <a:pt x="10375" y="0"/>
                  </a:moveTo>
                  <a:cubicBezTo>
                    <a:pt x="7623" y="0"/>
                    <a:pt x="4985" y="1094"/>
                    <a:pt x="3040" y="3039"/>
                  </a:cubicBezTo>
                  <a:cubicBezTo>
                    <a:pt x="1094" y="4985"/>
                    <a:pt x="0" y="7623"/>
                    <a:pt x="0" y="10376"/>
                  </a:cubicBezTo>
                  <a:cubicBezTo>
                    <a:pt x="0" y="13126"/>
                    <a:pt x="1094" y="15766"/>
                    <a:pt x="3040" y="17711"/>
                  </a:cubicBezTo>
                  <a:cubicBezTo>
                    <a:pt x="4985" y="19657"/>
                    <a:pt x="7623" y="20749"/>
                    <a:pt x="10375" y="20749"/>
                  </a:cubicBezTo>
                  <a:cubicBezTo>
                    <a:pt x="13128" y="20749"/>
                    <a:pt x="15766" y="19657"/>
                    <a:pt x="17711" y="17711"/>
                  </a:cubicBezTo>
                  <a:cubicBezTo>
                    <a:pt x="19657" y="15766"/>
                    <a:pt x="20751" y="13126"/>
                    <a:pt x="20751" y="10376"/>
                  </a:cubicBezTo>
                  <a:cubicBezTo>
                    <a:pt x="20751" y="7623"/>
                    <a:pt x="19657" y="4985"/>
                    <a:pt x="17711" y="3039"/>
                  </a:cubicBezTo>
                  <a:cubicBezTo>
                    <a:pt x="15766" y="1094"/>
                    <a:pt x="13128" y="0"/>
                    <a:pt x="103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1917;p62">
              <a:extLst>
                <a:ext uri="{FF2B5EF4-FFF2-40B4-BE49-F238E27FC236}">
                  <a16:creationId xmlns:a16="http://schemas.microsoft.com/office/drawing/2014/main" id="{2983274A-178E-4165-ADE3-31E68D7A9E82}"/>
                </a:ext>
              </a:extLst>
            </p:cNvPr>
            <p:cNvSpPr/>
            <p:nvPr/>
          </p:nvSpPr>
          <p:spPr>
            <a:xfrm>
              <a:off x="13289900" y="1721750"/>
              <a:ext cx="389275" cy="389275"/>
            </a:xfrm>
            <a:custGeom>
              <a:avLst/>
              <a:gdLst/>
              <a:ahLst/>
              <a:cxnLst/>
              <a:rect l="l" t="t" r="r" b="b"/>
              <a:pathLst>
                <a:path w="15571" h="15571" extrusionOk="0">
                  <a:moveTo>
                    <a:pt x="7785" y="0"/>
                  </a:moveTo>
                  <a:cubicBezTo>
                    <a:pt x="5721" y="0"/>
                    <a:pt x="3741" y="820"/>
                    <a:pt x="2281" y="2280"/>
                  </a:cubicBezTo>
                  <a:cubicBezTo>
                    <a:pt x="820" y="3741"/>
                    <a:pt x="0" y="5720"/>
                    <a:pt x="0" y="7786"/>
                  </a:cubicBezTo>
                  <a:cubicBezTo>
                    <a:pt x="0" y="9850"/>
                    <a:pt x="820" y="11831"/>
                    <a:pt x="2281" y="13290"/>
                  </a:cubicBezTo>
                  <a:cubicBezTo>
                    <a:pt x="3741" y="14751"/>
                    <a:pt x="5721" y="15571"/>
                    <a:pt x="7785" y="15571"/>
                  </a:cubicBezTo>
                  <a:cubicBezTo>
                    <a:pt x="9850" y="15571"/>
                    <a:pt x="11830" y="14751"/>
                    <a:pt x="13290" y="13290"/>
                  </a:cubicBezTo>
                  <a:cubicBezTo>
                    <a:pt x="14751" y="11831"/>
                    <a:pt x="15571" y="9850"/>
                    <a:pt x="15571" y="7786"/>
                  </a:cubicBezTo>
                  <a:cubicBezTo>
                    <a:pt x="15571" y="5720"/>
                    <a:pt x="14751" y="3741"/>
                    <a:pt x="13290" y="2280"/>
                  </a:cubicBezTo>
                  <a:cubicBezTo>
                    <a:pt x="11830" y="820"/>
                    <a:pt x="9850" y="0"/>
                    <a:pt x="7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1918;p62">
              <a:extLst>
                <a:ext uri="{FF2B5EF4-FFF2-40B4-BE49-F238E27FC236}">
                  <a16:creationId xmlns:a16="http://schemas.microsoft.com/office/drawing/2014/main" id="{4D5151EC-856B-4945-B285-E25E64E9EAEC}"/>
                </a:ext>
              </a:extLst>
            </p:cNvPr>
            <p:cNvSpPr/>
            <p:nvPr/>
          </p:nvSpPr>
          <p:spPr>
            <a:xfrm>
              <a:off x="13323325" y="1755175"/>
              <a:ext cx="322425" cy="322400"/>
            </a:xfrm>
            <a:custGeom>
              <a:avLst/>
              <a:gdLst/>
              <a:ahLst/>
              <a:cxnLst/>
              <a:rect l="l" t="t" r="r" b="b"/>
              <a:pathLst>
                <a:path w="12897" h="12896" extrusionOk="0">
                  <a:moveTo>
                    <a:pt x="6448" y="0"/>
                  </a:moveTo>
                  <a:cubicBezTo>
                    <a:pt x="2888" y="0"/>
                    <a:pt x="0" y="2886"/>
                    <a:pt x="0" y="6449"/>
                  </a:cubicBezTo>
                  <a:cubicBezTo>
                    <a:pt x="0" y="10010"/>
                    <a:pt x="2888" y="12896"/>
                    <a:pt x="6448" y="12896"/>
                  </a:cubicBezTo>
                  <a:cubicBezTo>
                    <a:pt x="10009" y="12896"/>
                    <a:pt x="12897" y="10010"/>
                    <a:pt x="12897" y="6449"/>
                  </a:cubicBezTo>
                  <a:cubicBezTo>
                    <a:pt x="12897" y="2886"/>
                    <a:pt x="10009" y="0"/>
                    <a:pt x="64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1919;p62">
              <a:extLst>
                <a:ext uri="{FF2B5EF4-FFF2-40B4-BE49-F238E27FC236}">
                  <a16:creationId xmlns:a16="http://schemas.microsoft.com/office/drawing/2014/main" id="{05702189-6439-4632-8AC8-46B389D1B1C5}"/>
                </a:ext>
              </a:extLst>
            </p:cNvPr>
            <p:cNvSpPr/>
            <p:nvPr/>
          </p:nvSpPr>
          <p:spPr>
            <a:xfrm>
              <a:off x="13337700" y="1769550"/>
              <a:ext cx="293675" cy="293650"/>
            </a:xfrm>
            <a:custGeom>
              <a:avLst/>
              <a:gdLst/>
              <a:ahLst/>
              <a:cxnLst/>
              <a:rect l="l" t="t" r="r" b="b"/>
              <a:pathLst>
                <a:path w="11747" h="11746" extrusionOk="0">
                  <a:moveTo>
                    <a:pt x="5873" y="1"/>
                  </a:moveTo>
                  <a:cubicBezTo>
                    <a:pt x="2630" y="1"/>
                    <a:pt x="0" y="2630"/>
                    <a:pt x="0" y="5874"/>
                  </a:cubicBezTo>
                  <a:cubicBezTo>
                    <a:pt x="0" y="9117"/>
                    <a:pt x="2630" y="11745"/>
                    <a:pt x="5873" y="11745"/>
                  </a:cubicBezTo>
                  <a:cubicBezTo>
                    <a:pt x="9117" y="11745"/>
                    <a:pt x="11747" y="9117"/>
                    <a:pt x="11747" y="5874"/>
                  </a:cubicBezTo>
                  <a:cubicBezTo>
                    <a:pt x="11747" y="2630"/>
                    <a:pt x="9117" y="1"/>
                    <a:pt x="5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1920;p62">
              <a:extLst>
                <a:ext uri="{FF2B5EF4-FFF2-40B4-BE49-F238E27FC236}">
                  <a16:creationId xmlns:a16="http://schemas.microsoft.com/office/drawing/2014/main" id="{73571114-51BD-4D8D-B040-EB0F65B52583}"/>
                </a:ext>
              </a:extLst>
            </p:cNvPr>
            <p:cNvSpPr/>
            <p:nvPr/>
          </p:nvSpPr>
          <p:spPr>
            <a:xfrm>
              <a:off x="13339150" y="1783950"/>
              <a:ext cx="277850" cy="264875"/>
            </a:xfrm>
            <a:custGeom>
              <a:avLst/>
              <a:gdLst/>
              <a:ahLst/>
              <a:cxnLst/>
              <a:rect l="l" t="t" r="r" b="b"/>
              <a:pathLst>
                <a:path w="11114" h="10595" extrusionOk="0">
                  <a:moveTo>
                    <a:pt x="5815" y="0"/>
                  </a:moveTo>
                  <a:cubicBezTo>
                    <a:pt x="4460" y="0"/>
                    <a:pt x="3104" y="517"/>
                    <a:pt x="2069" y="1552"/>
                  </a:cubicBezTo>
                  <a:cubicBezTo>
                    <a:pt x="1" y="3620"/>
                    <a:pt x="1" y="6973"/>
                    <a:pt x="2069" y="9042"/>
                  </a:cubicBezTo>
                  <a:cubicBezTo>
                    <a:pt x="3063" y="10036"/>
                    <a:pt x="4410" y="10594"/>
                    <a:pt x="5815" y="10594"/>
                  </a:cubicBezTo>
                  <a:cubicBezTo>
                    <a:pt x="7221" y="10594"/>
                    <a:pt x="8568" y="10036"/>
                    <a:pt x="9561" y="9042"/>
                  </a:cubicBezTo>
                  <a:cubicBezTo>
                    <a:pt x="10555" y="8050"/>
                    <a:pt x="11113" y="6701"/>
                    <a:pt x="11113" y="5298"/>
                  </a:cubicBezTo>
                  <a:cubicBezTo>
                    <a:pt x="11113" y="3892"/>
                    <a:pt x="10555" y="2545"/>
                    <a:pt x="9561" y="1552"/>
                  </a:cubicBezTo>
                  <a:cubicBezTo>
                    <a:pt x="8527" y="517"/>
                    <a:pt x="7171" y="0"/>
                    <a:pt x="5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1921;p62">
              <a:extLst>
                <a:ext uri="{FF2B5EF4-FFF2-40B4-BE49-F238E27FC236}">
                  <a16:creationId xmlns:a16="http://schemas.microsoft.com/office/drawing/2014/main" id="{04010D1F-4EB9-4233-9C40-15BF3B21B92F}"/>
                </a:ext>
              </a:extLst>
            </p:cNvPr>
            <p:cNvSpPr/>
            <p:nvPr/>
          </p:nvSpPr>
          <p:spPr>
            <a:xfrm>
              <a:off x="13372375" y="1804225"/>
              <a:ext cx="224325" cy="224300"/>
            </a:xfrm>
            <a:custGeom>
              <a:avLst/>
              <a:gdLst/>
              <a:ahLst/>
              <a:cxnLst/>
              <a:rect l="l" t="t" r="r" b="b"/>
              <a:pathLst>
                <a:path w="8973" h="8972" extrusionOk="0">
                  <a:moveTo>
                    <a:pt x="4486" y="0"/>
                  </a:moveTo>
                  <a:cubicBezTo>
                    <a:pt x="2009" y="0"/>
                    <a:pt x="0" y="2008"/>
                    <a:pt x="0" y="4487"/>
                  </a:cubicBezTo>
                  <a:cubicBezTo>
                    <a:pt x="0" y="6964"/>
                    <a:pt x="2009" y="8972"/>
                    <a:pt x="4486" y="8972"/>
                  </a:cubicBezTo>
                  <a:cubicBezTo>
                    <a:pt x="6964" y="8972"/>
                    <a:pt x="8973" y="6964"/>
                    <a:pt x="8973" y="4487"/>
                  </a:cubicBezTo>
                  <a:cubicBezTo>
                    <a:pt x="8973" y="2008"/>
                    <a:pt x="6964" y="0"/>
                    <a:pt x="44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1922;p62">
              <a:extLst>
                <a:ext uri="{FF2B5EF4-FFF2-40B4-BE49-F238E27FC236}">
                  <a16:creationId xmlns:a16="http://schemas.microsoft.com/office/drawing/2014/main" id="{4FC508BC-8653-493D-A1FA-781E20616410}"/>
                </a:ext>
              </a:extLst>
            </p:cNvPr>
            <p:cNvSpPr/>
            <p:nvPr/>
          </p:nvSpPr>
          <p:spPr>
            <a:xfrm>
              <a:off x="13426075" y="1857900"/>
              <a:ext cx="116925" cy="116950"/>
            </a:xfrm>
            <a:custGeom>
              <a:avLst/>
              <a:gdLst/>
              <a:ahLst/>
              <a:cxnLst/>
              <a:rect l="l" t="t" r="r" b="b"/>
              <a:pathLst>
                <a:path w="4677" h="4678" extrusionOk="0">
                  <a:moveTo>
                    <a:pt x="2338" y="0"/>
                  </a:moveTo>
                  <a:cubicBezTo>
                    <a:pt x="1047" y="0"/>
                    <a:pt x="1" y="1048"/>
                    <a:pt x="1" y="2340"/>
                  </a:cubicBezTo>
                  <a:cubicBezTo>
                    <a:pt x="1" y="3631"/>
                    <a:pt x="1047" y="4677"/>
                    <a:pt x="2338" y="4677"/>
                  </a:cubicBezTo>
                  <a:cubicBezTo>
                    <a:pt x="3630" y="4677"/>
                    <a:pt x="4676" y="3631"/>
                    <a:pt x="4676" y="2340"/>
                  </a:cubicBezTo>
                  <a:cubicBezTo>
                    <a:pt x="4676" y="1048"/>
                    <a:pt x="3630" y="0"/>
                    <a:pt x="2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1923;p62">
              <a:extLst>
                <a:ext uri="{FF2B5EF4-FFF2-40B4-BE49-F238E27FC236}">
                  <a16:creationId xmlns:a16="http://schemas.microsoft.com/office/drawing/2014/main" id="{5B29555C-9BB0-40FE-8A71-135E652A29AA}"/>
                </a:ext>
              </a:extLst>
            </p:cNvPr>
            <p:cNvSpPr/>
            <p:nvPr/>
          </p:nvSpPr>
          <p:spPr>
            <a:xfrm>
              <a:off x="13443200" y="1875025"/>
              <a:ext cx="82675" cy="82700"/>
            </a:xfrm>
            <a:custGeom>
              <a:avLst/>
              <a:gdLst/>
              <a:ahLst/>
              <a:cxnLst/>
              <a:rect l="l" t="t" r="r" b="b"/>
              <a:pathLst>
                <a:path w="3307" h="3308" extrusionOk="0">
                  <a:moveTo>
                    <a:pt x="1653" y="0"/>
                  </a:moveTo>
                  <a:cubicBezTo>
                    <a:pt x="741" y="0"/>
                    <a:pt x="0" y="741"/>
                    <a:pt x="0" y="1655"/>
                  </a:cubicBezTo>
                  <a:cubicBezTo>
                    <a:pt x="0" y="2567"/>
                    <a:pt x="741" y="3308"/>
                    <a:pt x="1653" y="3308"/>
                  </a:cubicBezTo>
                  <a:cubicBezTo>
                    <a:pt x="2566" y="3308"/>
                    <a:pt x="3307" y="2567"/>
                    <a:pt x="3307" y="1655"/>
                  </a:cubicBezTo>
                  <a:cubicBezTo>
                    <a:pt x="3307" y="741"/>
                    <a:pt x="2566" y="0"/>
                    <a:pt x="16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1924;p62">
              <a:extLst>
                <a:ext uri="{FF2B5EF4-FFF2-40B4-BE49-F238E27FC236}">
                  <a16:creationId xmlns:a16="http://schemas.microsoft.com/office/drawing/2014/main" id="{A766A824-A821-484A-9BC0-FBC78AF4F79F}"/>
                </a:ext>
              </a:extLst>
            </p:cNvPr>
            <p:cNvSpPr/>
            <p:nvPr/>
          </p:nvSpPr>
          <p:spPr>
            <a:xfrm>
              <a:off x="13455300" y="1887125"/>
              <a:ext cx="58475" cy="58500"/>
            </a:xfrm>
            <a:custGeom>
              <a:avLst/>
              <a:gdLst/>
              <a:ahLst/>
              <a:cxnLst/>
              <a:rect l="l" t="t" r="r" b="b"/>
              <a:pathLst>
                <a:path w="2339" h="2340" extrusionOk="0">
                  <a:moveTo>
                    <a:pt x="1169" y="0"/>
                  </a:moveTo>
                  <a:cubicBezTo>
                    <a:pt x="525" y="0"/>
                    <a:pt x="1" y="524"/>
                    <a:pt x="1" y="1171"/>
                  </a:cubicBezTo>
                  <a:cubicBezTo>
                    <a:pt x="1" y="1816"/>
                    <a:pt x="525" y="2340"/>
                    <a:pt x="1169" y="2340"/>
                  </a:cubicBezTo>
                  <a:cubicBezTo>
                    <a:pt x="1814" y="2340"/>
                    <a:pt x="2338" y="1816"/>
                    <a:pt x="2338" y="1171"/>
                  </a:cubicBezTo>
                  <a:cubicBezTo>
                    <a:pt x="2338" y="524"/>
                    <a:pt x="1814" y="0"/>
                    <a:pt x="11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1925;p62">
              <a:extLst>
                <a:ext uri="{FF2B5EF4-FFF2-40B4-BE49-F238E27FC236}">
                  <a16:creationId xmlns:a16="http://schemas.microsoft.com/office/drawing/2014/main" id="{7522D4E6-4FE7-4A4C-B8B4-80F95009FA40}"/>
                </a:ext>
              </a:extLst>
            </p:cNvPr>
            <p:cNvSpPr/>
            <p:nvPr/>
          </p:nvSpPr>
          <p:spPr>
            <a:xfrm>
              <a:off x="13447725" y="1819050"/>
              <a:ext cx="73625" cy="19725"/>
            </a:xfrm>
            <a:custGeom>
              <a:avLst/>
              <a:gdLst/>
              <a:ahLst/>
              <a:cxnLst/>
              <a:rect l="l" t="t" r="r" b="b"/>
              <a:pathLst>
                <a:path w="2945" h="789" extrusionOk="0">
                  <a:moveTo>
                    <a:pt x="1472" y="1"/>
                  </a:moveTo>
                  <a:cubicBezTo>
                    <a:pt x="660" y="1"/>
                    <a:pt x="0" y="178"/>
                    <a:pt x="0" y="395"/>
                  </a:cubicBezTo>
                  <a:cubicBezTo>
                    <a:pt x="0" y="612"/>
                    <a:pt x="660" y="788"/>
                    <a:pt x="1472" y="788"/>
                  </a:cubicBezTo>
                  <a:cubicBezTo>
                    <a:pt x="2287" y="788"/>
                    <a:pt x="2945" y="612"/>
                    <a:pt x="2945" y="395"/>
                  </a:cubicBezTo>
                  <a:cubicBezTo>
                    <a:pt x="2945" y="178"/>
                    <a:pt x="2287" y="1"/>
                    <a:pt x="1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1926;p62">
              <a:extLst>
                <a:ext uri="{FF2B5EF4-FFF2-40B4-BE49-F238E27FC236}">
                  <a16:creationId xmlns:a16="http://schemas.microsoft.com/office/drawing/2014/main" id="{3A4B48C0-6816-4E28-BBA8-1E400F5586D2}"/>
                </a:ext>
              </a:extLst>
            </p:cNvPr>
            <p:cNvSpPr/>
            <p:nvPr/>
          </p:nvSpPr>
          <p:spPr>
            <a:xfrm>
              <a:off x="13556150" y="1859100"/>
              <a:ext cx="29250" cy="71450"/>
            </a:xfrm>
            <a:custGeom>
              <a:avLst/>
              <a:gdLst/>
              <a:ahLst/>
              <a:cxnLst/>
              <a:rect l="l" t="t" r="r" b="b"/>
              <a:pathLst>
                <a:path w="1170" h="2858" extrusionOk="0">
                  <a:moveTo>
                    <a:pt x="243" y="0"/>
                  </a:moveTo>
                  <a:cubicBezTo>
                    <a:pt x="233" y="0"/>
                    <a:pt x="224" y="1"/>
                    <a:pt x="215" y="4"/>
                  </a:cubicBezTo>
                  <a:cubicBezTo>
                    <a:pt x="4" y="59"/>
                    <a:pt x="0" y="741"/>
                    <a:pt x="204" y="1528"/>
                  </a:cubicBezTo>
                  <a:cubicBezTo>
                    <a:pt x="399" y="2280"/>
                    <a:pt x="714" y="2858"/>
                    <a:pt x="926" y="2858"/>
                  </a:cubicBezTo>
                  <a:cubicBezTo>
                    <a:pt x="936" y="2858"/>
                    <a:pt x="945" y="2856"/>
                    <a:pt x="954" y="2854"/>
                  </a:cubicBezTo>
                  <a:cubicBezTo>
                    <a:pt x="1165" y="2800"/>
                    <a:pt x="1169" y="2118"/>
                    <a:pt x="965" y="1331"/>
                  </a:cubicBezTo>
                  <a:cubicBezTo>
                    <a:pt x="769" y="577"/>
                    <a:pt x="454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1927;p62">
              <a:extLst>
                <a:ext uri="{FF2B5EF4-FFF2-40B4-BE49-F238E27FC236}">
                  <a16:creationId xmlns:a16="http://schemas.microsoft.com/office/drawing/2014/main" id="{6548FBD4-10EA-49AF-8120-AF41A16A7CAB}"/>
                </a:ext>
              </a:extLst>
            </p:cNvPr>
            <p:cNvSpPr/>
            <p:nvPr/>
          </p:nvSpPr>
          <p:spPr>
            <a:xfrm>
              <a:off x="13502275" y="1966450"/>
              <a:ext cx="66800" cy="44775"/>
            </a:xfrm>
            <a:custGeom>
              <a:avLst/>
              <a:gdLst/>
              <a:ahLst/>
              <a:cxnLst/>
              <a:rect l="l" t="t" r="r" b="b"/>
              <a:pathLst>
                <a:path w="2672" h="1791" extrusionOk="0">
                  <a:moveTo>
                    <a:pt x="2387" y="0"/>
                  </a:moveTo>
                  <a:cubicBezTo>
                    <a:pt x="2128" y="0"/>
                    <a:pt x="1629" y="217"/>
                    <a:pt x="1113" y="572"/>
                  </a:cubicBezTo>
                  <a:cubicBezTo>
                    <a:pt x="444" y="1032"/>
                    <a:pt x="1" y="1550"/>
                    <a:pt x="123" y="1729"/>
                  </a:cubicBezTo>
                  <a:cubicBezTo>
                    <a:pt x="152" y="1771"/>
                    <a:pt x="208" y="1790"/>
                    <a:pt x="286" y="1790"/>
                  </a:cubicBezTo>
                  <a:cubicBezTo>
                    <a:pt x="546" y="1790"/>
                    <a:pt x="1044" y="1573"/>
                    <a:pt x="1559" y="1220"/>
                  </a:cubicBezTo>
                  <a:cubicBezTo>
                    <a:pt x="2229" y="758"/>
                    <a:pt x="2672" y="240"/>
                    <a:pt x="2550" y="61"/>
                  </a:cubicBezTo>
                  <a:cubicBezTo>
                    <a:pt x="2521" y="20"/>
                    <a:pt x="2465" y="0"/>
                    <a:pt x="23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1928;p62">
              <a:extLst>
                <a:ext uri="{FF2B5EF4-FFF2-40B4-BE49-F238E27FC236}">
                  <a16:creationId xmlns:a16="http://schemas.microsoft.com/office/drawing/2014/main" id="{A513C113-6D01-42DD-81F9-332226EAF3FD}"/>
                </a:ext>
              </a:extLst>
            </p:cNvPr>
            <p:cNvSpPr/>
            <p:nvPr/>
          </p:nvSpPr>
          <p:spPr>
            <a:xfrm>
              <a:off x="13402225" y="1965175"/>
              <a:ext cx="66275" cy="45650"/>
            </a:xfrm>
            <a:custGeom>
              <a:avLst/>
              <a:gdLst/>
              <a:ahLst/>
              <a:cxnLst/>
              <a:rect l="l" t="t" r="r" b="b"/>
              <a:pathLst>
                <a:path w="2651" h="1826" extrusionOk="0">
                  <a:moveTo>
                    <a:pt x="282" y="1"/>
                  </a:moveTo>
                  <a:cubicBezTo>
                    <a:pt x="208" y="1"/>
                    <a:pt x="154" y="20"/>
                    <a:pt x="126" y="59"/>
                  </a:cubicBezTo>
                  <a:cubicBezTo>
                    <a:pt x="1" y="236"/>
                    <a:pt x="435" y="762"/>
                    <a:pt x="1097" y="1234"/>
                  </a:cubicBezTo>
                  <a:cubicBezTo>
                    <a:pt x="1611" y="1600"/>
                    <a:pt x="2111" y="1826"/>
                    <a:pt x="2368" y="1826"/>
                  </a:cubicBezTo>
                  <a:cubicBezTo>
                    <a:pt x="2442" y="1826"/>
                    <a:pt x="2496" y="1807"/>
                    <a:pt x="2524" y="1768"/>
                  </a:cubicBezTo>
                  <a:cubicBezTo>
                    <a:pt x="2650" y="1591"/>
                    <a:pt x="2216" y="1066"/>
                    <a:pt x="1554" y="593"/>
                  </a:cubicBezTo>
                  <a:cubicBezTo>
                    <a:pt x="1039" y="227"/>
                    <a:pt x="539" y="1"/>
                    <a:pt x="2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1929;p62">
              <a:extLst>
                <a:ext uri="{FF2B5EF4-FFF2-40B4-BE49-F238E27FC236}">
                  <a16:creationId xmlns:a16="http://schemas.microsoft.com/office/drawing/2014/main" id="{69A56024-9AC3-426A-A343-9A6567205B5A}"/>
                </a:ext>
              </a:extLst>
            </p:cNvPr>
            <p:cNvSpPr/>
            <p:nvPr/>
          </p:nvSpPr>
          <p:spPr>
            <a:xfrm>
              <a:off x="13386750" y="1857875"/>
              <a:ext cx="30100" cy="71150"/>
            </a:xfrm>
            <a:custGeom>
              <a:avLst/>
              <a:gdLst/>
              <a:ahLst/>
              <a:cxnLst/>
              <a:rect l="l" t="t" r="r" b="b"/>
              <a:pathLst>
                <a:path w="1204" h="2846" extrusionOk="0">
                  <a:moveTo>
                    <a:pt x="965" y="0"/>
                  </a:moveTo>
                  <a:cubicBezTo>
                    <a:pt x="754" y="0"/>
                    <a:pt x="431" y="570"/>
                    <a:pt x="224" y="1318"/>
                  </a:cubicBezTo>
                  <a:cubicBezTo>
                    <a:pt x="6" y="2103"/>
                    <a:pt x="0" y="2785"/>
                    <a:pt x="210" y="2842"/>
                  </a:cubicBezTo>
                  <a:cubicBezTo>
                    <a:pt x="219" y="2844"/>
                    <a:pt x="229" y="2846"/>
                    <a:pt x="239" y="2846"/>
                  </a:cubicBezTo>
                  <a:cubicBezTo>
                    <a:pt x="450" y="2846"/>
                    <a:pt x="775" y="2276"/>
                    <a:pt x="981" y="1528"/>
                  </a:cubicBezTo>
                  <a:cubicBezTo>
                    <a:pt x="1198" y="745"/>
                    <a:pt x="1203" y="63"/>
                    <a:pt x="994" y="4"/>
                  </a:cubicBezTo>
                  <a:cubicBezTo>
                    <a:pt x="985" y="2"/>
                    <a:pt x="975" y="0"/>
                    <a:pt x="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1930;p62">
              <a:extLst>
                <a:ext uri="{FF2B5EF4-FFF2-40B4-BE49-F238E27FC236}">
                  <a16:creationId xmlns:a16="http://schemas.microsoft.com/office/drawing/2014/main" id="{4C7A8938-CA50-4E59-B30F-F836FD121465}"/>
                </a:ext>
              </a:extLst>
            </p:cNvPr>
            <p:cNvSpPr/>
            <p:nvPr/>
          </p:nvSpPr>
          <p:spPr>
            <a:xfrm>
              <a:off x="12383900" y="1683375"/>
              <a:ext cx="841275" cy="25"/>
            </a:xfrm>
            <a:custGeom>
              <a:avLst/>
              <a:gdLst/>
              <a:ahLst/>
              <a:cxnLst/>
              <a:rect l="l" t="t" r="r" b="b"/>
              <a:pathLst>
                <a:path w="33651" h="1" fill="none" extrusionOk="0">
                  <a:moveTo>
                    <a:pt x="33650" y="1"/>
                  </a:moveTo>
                  <a:lnTo>
                    <a:pt x="1" y="1"/>
                  </a:lnTo>
                </a:path>
              </a:pathLst>
            </a:custGeom>
            <a:noFill/>
            <a:ln w="5775" cap="flat" cmpd="sng">
              <a:solidFill>
                <a:schemeClr val="accent1"/>
              </a:solidFill>
              <a:prstDash val="solid"/>
              <a:miter lim="14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1931;p62">
              <a:extLst>
                <a:ext uri="{FF2B5EF4-FFF2-40B4-BE49-F238E27FC236}">
                  <a16:creationId xmlns:a16="http://schemas.microsoft.com/office/drawing/2014/main" id="{52B43BBA-4B16-47C2-B442-82D8C41AFBD0}"/>
                </a:ext>
              </a:extLst>
            </p:cNvPr>
            <p:cNvSpPr/>
            <p:nvPr/>
          </p:nvSpPr>
          <p:spPr>
            <a:xfrm>
              <a:off x="13798900" y="1465675"/>
              <a:ext cx="78750" cy="217725"/>
            </a:xfrm>
            <a:custGeom>
              <a:avLst/>
              <a:gdLst/>
              <a:ahLst/>
              <a:cxnLst/>
              <a:rect l="l" t="t" r="r" b="b"/>
              <a:pathLst>
                <a:path w="3150" h="8709" extrusionOk="0">
                  <a:moveTo>
                    <a:pt x="0" y="1"/>
                  </a:moveTo>
                  <a:lnTo>
                    <a:pt x="0" y="4375"/>
                  </a:lnTo>
                  <a:lnTo>
                    <a:pt x="2415" y="5179"/>
                  </a:lnTo>
                  <a:lnTo>
                    <a:pt x="2377" y="8709"/>
                  </a:lnTo>
                  <a:lnTo>
                    <a:pt x="3150" y="8709"/>
                  </a:lnTo>
                  <a:lnTo>
                    <a:pt x="31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1932;p62">
              <a:extLst>
                <a:ext uri="{FF2B5EF4-FFF2-40B4-BE49-F238E27FC236}">
                  <a16:creationId xmlns:a16="http://schemas.microsoft.com/office/drawing/2014/main" id="{CD58782F-154D-4B87-9B70-6A291855D79D}"/>
                </a:ext>
              </a:extLst>
            </p:cNvPr>
            <p:cNvSpPr/>
            <p:nvPr/>
          </p:nvSpPr>
          <p:spPr>
            <a:xfrm>
              <a:off x="13798900" y="1488700"/>
              <a:ext cx="78750" cy="20175"/>
            </a:xfrm>
            <a:custGeom>
              <a:avLst/>
              <a:gdLst/>
              <a:ahLst/>
              <a:cxnLst/>
              <a:rect l="l" t="t" r="r" b="b"/>
              <a:pathLst>
                <a:path w="3150" h="807" extrusionOk="0">
                  <a:moveTo>
                    <a:pt x="0" y="1"/>
                  </a:moveTo>
                  <a:lnTo>
                    <a:pt x="0" y="807"/>
                  </a:lnTo>
                  <a:lnTo>
                    <a:pt x="3150" y="807"/>
                  </a:lnTo>
                  <a:lnTo>
                    <a:pt x="3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1933;p62">
              <a:extLst>
                <a:ext uri="{FF2B5EF4-FFF2-40B4-BE49-F238E27FC236}">
                  <a16:creationId xmlns:a16="http://schemas.microsoft.com/office/drawing/2014/main" id="{A5FBD9F7-4C14-440E-A50A-13F8684CEE23}"/>
                </a:ext>
              </a:extLst>
            </p:cNvPr>
            <p:cNvSpPr/>
            <p:nvPr/>
          </p:nvSpPr>
          <p:spPr>
            <a:xfrm>
              <a:off x="13798900" y="1523700"/>
              <a:ext cx="78750" cy="20125"/>
            </a:xfrm>
            <a:custGeom>
              <a:avLst/>
              <a:gdLst/>
              <a:ahLst/>
              <a:cxnLst/>
              <a:rect l="l" t="t" r="r" b="b"/>
              <a:pathLst>
                <a:path w="3150" h="805" extrusionOk="0">
                  <a:moveTo>
                    <a:pt x="0" y="0"/>
                  </a:moveTo>
                  <a:lnTo>
                    <a:pt x="0" y="805"/>
                  </a:lnTo>
                  <a:lnTo>
                    <a:pt x="3150" y="805"/>
                  </a:lnTo>
                  <a:lnTo>
                    <a:pt x="31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1934;p62">
              <a:extLst>
                <a:ext uri="{FF2B5EF4-FFF2-40B4-BE49-F238E27FC236}">
                  <a16:creationId xmlns:a16="http://schemas.microsoft.com/office/drawing/2014/main" id="{83DBB416-721A-4E1D-8E53-334D355B9952}"/>
                </a:ext>
              </a:extLst>
            </p:cNvPr>
            <p:cNvSpPr/>
            <p:nvPr/>
          </p:nvSpPr>
          <p:spPr>
            <a:xfrm>
              <a:off x="12232050" y="916175"/>
              <a:ext cx="115100" cy="595125"/>
            </a:xfrm>
            <a:custGeom>
              <a:avLst/>
              <a:gdLst/>
              <a:ahLst/>
              <a:cxnLst/>
              <a:rect l="l" t="t" r="r" b="b"/>
              <a:pathLst>
                <a:path w="4604" h="23805" extrusionOk="0">
                  <a:moveTo>
                    <a:pt x="2763" y="0"/>
                  </a:moveTo>
                  <a:lnTo>
                    <a:pt x="1" y="23805"/>
                  </a:lnTo>
                  <a:lnTo>
                    <a:pt x="4604" y="23805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1935;p62">
              <a:extLst>
                <a:ext uri="{FF2B5EF4-FFF2-40B4-BE49-F238E27FC236}">
                  <a16:creationId xmlns:a16="http://schemas.microsoft.com/office/drawing/2014/main" id="{8BE3B804-9E06-4562-A075-0A94F0CFEA01}"/>
                </a:ext>
              </a:extLst>
            </p:cNvPr>
            <p:cNvSpPr/>
            <p:nvPr/>
          </p:nvSpPr>
          <p:spPr>
            <a:xfrm>
              <a:off x="10082700" y="1593275"/>
              <a:ext cx="2264450" cy="158725"/>
            </a:xfrm>
            <a:custGeom>
              <a:avLst/>
              <a:gdLst/>
              <a:ahLst/>
              <a:cxnLst/>
              <a:rect l="l" t="t" r="r" b="b"/>
              <a:pathLst>
                <a:path w="90578" h="6349" extrusionOk="0">
                  <a:moveTo>
                    <a:pt x="1" y="1"/>
                  </a:moveTo>
                  <a:lnTo>
                    <a:pt x="1" y="6348"/>
                  </a:lnTo>
                  <a:lnTo>
                    <a:pt x="90578" y="6348"/>
                  </a:lnTo>
                  <a:lnTo>
                    <a:pt x="905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1936;p62">
              <a:extLst>
                <a:ext uri="{FF2B5EF4-FFF2-40B4-BE49-F238E27FC236}">
                  <a16:creationId xmlns:a16="http://schemas.microsoft.com/office/drawing/2014/main" id="{6A379E2C-0A09-4D18-8380-17D4E98082FA}"/>
                </a:ext>
              </a:extLst>
            </p:cNvPr>
            <p:cNvSpPr/>
            <p:nvPr/>
          </p:nvSpPr>
          <p:spPr>
            <a:xfrm>
              <a:off x="9870500" y="1511275"/>
              <a:ext cx="2513425" cy="82025"/>
            </a:xfrm>
            <a:custGeom>
              <a:avLst/>
              <a:gdLst/>
              <a:ahLst/>
              <a:cxnLst/>
              <a:rect l="l" t="t" r="r" b="b"/>
              <a:pathLst>
                <a:path w="100537" h="3281" extrusionOk="0">
                  <a:moveTo>
                    <a:pt x="0" y="1"/>
                  </a:moveTo>
                  <a:lnTo>
                    <a:pt x="0" y="3281"/>
                  </a:lnTo>
                  <a:lnTo>
                    <a:pt x="100537" y="3281"/>
                  </a:lnTo>
                  <a:lnTo>
                    <a:pt x="1005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1937;p62">
              <a:extLst>
                <a:ext uri="{FF2B5EF4-FFF2-40B4-BE49-F238E27FC236}">
                  <a16:creationId xmlns:a16="http://schemas.microsoft.com/office/drawing/2014/main" id="{06973B12-3586-4881-9D20-2313DEE5F5DC}"/>
                </a:ext>
              </a:extLst>
            </p:cNvPr>
            <p:cNvSpPr/>
            <p:nvPr/>
          </p:nvSpPr>
          <p:spPr>
            <a:xfrm>
              <a:off x="12093725" y="1534775"/>
              <a:ext cx="126600" cy="38400"/>
            </a:xfrm>
            <a:custGeom>
              <a:avLst/>
              <a:gdLst/>
              <a:ahLst/>
              <a:cxnLst/>
              <a:rect l="l" t="t" r="r" b="b"/>
              <a:pathLst>
                <a:path w="5064" h="1536" extrusionOk="0">
                  <a:moveTo>
                    <a:pt x="1" y="0"/>
                  </a:moveTo>
                  <a:lnTo>
                    <a:pt x="1" y="1535"/>
                  </a:lnTo>
                  <a:lnTo>
                    <a:pt x="5064" y="153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1938;p62">
              <a:extLst>
                <a:ext uri="{FF2B5EF4-FFF2-40B4-BE49-F238E27FC236}">
                  <a16:creationId xmlns:a16="http://schemas.microsoft.com/office/drawing/2014/main" id="{586EC546-E459-4929-9A56-CADD13F781CE}"/>
                </a:ext>
              </a:extLst>
            </p:cNvPr>
            <p:cNvSpPr/>
            <p:nvPr/>
          </p:nvSpPr>
          <p:spPr>
            <a:xfrm>
              <a:off x="11967150" y="1534775"/>
              <a:ext cx="126600" cy="38400"/>
            </a:xfrm>
            <a:custGeom>
              <a:avLst/>
              <a:gdLst/>
              <a:ahLst/>
              <a:cxnLst/>
              <a:rect l="l" t="t" r="r" b="b"/>
              <a:pathLst>
                <a:path w="5064" h="1536" extrusionOk="0">
                  <a:moveTo>
                    <a:pt x="1" y="0"/>
                  </a:moveTo>
                  <a:lnTo>
                    <a:pt x="1" y="1535"/>
                  </a:lnTo>
                  <a:lnTo>
                    <a:pt x="5064" y="153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1939;p62">
              <a:extLst>
                <a:ext uri="{FF2B5EF4-FFF2-40B4-BE49-F238E27FC236}">
                  <a16:creationId xmlns:a16="http://schemas.microsoft.com/office/drawing/2014/main" id="{C893A3D9-BEF8-4080-85A1-EAD8BAD903B0}"/>
                </a:ext>
              </a:extLst>
            </p:cNvPr>
            <p:cNvSpPr/>
            <p:nvPr/>
          </p:nvSpPr>
          <p:spPr>
            <a:xfrm>
              <a:off x="11627650" y="1534775"/>
              <a:ext cx="126600" cy="38400"/>
            </a:xfrm>
            <a:custGeom>
              <a:avLst/>
              <a:gdLst/>
              <a:ahLst/>
              <a:cxnLst/>
              <a:rect l="l" t="t" r="r" b="b"/>
              <a:pathLst>
                <a:path w="5064" h="1536" extrusionOk="0">
                  <a:moveTo>
                    <a:pt x="1" y="0"/>
                  </a:moveTo>
                  <a:lnTo>
                    <a:pt x="1" y="1535"/>
                  </a:lnTo>
                  <a:lnTo>
                    <a:pt x="5064" y="153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1940;p62">
              <a:extLst>
                <a:ext uri="{FF2B5EF4-FFF2-40B4-BE49-F238E27FC236}">
                  <a16:creationId xmlns:a16="http://schemas.microsoft.com/office/drawing/2014/main" id="{0B2FEBB9-DEFA-431E-9756-85C83AB32B7F}"/>
                </a:ext>
              </a:extLst>
            </p:cNvPr>
            <p:cNvSpPr/>
            <p:nvPr/>
          </p:nvSpPr>
          <p:spPr>
            <a:xfrm>
              <a:off x="11501075" y="1534775"/>
              <a:ext cx="126600" cy="38400"/>
            </a:xfrm>
            <a:custGeom>
              <a:avLst/>
              <a:gdLst/>
              <a:ahLst/>
              <a:cxnLst/>
              <a:rect l="l" t="t" r="r" b="b"/>
              <a:pathLst>
                <a:path w="5064" h="1536" extrusionOk="0">
                  <a:moveTo>
                    <a:pt x="1" y="0"/>
                  </a:moveTo>
                  <a:lnTo>
                    <a:pt x="1" y="1535"/>
                  </a:lnTo>
                  <a:lnTo>
                    <a:pt x="5064" y="153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1941;p62">
              <a:extLst>
                <a:ext uri="{FF2B5EF4-FFF2-40B4-BE49-F238E27FC236}">
                  <a16:creationId xmlns:a16="http://schemas.microsoft.com/office/drawing/2014/main" id="{BF88ED14-BCB4-4D59-AC33-1A93E2003CEF}"/>
                </a:ext>
              </a:extLst>
            </p:cNvPr>
            <p:cNvSpPr/>
            <p:nvPr/>
          </p:nvSpPr>
          <p:spPr>
            <a:xfrm>
              <a:off x="11373250" y="1534775"/>
              <a:ext cx="126600" cy="38400"/>
            </a:xfrm>
            <a:custGeom>
              <a:avLst/>
              <a:gdLst/>
              <a:ahLst/>
              <a:cxnLst/>
              <a:rect l="l" t="t" r="r" b="b"/>
              <a:pathLst>
                <a:path w="5064" h="1536" extrusionOk="0">
                  <a:moveTo>
                    <a:pt x="1" y="0"/>
                  </a:moveTo>
                  <a:lnTo>
                    <a:pt x="1" y="1535"/>
                  </a:lnTo>
                  <a:lnTo>
                    <a:pt x="5064" y="153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1942;p62">
              <a:extLst>
                <a:ext uri="{FF2B5EF4-FFF2-40B4-BE49-F238E27FC236}">
                  <a16:creationId xmlns:a16="http://schemas.microsoft.com/office/drawing/2014/main" id="{4EB626CF-6DE1-4E08-A823-04D1FA79EC9D}"/>
                </a:ext>
              </a:extLst>
            </p:cNvPr>
            <p:cNvSpPr/>
            <p:nvPr/>
          </p:nvSpPr>
          <p:spPr>
            <a:xfrm>
              <a:off x="11246650" y="1534775"/>
              <a:ext cx="126625" cy="38400"/>
            </a:xfrm>
            <a:custGeom>
              <a:avLst/>
              <a:gdLst/>
              <a:ahLst/>
              <a:cxnLst/>
              <a:rect l="l" t="t" r="r" b="b"/>
              <a:pathLst>
                <a:path w="5065" h="1536" extrusionOk="0">
                  <a:moveTo>
                    <a:pt x="0" y="0"/>
                  </a:moveTo>
                  <a:lnTo>
                    <a:pt x="0" y="1535"/>
                  </a:lnTo>
                  <a:lnTo>
                    <a:pt x="5065" y="1535"/>
                  </a:lnTo>
                  <a:lnTo>
                    <a:pt x="50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1943;p62">
              <a:extLst>
                <a:ext uri="{FF2B5EF4-FFF2-40B4-BE49-F238E27FC236}">
                  <a16:creationId xmlns:a16="http://schemas.microsoft.com/office/drawing/2014/main" id="{FCD0BEEE-BF45-4628-9680-818052F2AD38}"/>
                </a:ext>
              </a:extLst>
            </p:cNvPr>
            <p:cNvSpPr/>
            <p:nvPr/>
          </p:nvSpPr>
          <p:spPr>
            <a:xfrm>
              <a:off x="11118875" y="1534775"/>
              <a:ext cx="126600" cy="38400"/>
            </a:xfrm>
            <a:custGeom>
              <a:avLst/>
              <a:gdLst/>
              <a:ahLst/>
              <a:cxnLst/>
              <a:rect l="l" t="t" r="r" b="b"/>
              <a:pathLst>
                <a:path w="5064" h="1536" extrusionOk="0">
                  <a:moveTo>
                    <a:pt x="0" y="0"/>
                  </a:moveTo>
                  <a:lnTo>
                    <a:pt x="0" y="1535"/>
                  </a:lnTo>
                  <a:lnTo>
                    <a:pt x="5063" y="1535"/>
                  </a:lnTo>
                  <a:lnTo>
                    <a:pt x="50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1944;p62">
              <a:extLst>
                <a:ext uri="{FF2B5EF4-FFF2-40B4-BE49-F238E27FC236}">
                  <a16:creationId xmlns:a16="http://schemas.microsoft.com/office/drawing/2014/main" id="{DB800BAB-C381-4612-BE62-E1E46B335389}"/>
                </a:ext>
              </a:extLst>
            </p:cNvPr>
            <p:cNvSpPr/>
            <p:nvPr/>
          </p:nvSpPr>
          <p:spPr>
            <a:xfrm>
              <a:off x="10992250" y="1534775"/>
              <a:ext cx="126650" cy="38400"/>
            </a:xfrm>
            <a:custGeom>
              <a:avLst/>
              <a:gdLst/>
              <a:ahLst/>
              <a:cxnLst/>
              <a:rect l="l" t="t" r="r" b="b"/>
              <a:pathLst>
                <a:path w="5066" h="1536" extrusionOk="0">
                  <a:moveTo>
                    <a:pt x="1" y="0"/>
                  </a:moveTo>
                  <a:lnTo>
                    <a:pt x="1" y="1535"/>
                  </a:lnTo>
                  <a:lnTo>
                    <a:pt x="5065" y="1535"/>
                  </a:lnTo>
                  <a:lnTo>
                    <a:pt x="50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1945;p62">
              <a:extLst>
                <a:ext uri="{FF2B5EF4-FFF2-40B4-BE49-F238E27FC236}">
                  <a16:creationId xmlns:a16="http://schemas.microsoft.com/office/drawing/2014/main" id="{B89891DC-2CA1-4822-81C6-B7C0ED813D02}"/>
                </a:ext>
              </a:extLst>
            </p:cNvPr>
            <p:cNvSpPr/>
            <p:nvPr/>
          </p:nvSpPr>
          <p:spPr>
            <a:xfrm>
              <a:off x="10864475" y="1534775"/>
              <a:ext cx="126600" cy="38400"/>
            </a:xfrm>
            <a:custGeom>
              <a:avLst/>
              <a:gdLst/>
              <a:ahLst/>
              <a:cxnLst/>
              <a:rect l="l" t="t" r="r" b="b"/>
              <a:pathLst>
                <a:path w="5064" h="1536" extrusionOk="0">
                  <a:moveTo>
                    <a:pt x="0" y="0"/>
                  </a:moveTo>
                  <a:lnTo>
                    <a:pt x="0" y="1535"/>
                  </a:lnTo>
                  <a:lnTo>
                    <a:pt x="5063" y="1535"/>
                  </a:lnTo>
                  <a:lnTo>
                    <a:pt x="50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1946;p62">
              <a:extLst>
                <a:ext uri="{FF2B5EF4-FFF2-40B4-BE49-F238E27FC236}">
                  <a16:creationId xmlns:a16="http://schemas.microsoft.com/office/drawing/2014/main" id="{EA1F7E9D-D37E-4D86-89B5-E6CB94166C92}"/>
                </a:ext>
              </a:extLst>
            </p:cNvPr>
            <p:cNvSpPr/>
            <p:nvPr/>
          </p:nvSpPr>
          <p:spPr>
            <a:xfrm>
              <a:off x="10737850" y="1534775"/>
              <a:ext cx="126650" cy="38400"/>
            </a:xfrm>
            <a:custGeom>
              <a:avLst/>
              <a:gdLst/>
              <a:ahLst/>
              <a:cxnLst/>
              <a:rect l="l" t="t" r="r" b="b"/>
              <a:pathLst>
                <a:path w="5066" h="1536" extrusionOk="0">
                  <a:moveTo>
                    <a:pt x="1" y="0"/>
                  </a:moveTo>
                  <a:lnTo>
                    <a:pt x="1" y="1535"/>
                  </a:lnTo>
                  <a:lnTo>
                    <a:pt x="5065" y="1535"/>
                  </a:lnTo>
                  <a:lnTo>
                    <a:pt x="50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1947;p62">
              <a:extLst>
                <a:ext uri="{FF2B5EF4-FFF2-40B4-BE49-F238E27FC236}">
                  <a16:creationId xmlns:a16="http://schemas.microsoft.com/office/drawing/2014/main" id="{A59E1DDA-0533-48EF-8C50-217F9DC644B9}"/>
                </a:ext>
              </a:extLst>
            </p:cNvPr>
            <p:cNvSpPr/>
            <p:nvPr/>
          </p:nvSpPr>
          <p:spPr>
            <a:xfrm>
              <a:off x="10610050" y="1534775"/>
              <a:ext cx="126625" cy="38400"/>
            </a:xfrm>
            <a:custGeom>
              <a:avLst/>
              <a:gdLst/>
              <a:ahLst/>
              <a:cxnLst/>
              <a:rect l="l" t="t" r="r" b="b"/>
              <a:pathLst>
                <a:path w="5065" h="1536" extrusionOk="0">
                  <a:moveTo>
                    <a:pt x="0" y="0"/>
                  </a:moveTo>
                  <a:lnTo>
                    <a:pt x="0" y="1535"/>
                  </a:lnTo>
                  <a:lnTo>
                    <a:pt x="5064" y="153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1948;p62">
              <a:extLst>
                <a:ext uri="{FF2B5EF4-FFF2-40B4-BE49-F238E27FC236}">
                  <a16:creationId xmlns:a16="http://schemas.microsoft.com/office/drawing/2014/main" id="{CB1E784D-F6A2-488B-9FFF-31359F5135AB}"/>
                </a:ext>
              </a:extLst>
            </p:cNvPr>
            <p:cNvSpPr/>
            <p:nvPr/>
          </p:nvSpPr>
          <p:spPr>
            <a:xfrm>
              <a:off x="10483475" y="1534775"/>
              <a:ext cx="126600" cy="38400"/>
            </a:xfrm>
            <a:custGeom>
              <a:avLst/>
              <a:gdLst/>
              <a:ahLst/>
              <a:cxnLst/>
              <a:rect l="l" t="t" r="r" b="b"/>
              <a:pathLst>
                <a:path w="5064" h="1536" extrusionOk="0">
                  <a:moveTo>
                    <a:pt x="0" y="0"/>
                  </a:moveTo>
                  <a:lnTo>
                    <a:pt x="0" y="1535"/>
                  </a:lnTo>
                  <a:lnTo>
                    <a:pt x="5063" y="1535"/>
                  </a:lnTo>
                  <a:lnTo>
                    <a:pt x="50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1949;p62">
              <a:extLst>
                <a:ext uri="{FF2B5EF4-FFF2-40B4-BE49-F238E27FC236}">
                  <a16:creationId xmlns:a16="http://schemas.microsoft.com/office/drawing/2014/main" id="{9716107F-689F-437F-9F93-C4C57E96FFF5}"/>
                </a:ext>
              </a:extLst>
            </p:cNvPr>
            <p:cNvSpPr/>
            <p:nvPr/>
          </p:nvSpPr>
          <p:spPr>
            <a:xfrm>
              <a:off x="10059675" y="1534775"/>
              <a:ext cx="126600" cy="38400"/>
            </a:xfrm>
            <a:custGeom>
              <a:avLst/>
              <a:gdLst/>
              <a:ahLst/>
              <a:cxnLst/>
              <a:rect l="l" t="t" r="r" b="b"/>
              <a:pathLst>
                <a:path w="5064" h="1536" extrusionOk="0">
                  <a:moveTo>
                    <a:pt x="0" y="0"/>
                  </a:moveTo>
                  <a:lnTo>
                    <a:pt x="0" y="1535"/>
                  </a:lnTo>
                  <a:lnTo>
                    <a:pt x="5063" y="1535"/>
                  </a:lnTo>
                  <a:lnTo>
                    <a:pt x="50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1950;p62">
              <a:extLst>
                <a:ext uri="{FF2B5EF4-FFF2-40B4-BE49-F238E27FC236}">
                  <a16:creationId xmlns:a16="http://schemas.microsoft.com/office/drawing/2014/main" id="{93560F9B-F3D2-4939-843E-9A564BEBCC55}"/>
                </a:ext>
              </a:extLst>
            </p:cNvPr>
            <p:cNvSpPr/>
            <p:nvPr/>
          </p:nvSpPr>
          <p:spPr>
            <a:xfrm>
              <a:off x="9933075" y="1534775"/>
              <a:ext cx="126625" cy="38400"/>
            </a:xfrm>
            <a:custGeom>
              <a:avLst/>
              <a:gdLst/>
              <a:ahLst/>
              <a:cxnLst/>
              <a:rect l="l" t="t" r="r" b="b"/>
              <a:pathLst>
                <a:path w="5065" h="1536" extrusionOk="0">
                  <a:moveTo>
                    <a:pt x="0" y="0"/>
                  </a:moveTo>
                  <a:lnTo>
                    <a:pt x="0" y="1535"/>
                  </a:lnTo>
                  <a:lnTo>
                    <a:pt x="5064" y="153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1951;p62">
              <a:extLst>
                <a:ext uri="{FF2B5EF4-FFF2-40B4-BE49-F238E27FC236}">
                  <a16:creationId xmlns:a16="http://schemas.microsoft.com/office/drawing/2014/main" id="{2BC9964C-009E-4D9D-92E0-9017CC97789F}"/>
                </a:ext>
              </a:extLst>
            </p:cNvPr>
            <p:cNvSpPr/>
            <p:nvPr/>
          </p:nvSpPr>
          <p:spPr>
            <a:xfrm>
              <a:off x="11838650" y="1534775"/>
              <a:ext cx="37900" cy="36450"/>
            </a:xfrm>
            <a:custGeom>
              <a:avLst/>
              <a:gdLst/>
              <a:ahLst/>
              <a:cxnLst/>
              <a:rect l="l" t="t" r="r" b="b"/>
              <a:pathLst>
                <a:path w="1516" h="1458" extrusionOk="0">
                  <a:moveTo>
                    <a:pt x="730" y="0"/>
                  </a:moveTo>
                  <a:cubicBezTo>
                    <a:pt x="327" y="0"/>
                    <a:pt x="1" y="326"/>
                    <a:pt x="1" y="729"/>
                  </a:cubicBezTo>
                  <a:cubicBezTo>
                    <a:pt x="1" y="1024"/>
                    <a:pt x="179" y="1289"/>
                    <a:pt x="451" y="1403"/>
                  </a:cubicBezTo>
                  <a:cubicBezTo>
                    <a:pt x="541" y="1440"/>
                    <a:pt x="635" y="1458"/>
                    <a:pt x="729" y="1458"/>
                  </a:cubicBezTo>
                  <a:cubicBezTo>
                    <a:pt x="918" y="1458"/>
                    <a:pt x="1105" y="1384"/>
                    <a:pt x="1244" y="1245"/>
                  </a:cubicBezTo>
                  <a:cubicBezTo>
                    <a:pt x="1453" y="1035"/>
                    <a:pt x="1516" y="722"/>
                    <a:pt x="1402" y="450"/>
                  </a:cubicBezTo>
                  <a:cubicBezTo>
                    <a:pt x="1289" y="178"/>
                    <a:pt x="1025" y="0"/>
                    <a:pt x="7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1952;p62">
              <a:extLst>
                <a:ext uri="{FF2B5EF4-FFF2-40B4-BE49-F238E27FC236}">
                  <a16:creationId xmlns:a16="http://schemas.microsoft.com/office/drawing/2014/main" id="{2B80C4FD-89FD-4CDC-97AD-9902462AC44E}"/>
                </a:ext>
              </a:extLst>
            </p:cNvPr>
            <p:cNvSpPr/>
            <p:nvPr/>
          </p:nvSpPr>
          <p:spPr>
            <a:xfrm>
              <a:off x="10316625" y="1534775"/>
              <a:ext cx="37900" cy="36450"/>
            </a:xfrm>
            <a:custGeom>
              <a:avLst/>
              <a:gdLst/>
              <a:ahLst/>
              <a:cxnLst/>
              <a:rect l="l" t="t" r="r" b="b"/>
              <a:pathLst>
                <a:path w="1516" h="1458" extrusionOk="0">
                  <a:moveTo>
                    <a:pt x="730" y="0"/>
                  </a:moveTo>
                  <a:cubicBezTo>
                    <a:pt x="327" y="0"/>
                    <a:pt x="1" y="326"/>
                    <a:pt x="1" y="729"/>
                  </a:cubicBezTo>
                  <a:cubicBezTo>
                    <a:pt x="1" y="1024"/>
                    <a:pt x="179" y="1289"/>
                    <a:pt x="451" y="1403"/>
                  </a:cubicBezTo>
                  <a:cubicBezTo>
                    <a:pt x="541" y="1440"/>
                    <a:pt x="635" y="1458"/>
                    <a:pt x="729" y="1458"/>
                  </a:cubicBezTo>
                  <a:cubicBezTo>
                    <a:pt x="918" y="1458"/>
                    <a:pt x="1105" y="1384"/>
                    <a:pt x="1245" y="1245"/>
                  </a:cubicBezTo>
                  <a:cubicBezTo>
                    <a:pt x="1453" y="1035"/>
                    <a:pt x="1516" y="722"/>
                    <a:pt x="1403" y="450"/>
                  </a:cubicBezTo>
                  <a:cubicBezTo>
                    <a:pt x="1291" y="178"/>
                    <a:pt x="1024" y="0"/>
                    <a:pt x="7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1953;p62">
              <a:extLst>
                <a:ext uri="{FF2B5EF4-FFF2-40B4-BE49-F238E27FC236}">
                  <a16:creationId xmlns:a16="http://schemas.microsoft.com/office/drawing/2014/main" id="{1E6558B4-69FF-4229-8E54-6653DA5C0308}"/>
                </a:ext>
              </a:extLst>
            </p:cNvPr>
            <p:cNvSpPr/>
            <p:nvPr/>
          </p:nvSpPr>
          <p:spPr>
            <a:xfrm>
              <a:off x="10523900" y="1647250"/>
              <a:ext cx="101375" cy="341600"/>
            </a:xfrm>
            <a:custGeom>
              <a:avLst/>
              <a:gdLst/>
              <a:ahLst/>
              <a:cxnLst/>
              <a:rect l="l" t="t" r="r" b="b"/>
              <a:pathLst>
                <a:path w="4055" h="13664" extrusionOk="0">
                  <a:moveTo>
                    <a:pt x="2442" y="0"/>
                  </a:moveTo>
                  <a:lnTo>
                    <a:pt x="0" y="13663"/>
                  </a:lnTo>
                  <a:lnTo>
                    <a:pt x="1612" y="13663"/>
                  </a:lnTo>
                  <a:lnTo>
                    <a:pt x="4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1954;p62">
              <a:extLst>
                <a:ext uri="{FF2B5EF4-FFF2-40B4-BE49-F238E27FC236}">
                  <a16:creationId xmlns:a16="http://schemas.microsoft.com/office/drawing/2014/main" id="{3DC79725-CF1A-480A-BC05-6FFE6ABF1B56}"/>
                </a:ext>
              </a:extLst>
            </p:cNvPr>
            <p:cNvSpPr/>
            <p:nvPr/>
          </p:nvSpPr>
          <p:spPr>
            <a:xfrm>
              <a:off x="10605100" y="1657000"/>
              <a:ext cx="518750" cy="518750"/>
            </a:xfrm>
            <a:custGeom>
              <a:avLst/>
              <a:gdLst/>
              <a:ahLst/>
              <a:cxnLst/>
              <a:rect l="l" t="t" r="r" b="b"/>
              <a:pathLst>
                <a:path w="20750" h="20750" extrusionOk="0">
                  <a:moveTo>
                    <a:pt x="10374" y="0"/>
                  </a:moveTo>
                  <a:cubicBezTo>
                    <a:pt x="7623" y="0"/>
                    <a:pt x="4985" y="1094"/>
                    <a:pt x="3039" y="3039"/>
                  </a:cubicBezTo>
                  <a:cubicBezTo>
                    <a:pt x="1094" y="4985"/>
                    <a:pt x="0" y="7623"/>
                    <a:pt x="0" y="10376"/>
                  </a:cubicBezTo>
                  <a:cubicBezTo>
                    <a:pt x="0" y="13126"/>
                    <a:pt x="1094" y="15766"/>
                    <a:pt x="3039" y="17711"/>
                  </a:cubicBezTo>
                  <a:cubicBezTo>
                    <a:pt x="4985" y="19657"/>
                    <a:pt x="7623" y="20749"/>
                    <a:pt x="10374" y="20749"/>
                  </a:cubicBezTo>
                  <a:cubicBezTo>
                    <a:pt x="13126" y="20749"/>
                    <a:pt x="15764" y="19657"/>
                    <a:pt x="17711" y="17711"/>
                  </a:cubicBezTo>
                  <a:cubicBezTo>
                    <a:pt x="19656" y="15766"/>
                    <a:pt x="20749" y="13126"/>
                    <a:pt x="20749" y="10376"/>
                  </a:cubicBezTo>
                  <a:cubicBezTo>
                    <a:pt x="20749" y="7623"/>
                    <a:pt x="19656" y="4985"/>
                    <a:pt x="17711" y="3039"/>
                  </a:cubicBezTo>
                  <a:cubicBezTo>
                    <a:pt x="15764" y="1094"/>
                    <a:pt x="13126" y="0"/>
                    <a:pt x="103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1955;p62">
              <a:extLst>
                <a:ext uri="{FF2B5EF4-FFF2-40B4-BE49-F238E27FC236}">
                  <a16:creationId xmlns:a16="http://schemas.microsoft.com/office/drawing/2014/main" id="{E62373B6-68F2-4217-97E4-60BB0A9A1502}"/>
                </a:ext>
              </a:extLst>
            </p:cNvPr>
            <p:cNvSpPr/>
            <p:nvPr/>
          </p:nvSpPr>
          <p:spPr>
            <a:xfrm>
              <a:off x="10669800" y="1721750"/>
              <a:ext cx="389300" cy="389275"/>
            </a:xfrm>
            <a:custGeom>
              <a:avLst/>
              <a:gdLst/>
              <a:ahLst/>
              <a:cxnLst/>
              <a:rect l="l" t="t" r="r" b="b"/>
              <a:pathLst>
                <a:path w="15572" h="15571" extrusionOk="0">
                  <a:moveTo>
                    <a:pt x="7786" y="0"/>
                  </a:moveTo>
                  <a:cubicBezTo>
                    <a:pt x="5721" y="0"/>
                    <a:pt x="3741" y="820"/>
                    <a:pt x="2281" y="2280"/>
                  </a:cubicBezTo>
                  <a:cubicBezTo>
                    <a:pt x="822" y="3741"/>
                    <a:pt x="1" y="5720"/>
                    <a:pt x="1" y="7786"/>
                  </a:cubicBezTo>
                  <a:cubicBezTo>
                    <a:pt x="1" y="9850"/>
                    <a:pt x="822" y="11831"/>
                    <a:pt x="2281" y="13290"/>
                  </a:cubicBezTo>
                  <a:cubicBezTo>
                    <a:pt x="3741" y="14751"/>
                    <a:pt x="5721" y="15571"/>
                    <a:pt x="7786" y="15571"/>
                  </a:cubicBezTo>
                  <a:cubicBezTo>
                    <a:pt x="9852" y="15571"/>
                    <a:pt x="11831" y="14751"/>
                    <a:pt x="13292" y="13290"/>
                  </a:cubicBezTo>
                  <a:cubicBezTo>
                    <a:pt x="14751" y="11831"/>
                    <a:pt x="15571" y="9850"/>
                    <a:pt x="15571" y="7786"/>
                  </a:cubicBezTo>
                  <a:cubicBezTo>
                    <a:pt x="15571" y="5720"/>
                    <a:pt x="14751" y="3741"/>
                    <a:pt x="13292" y="2280"/>
                  </a:cubicBezTo>
                  <a:cubicBezTo>
                    <a:pt x="11831" y="820"/>
                    <a:pt x="9852" y="0"/>
                    <a:pt x="7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1956;p62">
              <a:extLst>
                <a:ext uri="{FF2B5EF4-FFF2-40B4-BE49-F238E27FC236}">
                  <a16:creationId xmlns:a16="http://schemas.microsoft.com/office/drawing/2014/main" id="{CB38337D-D695-47B1-89D1-DCCFF9FA0011}"/>
                </a:ext>
              </a:extLst>
            </p:cNvPr>
            <p:cNvSpPr/>
            <p:nvPr/>
          </p:nvSpPr>
          <p:spPr>
            <a:xfrm>
              <a:off x="10703250" y="1755175"/>
              <a:ext cx="322425" cy="322400"/>
            </a:xfrm>
            <a:custGeom>
              <a:avLst/>
              <a:gdLst/>
              <a:ahLst/>
              <a:cxnLst/>
              <a:rect l="l" t="t" r="r" b="b"/>
              <a:pathLst>
                <a:path w="12897" h="12896" extrusionOk="0">
                  <a:moveTo>
                    <a:pt x="6448" y="0"/>
                  </a:moveTo>
                  <a:cubicBezTo>
                    <a:pt x="2887" y="0"/>
                    <a:pt x="1" y="2886"/>
                    <a:pt x="1" y="6449"/>
                  </a:cubicBezTo>
                  <a:cubicBezTo>
                    <a:pt x="1" y="10010"/>
                    <a:pt x="2887" y="12896"/>
                    <a:pt x="6448" y="12896"/>
                  </a:cubicBezTo>
                  <a:cubicBezTo>
                    <a:pt x="10010" y="12896"/>
                    <a:pt x="12896" y="10010"/>
                    <a:pt x="12896" y="6449"/>
                  </a:cubicBezTo>
                  <a:cubicBezTo>
                    <a:pt x="12896" y="2886"/>
                    <a:pt x="10010" y="0"/>
                    <a:pt x="64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1957;p62">
              <a:extLst>
                <a:ext uri="{FF2B5EF4-FFF2-40B4-BE49-F238E27FC236}">
                  <a16:creationId xmlns:a16="http://schemas.microsoft.com/office/drawing/2014/main" id="{81A8150E-C7AD-41D9-93DD-EF1DBFD86157}"/>
                </a:ext>
              </a:extLst>
            </p:cNvPr>
            <p:cNvSpPr/>
            <p:nvPr/>
          </p:nvSpPr>
          <p:spPr>
            <a:xfrm>
              <a:off x="10717650" y="1769550"/>
              <a:ext cx="293625" cy="293650"/>
            </a:xfrm>
            <a:custGeom>
              <a:avLst/>
              <a:gdLst/>
              <a:ahLst/>
              <a:cxnLst/>
              <a:rect l="l" t="t" r="r" b="b"/>
              <a:pathLst>
                <a:path w="11745" h="11746" extrusionOk="0">
                  <a:moveTo>
                    <a:pt x="5872" y="1"/>
                  </a:moveTo>
                  <a:cubicBezTo>
                    <a:pt x="2630" y="1"/>
                    <a:pt x="0" y="2630"/>
                    <a:pt x="0" y="5874"/>
                  </a:cubicBezTo>
                  <a:cubicBezTo>
                    <a:pt x="0" y="9117"/>
                    <a:pt x="2630" y="11745"/>
                    <a:pt x="5872" y="11745"/>
                  </a:cubicBezTo>
                  <a:cubicBezTo>
                    <a:pt x="9115" y="11745"/>
                    <a:pt x="11745" y="9117"/>
                    <a:pt x="11745" y="5874"/>
                  </a:cubicBezTo>
                  <a:cubicBezTo>
                    <a:pt x="11745" y="2630"/>
                    <a:pt x="9115" y="1"/>
                    <a:pt x="58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1958;p62">
              <a:extLst>
                <a:ext uri="{FF2B5EF4-FFF2-40B4-BE49-F238E27FC236}">
                  <a16:creationId xmlns:a16="http://schemas.microsoft.com/office/drawing/2014/main" id="{44EF8F6F-7A2A-4D0F-90FD-12B33336D483}"/>
                </a:ext>
              </a:extLst>
            </p:cNvPr>
            <p:cNvSpPr/>
            <p:nvPr/>
          </p:nvSpPr>
          <p:spPr>
            <a:xfrm>
              <a:off x="10719100" y="1783950"/>
              <a:ext cx="277800" cy="264875"/>
            </a:xfrm>
            <a:custGeom>
              <a:avLst/>
              <a:gdLst/>
              <a:ahLst/>
              <a:cxnLst/>
              <a:rect l="l" t="t" r="r" b="b"/>
              <a:pathLst>
                <a:path w="11112" h="10595" extrusionOk="0">
                  <a:moveTo>
                    <a:pt x="5815" y="0"/>
                  </a:moveTo>
                  <a:cubicBezTo>
                    <a:pt x="4459" y="0"/>
                    <a:pt x="3104" y="517"/>
                    <a:pt x="2069" y="1552"/>
                  </a:cubicBezTo>
                  <a:cubicBezTo>
                    <a:pt x="1" y="3620"/>
                    <a:pt x="1" y="6973"/>
                    <a:pt x="2069" y="9042"/>
                  </a:cubicBezTo>
                  <a:cubicBezTo>
                    <a:pt x="3062" y="10036"/>
                    <a:pt x="4410" y="10594"/>
                    <a:pt x="5814" y="10594"/>
                  </a:cubicBezTo>
                  <a:cubicBezTo>
                    <a:pt x="7219" y="10594"/>
                    <a:pt x="8566" y="10036"/>
                    <a:pt x="9560" y="9042"/>
                  </a:cubicBezTo>
                  <a:cubicBezTo>
                    <a:pt x="10554" y="8050"/>
                    <a:pt x="11112" y="6701"/>
                    <a:pt x="11112" y="5298"/>
                  </a:cubicBezTo>
                  <a:cubicBezTo>
                    <a:pt x="11112" y="3892"/>
                    <a:pt x="10554" y="2545"/>
                    <a:pt x="9560" y="1552"/>
                  </a:cubicBezTo>
                  <a:cubicBezTo>
                    <a:pt x="8525" y="517"/>
                    <a:pt x="7170" y="0"/>
                    <a:pt x="5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1959;p62">
              <a:extLst>
                <a:ext uri="{FF2B5EF4-FFF2-40B4-BE49-F238E27FC236}">
                  <a16:creationId xmlns:a16="http://schemas.microsoft.com/office/drawing/2014/main" id="{D31297EE-1083-49DB-AC28-D9C8A90B6051}"/>
                </a:ext>
              </a:extLst>
            </p:cNvPr>
            <p:cNvSpPr/>
            <p:nvPr/>
          </p:nvSpPr>
          <p:spPr>
            <a:xfrm>
              <a:off x="10752300" y="1804225"/>
              <a:ext cx="224325" cy="224300"/>
            </a:xfrm>
            <a:custGeom>
              <a:avLst/>
              <a:gdLst/>
              <a:ahLst/>
              <a:cxnLst/>
              <a:rect l="l" t="t" r="r" b="b"/>
              <a:pathLst>
                <a:path w="8973" h="8972" extrusionOk="0">
                  <a:moveTo>
                    <a:pt x="4486" y="0"/>
                  </a:moveTo>
                  <a:cubicBezTo>
                    <a:pt x="2008" y="0"/>
                    <a:pt x="1" y="2008"/>
                    <a:pt x="1" y="4487"/>
                  </a:cubicBezTo>
                  <a:cubicBezTo>
                    <a:pt x="1" y="6964"/>
                    <a:pt x="2008" y="8972"/>
                    <a:pt x="4486" y="8972"/>
                  </a:cubicBezTo>
                  <a:cubicBezTo>
                    <a:pt x="6965" y="8972"/>
                    <a:pt x="8972" y="6964"/>
                    <a:pt x="8972" y="4487"/>
                  </a:cubicBezTo>
                  <a:cubicBezTo>
                    <a:pt x="8972" y="2008"/>
                    <a:pt x="6965" y="0"/>
                    <a:pt x="44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1960;p62">
              <a:extLst>
                <a:ext uri="{FF2B5EF4-FFF2-40B4-BE49-F238E27FC236}">
                  <a16:creationId xmlns:a16="http://schemas.microsoft.com/office/drawing/2014/main" id="{8F517FB8-EC0F-4564-8CAD-0D4115FC98D5}"/>
                </a:ext>
              </a:extLst>
            </p:cNvPr>
            <p:cNvSpPr/>
            <p:nvPr/>
          </p:nvSpPr>
          <p:spPr>
            <a:xfrm>
              <a:off x="10806000" y="1857900"/>
              <a:ext cx="116950" cy="116950"/>
            </a:xfrm>
            <a:custGeom>
              <a:avLst/>
              <a:gdLst/>
              <a:ahLst/>
              <a:cxnLst/>
              <a:rect l="l" t="t" r="r" b="b"/>
              <a:pathLst>
                <a:path w="4678" h="4678" extrusionOk="0">
                  <a:moveTo>
                    <a:pt x="2338" y="0"/>
                  </a:moveTo>
                  <a:cubicBezTo>
                    <a:pt x="1048" y="0"/>
                    <a:pt x="0" y="1048"/>
                    <a:pt x="0" y="2340"/>
                  </a:cubicBezTo>
                  <a:cubicBezTo>
                    <a:pt x="0" y="3631"/>
                    <a:pt x="1048" y="4677"/>
                    <a:pt x="2338" y="4677"/>
                  </a:cubicBezTo>
                  <a:cubicBezTo>
                    <a:pt x="3629" y="4677"/>
                    <a:pt x="4677" y="3631"/>
                    <a:pt x="4677" y="2340"/>
                  </a:cubicBezTo>
                  <a:cubicBezTo>
                    <a:pt x="4677" y="1048"/>
                    <a:pt x="3629" y="0"/>
                    <a:pt x="2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1961;p62">
              <a:extLst>
                <a:ext uri="{FF2B5EF4-FFF2-40B4-BE49-F238E27FC236}">
                  <a16:creationId xmlns:a16="http://schemas.microsoft.com/office/drawing/2014/main" id="{94D5EF54-757E-4F2C-B74C-9B372D2C0C3E}"/>
                </a:ext>
              </a:extLst>
            </p:cNvPr>
            <p:cNvSpPr/>
            <p:nvPr/>
          </p:nvSpPr>
          <p:spPr>
            <a:xfrm>
              <a:off x="10823100" y="1875050"/>
              <a:ext cx="85950" cy="82675"/>
            </a:xfrm>
            <a:custGeom>
              <a:avLst/>
              <a:gdLst/>
              <a:ahLst/>
              <a:cxnLst/>
              <a:rect l="l" t="t" r="r" b="b"/>
              <a:pathLst>
                <a:path w="3438" h="3307" extrusionOk="0">
                  <a:moveTo>
                    <a:pt x="1659" y="1"/>
                  </a:moveTo>
                  <a:cubicBezTo>
                    <a:pt x="1658" y="1"/>
                    <a:pt x="1656" y="1"/>
                    <a:pt x="1655" y="1"/>
                  </a:cubicBezTo>
                  <a:cubicBezTo>
                    <a:pt x="741" y="1"/>
                    <a:pt x="1" y="740"/>
                    <a:pt x="1" y="1654"/>
                  </a:cubicBezTo>
                  <a:cubicBezTo>
                    <a:pt x="1" y="2321"/>
                    <a:pt x="404" y="2925"/>
                    <a:pt x="1022" y="3181"/>
                  </a:cubicBezTo>
                  <a:cubicBezTo>
                    <a:pt x="1226" y="3266"/>
                    <a:pt x="1441" y="3307"/>
                    <a:pt x="1654" y="3307"/>
                  </a:cubicBezTo>
                  <a:cubicBezTo>
                    <a:pt x="2084" y="3307"/>
                    <a:pt x="2508" y="3139"/>
                    <a:pt x="2824" y="2823"/>
                  </a:cubicBezTo>
                  <a:cubicBezTo>
                    <a:pt x="3297" y="2350"/>
                    <a:pt x="3438" y="1638"/>
                    <a:pt x="3182" y="1020"/>
                  </a:cubicBezTo>
                  <a:cubicBezTo>
                    <a:pt x="2927" y="403"/>
                    <a:pt x="2325" y="1"/>
                    <a:pt x="16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1962;p62">
              <a:extLst>
                <a:ext uri="{FF2B5EF4-FFF2-40B4-BE49-F238E27FC236}">
                  <a16:creationId xmlns:a16="http://schemas.microsoft.com/office/drawing/2014/main" id="{C414020E-977A-46E6-A95E-2EF3F9C697A9}"/>
                </a:ext>
              </a:extLst>
            </p:cNvPr>
            <p:cNvSpPr/>
            <p:nvPr/>
          </p:nvSpPr>
          <p:spPr>
            <a:xfrm>
              <a:off x="10835200" y="1887125"/>
              <a:ext cx="58525" cy="58500"/>
            </a:xfrm>
            <a:custGeom>
              <a:avLst/>
              <a:gdLst/>
              <a:ahLst/>
              <a:cxnLst/>
              <a:rect l="l" t="t" r="r" b="b"/>
              <a:pathLst>
                <a:path w="2341" h="2340" extrusionOk="0">
                  <a:moveTo>
                    <a:pt x="1170" y="0"/>
                  </a:moveTo>
                  <a:cubicBezTo>
                    <a:pt x="525" y="0"/>
                    <a:pt x="1" y="524"/>
                    <a:pt x="1" y="1171"/>
                  </a:cubicBezTo>
                  <a:cubicBezTo>
                    <a:pt x="1" y="1816"/>
                    <a:pt x="525" y="2340"/>
                    <a:pt x="1170" y="2340"/>
                  </a:cubicBezTo>
                  <a:cubicBezTo>
                    <a:pt x="1816" y="2340"/>
                    <a:pt x="2340" y="1816"/>
                    <a:pt x="2340" y="1171"/>
                  </a:cubicBezTo>
                  <a:cubicBezTo>
                    <a:pt x="2340" y="524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1963;p62">
              <a:extLst>
                <a:ext uri="{FF2B5EF4-FFF2-40B4-BE49-F238E27FC236}">
                  <a16:creationId xmlns:a16="http://schemas.microsoft.com/office/drawing/2014/main" id="{92B0F19F-A21C-49D3-B448-CA0BAE9CA145}"/>
                </a:ext>
              </a:extLst>
            </p:cNvPr>
            <p:cNvSpPr/>
            <p:nvPr/>
          </p:nvSpPr>
          <p:spPr>
            <a:xfrm>
              <a:off x="10827625" y="1819050"/>
              <a:ext cx="73650" cy="19725"/>
            </a:xfrm>
            <a:custGeom>
              <a:avLst/>
              <a:gdLst/>
              <a:ahLst/>
              <a:cxnLst/>
              <a:rect l="l" t="t" r="r" b="b"/>
              <a:pathLst>
                <a:path w="2946" h="789" extrusionOk="0">
                  <a:moveTo>
                    <a:pt x="1473" y="1"/>
                  </a:moveTo>
                  <a:cubicBezTo>
                    <a:pt x="660" y="1"/>
                    <a:pt x="1" y="178"/>
                    <a:pt x="1" y="395"/>
                  </a:cubicBezTo>
                  <a:cubicBezTo>
                    <a:pt x="1" y="612"/>
                    <a:pt x="660" y="788"/>
                    <a:pt x="1473" y="788"/>
                  </a:cubicBezTo>
                  <a:cubicBezTo>
                    <a:pt x="2287" y="788"/>
                    <a:pt x="2945" y="612"/>
                    <a:pt x="2945" y="395"/>
                  </a:cubicBezTo>
                  <a:cubicBezTo>
                    <a:pt x="2945" y="178"/>
                    <a:pt x="2287" y="1"/>
                    <a:pt x="1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1964;p62">
              <a:extLst>
                <a:ext uri="{FF2B5EF4-FFF2-40B4-BE49-F238E27FC236}">
                  <a16:creationId xmlns:a16="http://schemas.microsoft.com/office/drawing/2014/main" id="{6D79655A-AD5A-4EF4-BB1B-F4744A7671C4}"/>
                </a:ext>
              </a:extLst>
            </p:cNvPr>
            <p:cNvSpPr/>
            <p:nvPr/>
          </p:nvSpPr>
          <p:spPr>
            <a:xfrm>
              <a:off x="10936050" y="1859100"/>
              <a:ext cx="29275" cy="71450"/>
            </a:xfrm>
            <a:custGeom>
              <a:avLst/>
              <a:gdLst/>
              <a:ahLst/>
              <a:cxnLst/>
              <a:rect l="l" t="t" r="r" b="b"/>
              <a:pathLst>
                <a:path w="1171" h="2858" extrusionOk="0">
                  <a:moveTo>
                    <a:pt x="244" y="0"/>
                  </a:moveTo>
                  <a:cubicBezTo>
                    <a:pt x="235" y="0"/>
                    <a:pt x="226" y="1"/>
                    <a:pt x="217" y="4"/>
                  </a:cubicBezTo>
                  <a:cubicBezTo>
                    <a:pt x="6" y="59"/>
                    <a:pt x="1" y="741"/>
                    <a:pt x="206" y="1528"/>
                  </a:cubicBezTo>
                  <a:cubicBezTo>
                    <a:pt x="400" y="2280"/>
                    <a:pt x="716" y="2858"/>
                    <a:pt x="928" y="2858"/>
                  </a:cubicBezTo>
                  <a:cubicBezTo>
                    <a:pt x="937" y="2858"/>
                    <a:pt x="947" y="2856"/>
                    <a:pt x="956" y="2854"/>
                  </a:cubicBezTo>
                  <a:cubicBezTo>
                    <a:pt x="1165" y="2800"/>
                    <a:pt x="1171" y="2118"/>
                    <a:pt x="966" y="1331"/>
                  </a:cubicBezTo>
                  <a:cubicBezTo>
                    <a:pt x="771" y="577"/>
                    <a:pt x="454" y="0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1965;p62">
              <a:extLst>
                <a:ext uri="{FF2B5EF4-FFF2-40B4-BE49-F238E27FC236}">
                  <a16:creationId xmlns:a16="http://schemas.microsoft.com/office/drawing/2014/main" id="{C43BA40D-C4E1-424A-835F-CB02CB773A82}"/>
                </a:ext>
              </a:extLst>
            </p:cNvPr>
            <p:cNvSpPr/>
            <p:nvPr/>
          </p:nvSpPr>
          <p:spPr>
            <a:xfrm>
              <a:off x="10882200" y="1966450"/>
              <a:ext cx="66825" cy="44775"/>
            </a:xfrm>
            <a:custGeom>
              <a:avLst/>
              <a:gdLst/>
              <a:ahLst/>
              <a:cxnLst/>
              <a:rect l="l" t="t" r="r" b="b"/>
              <a:pathLst>
                <a:path w="2673" h="1791" extrusionOk="0">
                  <a:moveTo>
                    <a:pt x="2387" y="0"/>
                  </a:moveTo>
                  <a:cubicBezTo>
                    <a:pt x="2129" y="0"/>
                    <a:pt x="1630" y="217"/>
                    <a:pt x="1114" y="572"/>
                  </a:cubicBezTo>
                  <a:cubicBezTo>
                    <a:pt x="443" y="1032"/>
                    <a:pt x="0" y="1550"/>
                    <a:pt x="124" y="1729"/>
                  </a:cubicBezTo>
                  <a:cubicBezTo>
                    <a:pt x="153" y="1771"/>
                    <a:pt x="209" y="1790"/>
                    <a:pt x="286" y="1790"/>
                  </a:cubicBezTo>
                  <a:cubicBezTo>
                    <a:pt x="545" y="1790"/>
                    <a:pt x="1044" y="1573"/>
                    <a:pt x="1559" y="1220"/>
                  </a:cubicBezTo>
                  <a:cubicBezTo>
                    <a:pt x="2230" y="758"/>
                    <a:pt x="2673" y="240"/>
                    <a:pt x="2549" y="61"/>
                  </a:cubicBezTo>
                  <a:cubicBezTo>
                    <a:pt x="2521" y="20"/>
                    <a:pt x="2465" y="0"/>
                    <a:pt x="23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1966;p62">
              <a:extLst>
                <a:ext uri="{FF2B5EF4-FFF2-40B4-BE49-F238E27FC236}">
                  <a16:creationId xmlns:a16="http://schemas.microsoft.com/office/drawing/2014/main" id="{F862DA91-21FD-41F9-83E9-CF48DD5BD5B9}"/>
                </a:ext>
              </a:extLst>
            </p:cNvPr>
            <p:cNvSpPr/>
            <p:nvPr/>
          </p:nvSpPr>
          <p:spPr>
            <a:xfrm>
              <a:off x="10782150" y="1965175"/>
              <a:ext cx="66300" cy="45650"/>
            </a:xfrm>
            <a:custGeom>
              <a:avLst/>
              <a:gdLst/>
              <a:ahLst/>
              <a:cxnLst/>
              <a:rect l="l" t="t" r="r" b="b"/>
              <a:pathLst>
                <a:path w="2652" h="1826" extrusionOk="0">
                  <a:moveTo>
                    <a:pt x="282" y="1"/>
                  </a:moveTo>
                  <a:cubicBezTo>
                    <a:pt x="208" y="1"/>
                    <a:pt x="155" y="20"/>
                    <a:pt x="127" y="59"/>
                  </a:cubicBezTo>
                  <a:cubicBezTo>
                    <a:pt x="0" y="236"/>
                    <a:pt x="436" y="762"/>
                    <a:pt x="1098" y="1234"/>
                  </a:cubicBezTo>
                  <a:cubicBezTo>
                    <a:pt x="1612" y="1600"/>
                    <a:pt x="2111" y="1826"/>
                    <a:pt x="2368" y="1826"/>
                  </a:cubicBezTo>
                  <a:cubicBezTo>
                    <a:pt x="2442" y="1826"/>
                    <a:pt x="2496" y="1807"/>
                    <a:pt x="2524" y="1768"/>
                  </a:cubicBezTo>
                  <a:cubicBezTo>
                    <a:pt x="2651" y="1591"/>
                    <a:pt x="2215" y="1066"/>
                    <a:pt x="1553" y="593"/>
                  </a:cubicBezTo>
                  <a:cubicBezTo>
                    <a:pt x="1039" y="227"/>
                    <a:pt x="539" y="1"/>
                    <a:pt x="2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1967;p62">
              <a:extLst>
                <a:ext uri="{FF2B5EF4-FFF2-40B4-BE49-F238E27FC236}">
                  <a16:creationId xmlns:a16="http://schemas.microsoft.com/office/drawing/2014/main" id="{7CB83948-7B0F-44AD-9ADA-731BBE8F8991}"/>
                </a:ext>
              </a:extLst>
            </p:cNvPr>
            <p:cNvSpPr/>
            <p:nvPr/>
          </p:nvSpPr>
          <p:spPr>
            <a:xfrm>
              <a:off x="10766700" y="1857875"/>
              <a:ext cx="30100" cy="71150"/>
            </a:xfrm>
            <a:custGeom>
              <a:avLst/>
              <a:gdLst/>
              <a:ahLst/>
              <a:cxnLst/>
              <a:rect l="l" t="t" r="r" b="b"/>
              <a:pathLst>
                <a:path w="1204" h="2846" extrusionOk="0">
                  <a:moveTo>
                    <a:pt x="965" y="0"/>
                  </a:moveTo>
                  <a:cubicBezTo>
                    <a:pt x="754" y="0"/>
                    <a:pt x="430" y="570"/>
                    <a:pt x="224" y="1318"/>
                  </a:cubicBezTo>
                  <a:cubicBezTo>
                    <a:pt x="6" y="2103"/>
                    <a:pt x="0" y="2785"/>
                    <a:pt x="209" y="2842"/>
                  </a:cubicBezTo>
                  <a:cubicBezTo>
                    <a:pt x="219" y="2844"/>
                    <a:pt x="229" y="2846"/>
                    <a:pt x="239" y="2846"/>
                  </a:cubicBezTo>
                  <a:cubicBezTo>
                    <a:pt x="450" y="2846"/>
                    <a:pt x="775" y="2276"/>
                    <a:pt x="981" y="1528"/>
                  </a:cubicBezTo>
                  <a:cubicBezTo>
                    <a:pt x="1198" y="745"/>
                    <a:pt x="1203" y="63"/>
                    <a:pt x="994" y="4"/>
                  </a:cubicBezTo>
                  <a:cubicBezTo>
                    <a:pt x="985" y="2"/>
                    <a:pt x="975" y="0"/>
                    <a:pt x="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4" name="Google Shape;2540;p63">
            <a:extLst>
              <a:ext uri="{FF2B5EF4-FFF2-40B4-BE49-F238E27FC236}">
                <a16:creationId xmlns:a16="http://schemas.microsoft.com/office/drawing/2014/main" id="{C1A983E2-3A7B-4047-A866-92A1790E4ECF}"/>
              </a:ext>
            </a:extLst>
          </p:cNvPr>
          <p:cNvGrpSpPr/>
          <p:nvPr/>
        </p:nvGrpSpPr>
        <p:grpSpPr>
          <a:xfrm>
            <a:off x="-26780" y="0"/>
            <a:ext cx="497750" cy="976850"/>
            <a:chOff x="1158575" y="2606800"/>
            <a:chExt cx="497750" cy="976850"/>
          </a:xfrm>
        </p:grpSpPr>
        <p:sp>
          <p:nvSpPr>
            <p:cNvPr id="75" name="Google Shape;2541;p63">
              <a:extLst>
                <a:ext uri="{FF2B5EF4-FFF2-40B4-BE49-F238E27FC236}">
                  <a16:creationId xmlns:a16="http://schemas.microsoft.com/office/drawing/2014/main" id="{57CB0490-1093-4F74-9B37-E1FE00725CEE}"/>
                </a:ext>
              </a:extLst>
            </p:cNvPr>
            <p:cNvSpPr/>
            <p:nvPr/>
          </p:nvSpPr>
          <p:spPr>
            <a:xfrm>
              <a:off x="1158575" y="2716225"/>
              <a:ext cx="22400" cy="22250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48" y="1"/>
                  </a:moveTo>
                  <a:cubicBezTo>
                    <a:pt x="332" y="1"/>
                    <a:pt x="215" y="43"/>
                    <a:pt x="132" y="126"/>
                  </a:cubicBezTo>
                  <a:cubicBezTo>
                    <a:pt x="47" y="210"/>
                    <a:pt x="1" y="323"/>
                    <a:pt x="1" y="442"/>
                  </a:cubicBezTo>
                  <a:cubicBezTo>
                    <a:pt x="2" y="561"/>
                    <a:pt x="48" y="675"/>
                    <a:pt x="132" y="758"/>
                  </a:cubicBezTo>
                  <a:cubicBezTo>
                    <a:pt x="216" y="842"/>
                    <a:pt x="329" y="889"/>
                    <a:pt x="448" y="890"/>
                  </a:cubicBezTo>
                  <a:cubicBezTo>
                    <a:pt x="567" y="890"/>
                    <a:pt x="680" y="842"/>
                    <a:pt x="764" y="758"/>
                  </a:cubicBezTo>
                  <a:cubicBezTo>
                    <a:pt x="848" y="675"/>
                    <a:pt x="895" y="560"/>
                    <a:pt x="896" y="442"/>
                  </a:cubicBezTo>
                  <a:cubicBezTo>
                    <a:pt x="896" y="323"/>
                    <a:pt x="849" y="210"/>
                    <a:pt x="764" y="126"/>
                  </a:cubicBezTo>
                  <a:cubicBezTo>
                    <a:pt x="681" y="43"/>
                    <a:pt x="565" y="1"/>
                    <a:pt x="448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2542;p63">
              <a:extLst>
                <a:ext uri="{FF2B5EF4-FFF2-40B4-BE49-F238E27FC236}">
                  <a16:creationId xmlns:a16="http://schemas.microsoft.com/office/drawing/2014/main" id="{2195FE39-3227-4F19-9F82-DFFB470BC651}"/>
                </a:ext>
              </a:extLst>
            </p:cNvPr>
            <p:cNvSpPr/>
            <p:nvPr/>
          </p:nvSpPr>
          <p:spPr>
            <a:xfrm>
              <a:off x="1239375" y="2725200"/>
              <a:ext cx="309550" cy="739750"/>
            </a:xfrm>
            <a:custGeom>
              <a:avLst/>
              <a:gdLst/>
              <a:ahLst/>
              <a:cxnLst/>
              <a:rect l="l" t="t" r="r" b="b"/>
              <a:pathLst>
                <a:path w="12382" h="29590" extrusionOk="0">
                  <a:moveTo>
                    <a:pt x="490" y="1"/>
                  </a:moveTo>
                  <a:cubicBezTo>
                    <a:pt x="287" y="1"/>
                    <a:pt x="103" y="141"/>
                    <a:pt x="55" y="348"/>
                  </a:cubicBezTo>
                  <a:cubicBezTo>
                    <a:pt x="0" y="590"/>
                    <a:pt x="151" y="829"/>
                    <a:pt x="392" y="883"/>
                  </a:cubicBezTo>
                  <a:cubicBezTo>
                    <a:pt x="422" y="890"/>
                    <a:pt x="452" y="895"/>
                    <a:pt x="483" y="895"/>
                  </a:cubicBezTo>
                  <a:cubicBezTo>
                    <a:pt x="487" y="895"/>
                    <a:pt x="491" y="895"/>
                    <a:pt x="494" y="894"/>
                  </a:cubicBezTo>
                  <a:cubicBezTo>
                    <a:pt x="703" y="894"/>
                    <a:pt x="883" y="749"/>
                    <a:pt x="926" y="546"/>
                  </a:cubicBezTo>
                  <a:cubicBezTo>
                    <a:pt x="981" y="305"/>
                    <a:pt x="831" y="65"/>
                    <a:pt x="589" y="12"/>
                  </a:cubicBezTo>
                  <a:cubicBezTo>
                    <a:pt x="556" y="5"/>
                    <a:pt x="523" y="1"/>
                    <a:pt x="490" y="1"/>
                  </a:cubicBezTo>
                  <a:close/>
                  <a:moveTo>
                    <a:pt x="3601" y="1088"/>
                  </a:moveTo>
                  <a:cubicBezTo>
                    <a:pt x="3435" y="1088"/>
                    <a:pt x="3275" y="1182"/>
                    <a:pt x="3199" y="1342"/>
                  </a:cubicBezTo>
                  <a:cubicBezTo>
                    <a:pt x="3091" y="1564"/>
                    <a:pt x="3185" y="1832"/>
                    <a:pt x="3407" y="1939"/>
                  </a:cubicBezTo>
                  <a:cubicBezTo>
                    <a:pt x="3469" y="1968"/>
                    <a:pt x="3534" y="1983"/>
                    <a:pt x="3602" y="1983"/>
                  </a:cubicBezTo>
                  <a:cubicBezTo>
                    <a:pt x="3603" y="1983"/>
                    <a:pt x="3604" y="1983"/>
                    <a:pt x="3605" y="1983"/>
                  </a:cubicBezTo>
                  <a:cubicBezTo>
                    <a:pt x="3775" y="1983"/>
                    <a:pt x="3931" y="1883"/>
                    <a:pt x="4004" y="1729"/>
                  </a:cubicBezTo>
                  <a:cubicBezTo>
                    <a:pt x="4112" y="1507"/>
                    <a:pt x="4019" y="1240"/>
                    <a:pt x="3796" y="1133"/>
                  </a:cubicBezTo>
                  <a:cubicBezTo>
                    <a:pt x="3733" y="1103"/>
                    <a:pt x="3666" y="1088"/>
                    <a:pt x="3601" y="1088"/>
                  </a:cubicBezTo>
                  <a:close/>
                  <a:moveTo>
                    <a:pt x="6390" y="2843"/>
                  </a:moveTo>
                  <a:cubicBezTo>
                    <a:pt x="6259" y="2843"/>
                    <a:pt x="6129" y="2901"/>
                    <a:pt x="6041" y="3013"/>
                  </a:cubicBezTo>
                  <a:cubicBezTo>
                    <a:pt x="5888" y="3204"/>
                    <a:pt x="5919" y="3485"/>
                    <a:pt x="6110" y="3639"/>
                  </a:cubicBezTo>
                  <a:cubicBezTo>
                    <a:pt x="6190" y="3702"/>
                    <a:pt x="6289" y="3736"/>
                    <a:pt x="6391" y="3737"/>
                  </a:cubicBezTo>
                  <a:cubicBezTo>
                    <a:pt x="6527" y="3737"/>
                    <a:pt x="6655" y="3676"/>
                    <a:pt x="6740" y="3570"/>
                  </a:cubicBezTo>
                  <a:cubicBezTo>
                    <a:pt x="6894" y="3377"/>
                    <a:pt x="6863" y="3095"/>
                    <a:pt x="6671" y="2941"/>
                  </a:cubicBezTo>
                  <a:lnTo>
                    <a:pt x="6667" y="2941"/>
                  </a:lnTo>
                  <a:cubicBezTo>
                    <a:pt x="6586" y="2875"/>
                    <a:pt x="6487" y="2843"/>
                    <a:pt x="6390" y="2843"/>
                  </a:cubicBezTo>
                  <a:close/>
                  <a:moveTo>
                    <a:pt x="8719" y="5171"/>
                  </a:moveTo>
                  <a:cubicBezTo>
                    <a:pt x="8621" y="5171"/>
                    <a:pt x="8522" y="5203"/>
                    <a:pt x="8440" y="5270"/>
                  </a:cubicBezTo>
                  <a:cubicBezTo>
                    <a:pt x="8247" y="5424"/>
                    <a:pt x="8217" y="5705"/>
                    <a:pt x="8371" y="5896"/>
                  </a:cubicBezTo>
                  <a:cubicBezTo>
                    <a:pt x="8454" y="6003"/>
                    <a:pt x="8581" y="6066"/>
                    <a:pt x="8716" y="6066"/>
                  </a:cubicBezTo>
                  <a:cubicBezTo>
                    <a:pt x="8717" y="6066"/>
                    <a:pt x="8718" y="6066"/>
                    <a:pt x="8720" y="6066"/>
                  </a:cubicBezTo>
                  <a:cubicBezTo>
                    <a:pt x="8822" y="6066"/>
                    <a:pt x="8920" y="6031"/>
                    <a:pt x="9001" y="5968"/>
                  </a:cubicBezTo>
                  <a:cubicBezTo>
                    <a:pt x="9192" y="5812"/>
                    <a:pt x="9223" y="5532"/>
                    <a:pt x="9068" y="5339"/>
                  </a:cubicBezTo>
                  <a:cubicBezTo>
                    <a:pt x="8981" y="5228"/>
                    <a:pt x="8850" y="5171"/>
                    <a:pt x="8719" y="5171"/>
                  </a:cubicBezTo>
                  <a:close/>
                  <a:moveTo>
                    <a:pt x="10475" y="7958"/>
                  </a:moveTo>
                  <a:cubicBezTo>
                    <a:pt x="10409" y="7958"/>
                    <a:pt x="10342" y="7972"/>
                    <a:pt x="10279" y="8003"/>
                  </a:cubicBezTo>
                  <a:cubicBezTo>
                    <a:pt x="10057" y="8110"/>
                    <a:pt x="9966" y="8378"/>
                    <a:pt x="10073" y="8599"/>
                  </a:cubicBezTo>
                  <a:cubicBezTo>
                    <a:pt x="10146" y="8754"/>
                    <a:pt x="10302" y="8853"/>
                    <a:pt x="10473" y="8853"/>
                  </a:cubicBezTo>
                  <a:cubicBezTo>
                    <a:pt x="10474" y="8853"/>
                    <a:pt x="10475" y="8853"/>
                    <a:pt x="10476" y="8853"/>
                  </a:cubicBezTo>
                  <a:cubicBezTo>
                    <a:pt x="10543" y="8853"/>
                    <a:pt x="10610" y="8837"/>
                    <a:pt x="10670" y="8808"/>
                  </a:cubicBezTo>
                  <a:cubicBezTo>
                    <a:pt x="10892" y="8700"/>
                    <a:pt x="10985" y="8433"/>
                    <a:pt x="10880" y="8211"/>
                  </a:cubicBezTo>
                  <a:cubicBezTo>
                    <a:pt x="10802" y="8051"/>
                    <a:pt x="10641" y="7958"/>
                    <a:pt x="10475" y="7958"/>
                  </a:cubicBezTo>
                  <a:close/>
                  <a:moveTo>
                    <a:pt x="11566" y="11066"/>
                  </a:moveTo>
                  <a:cubicBezTo>
                    <a:pt x="11533" y="11066"/>
                    <a:pt x="11500" y="11070"/>
                    <a:pt x="11466" y="11077"/>
                  </a:cubicBezTo>
                  <a:cubicBezTo>
                    <a:pt x="11225" y="11130"/>
                    <a:pt x="11074" y="11370"/>
                    <a:pt x="11130" y="11611"/>
                  </a:cubicBezTo>
                  <a:cubicBezTo>
                    <a:pt x="11175" y="11814"/>
                    <a:pt x="11355" y="11959"/>
                    <a:pt x="11565" y="11959"/>
                  </a:cubicBezTo>
                  <a:cubicBezTo>
                    <a:pt x="11568" y="11960"/>
                    <a:pt x="11572" y="11960"/>
                    <a:pt x="11575" y="11960"/>
                  </a:cubicBezTo>
                  <a:cubicBezTo>
                    <a:pt x="11604" y="11960"/>
                    <a:pt x="11634" y="11955"/>
                    <a:pt x="11663" y="11948"/>
                  </a:cubicBezTo>
                  <a:cubicBezTo>
                    <a:pt x="11905" y="11895"/>
                    <a:pt x="12056" y="11655"/>
                    <a:pt x="12001" y="11414"/>
                  </a:cubicBezTo>
                  <a:cubicBezTo>
                    <a:pt x="11954" y="11207"/>
                    <a:pt x="11770" y="11066"/>
                    <a:pt x="11566" y="11066"/>
                  </a:cubicBezTo>
                  <a:close/>
                  <a:moveTo>
                    <a:pt x="11934" y="14340"/>
                  </a:moveTo>
                  <a:cubicBezTo>
                    <a:pt x="11933" y="14340"/>
                    <a:pt x="11933" y="14340"/>
                    <a:pt x="11932" y="14340"/>
                  </a:cubicBezTo>
                  <a:cubicBezTo>
                    <a:pt x="11931" y="14340"/>
                    <a:pt x="11930" y="14340"/>
                    <a:pt x="11930" y="14340"/>
                  </a:cubicBezTo>
                  <a:cubicBezTo>
                    <a:pt x="11684" y="14340"/>
                    <a:pt x="11484" y="14540"/>
                    <a:pt x="11484" y="14788"/>
                  </a:cubicBezTo>
                  <a:cubicBezTo>
                    <a:pt x="11486" y="15034"/>
                    <a:pt x="11686" y="15234"/>
                    <a:pt x="11933" y="15234"/>
                  </a:cubicBezTo>
                  <a:cubicBezTo>
                    <a:pt x="11934" y="15234"/>
                    <a:pt x="11935" y="15234"/>
                    <a:pt x="11935" y="15234"/>
                  </a:cubicBezTo>
                  <a:cubicBezTo>
                    <a:pt x="12182" y="15233"/>
                    <a:pt x="12382" y="15031"/>
                    <a:pt x="12379" y="14784"/>
                  </a:cubicBezTo>
                  <a:cubicBezTo>
                    <a:pt x="12378" y="14538"/>
                    <a:pt x="12179" y="14340"/>
                    <a:pt x="11934" y="14340"/>
                  </a:cubicBezTo>
                  <a:close/>
                  <a:moveTo>
                    <a:pt x="11570" y="17613"/>
                  </a:moveTo>
                  <a:cubicBezTo>
                    <a:pt x="11365" y="17613"/>
                    <a:pt x="11181" y="17753"/>
                    <a:pt x="11132" y="17960"/>
                  </a:cubicBezTo>
                  <a:lnTo>
                    <a:pt x="11136" y="17960"/>
                  </a:lnTo>
                  <a:cubicBezTo>
                    <a:pt x="11079" y="18202"/>
                    <a:pt x="11231" y="18442"/>
                    <a:pt x="11473" y="18494"/>
                  </a:cubicBezTo>
                  <a:cubicBezTo>
                    <a:pt x="11505" y="18503"/>
                    <a:pt x="11538" y="18506"/>
                    <a:pt x="11571" y="18506"/>
                  </a:cubicBezTo>
                  <a:cubicBezTo>
                    <a:pt x="11780" y="18505"/>
                    <a:pt x="11960" y="18361"/>
                    <a:pt x="12007" y="18157"/>
                  </a:cubicBezTo>
                  <a:cubicBezTo>
                    <a:pt x="12061" y="17916"/>
                    <a:pt x="11910" y="17677"/>
                    <a:pt x="11669" y="17624"/>
                  </a:cubicBezTo>
                  <a:cubicBezTo>
                    <a:pt x="11636" y="17616"/>
                    <a:pt x="11603" y="17613"/>
                    <a:pt x="11570" y="17613"/>
                  </a:cubicBezTo>
                  <a:close/>
                  <a:moveTo>
                    <a:pt x="10486" y="20723"/>
                  </a:moveTo>
                  <a:cubicBezTo>
                    <a:pt x="10320" y="20723"/>
                    <a:pt x="10160" y="20816"/>
                    <a:pt x="10083" y="20976"/>
                  </a:cubicBezTo>
                  <a:cubicBezTo>
                    <a:pt x="9975" y="21199"/>
                    <a:pt x="10069" y="21466"/>
                    <a:pt x="10292" y="21572"/>
                  </a:cubicBezTo>
                  <a:cubicBezTo>
                    <a:pt x="10352" y="21602"/>
                    <a:pt x="10419" y="21617"/>
                    <a:pt x="10485" y="21617"/>
                  </a:cubicBezTo>
                  <a:cubicBezTo>
                    <a:pt x="10486" y="21617"/>
                    <a:pt x="10487" y="21617"/>
                    <a:pt x="10488" y="21617"/>
                  </a:cubicBezTo>
                  <a:cubicBezTo>
                    <a:pt x="10659" y="21617"/>
                    <a:pt x="10814" y="21518"/>
                    <a:pt x="10888" y="21364"/>
                  </a:cubicBezTo>
                  <a:cubicBezTo>
                    <a:pt x="10995" y="21141"/>
                    <a:pt x="10902" y="20874"/>
                    <a:pt x="10679" y="20767"/>
                  </a:cubicBezTo>
                  <a:cubicBezTo>
                    <a:pt x="10617" y="20737"/>
                    <a:pt x="10551" y="20723"/>
                    <a:pt x="10486" y="20723"/>
                  </a:cubicBezTo>
                  <a:close/>
                  <a:moveTo>
                    <a:pt x="8734" y="23512"/>
                  </a:moveTo>
                  <a:cubicBezTo>
                    <a:pt x="8602" y="23512"/>
                    <a:pt x="8472" y="23570"/>
                    <a:pt x="8383" y="23682"/>
                  </a:cubicBezTo>
                  <a:cubicBezTo>
                    <a:pt x="8229" y="23875"/>
                    <a:pt x="8262" y="24156"/>
                    <a:pt x="8455" y="24310"/>
                  </a:cubicBezTo>
                  <a:cubicBezTo>
                    <a:pt x="8534" y="24374"/>
                    <a:pt x="8632" y="24409"/>
                    <a:pt x="8734" y="24409"/>
                  </a:cubicBezTo>
                  <a:cubicBezTo>
                    <a:pt x="8870" y="24408"/>
                    <a:pt x="8999" y="24345"/>
                    <a:pt x="9083" y="24239"/>
                  </a:cubicBezTo>
                  <a:cubicBezTo>
                    <a:pt x="9238" y="24045"/>
                    <a:pt x="9207" y="23763"/>
                    <a:pt x="9012" y="23609"/>
                  </a:cubicBezTo>
                  <a:cubicBezTo>
                    <a:pt x="8929" y="23544"/>
                    <a:pt x="8831" y="23512"/>
                    <a:pt x="8734" y="23512"/>
                  </a:cubicBezTo>
                  <a:close/>
                  <a:moveTo>
                    <a:pt x="6406" y="25846"/>
                  </a:moveTo>
                  <a:cubicBezTo>
                    <a:pt x="6309" y="25846"/>
                    <a:pt x="6211" y="25877"/>
                    <a:pt x="6128" y="25942"/>
                  </a:cubicBezTo>
                  <a:cubicBezTo>
                    <a:pt x="5934" y="26096"/>
                    <a:pt x="5904" y="26378"/>
                    <a:pt x="6059" y="26571"/>
                  </a:cubicBezTo>
                  <a:cubicBezTo>
                    <a:pt x="6143" y="26676"/>
                    <a:pt x="6270" y="26739"/>
                    <a:pt x="6404" y="26739"/>
                  </a:cubicBezTo>
                  <a:cubicBezTo>
                    <a:pt x="6405" y="26739"/>
                    <a:pt x="6407" y="26739"/>
                    <a:pt x="6408" y="26739"/>
                  </a:cubicBezTo>
                  <a:cubicBezTo>
                    <a:pt x="6409" y="26739"/>
                    <a:pt x="6411" y="26739"/>
                    <a:pt x="6413" y="26739"/>
                  </a:cubicBezTo>
                  <a:cubicBezTo>
                    <a:pt x="6512" y="26739"/>
                    <a:pt x="6607" y="26705"/>
                    <a:pt x="6685" y="26643"/>
                  </a:cubicBezTo>
                  <a:cubicBezTo>
                    <a:pt x="6879" y="26488"/>
                    <a:pt x="6913" y="26205"/>
                    <a:pt x="6757" y="26014"/>
                  </a:cubicBezTo>
                  <a:cubicBezTo>
                    <a:pt x="6668" y="25903"/>
                    <a:pt x="6538" y="25846"/>
                    <a:pt x="6406" y="25846"/>
                  </a:cubicBezTo>
                  <a:close/>
                  <a:moveTo>
                    <a:pt x="3625" y="27603"/>
                  </a:moveTo>
                  <a:cubicBezTo>
                    <a:pt x="3559" y="27603"/>
                    <a:pt x="3493" y="27618"/>
                    <a:pt x="3430" y="27648"/>
                  </a:cubicBezTo>
                  <a:cubicBezTo>
                    <a:pt x="3207" y="27755"/>
                    <a:pt x="3113" y="28022"/>
                    <a:pt x="3221" y="28244"/>
                  </a:cubicBezTo>
                  <a:cubicBezTo>
                    <a:pt x="3294" y="28399"/>
                    <a:pt x="3452" y="28498"/>
                    <a:pt x="3624" y="28498"/>
                  </a:cubicBezTo>
                  <a:cubicBezTo>
                    <a:pt x="3692" y="28498"/>
                    <a:pt x="3759" y="28482"/>
                    <a:pt x="3821" y="28453"/>
                  </a:cubicBezTo>
                  <a:cubicBezTo>
                    <a:pt x="4042" y="28344"/>
                    <a:pt x="4133" y="28076"/>
                    <a:pt x="4026" y="27853"/>
                  </a:cubicBezTo>
                  <a:cubicBezTo>
                    <a:pt x="3948" y="27695"/>
                    <a:pt x="3789" y="27603"/>
                    <a:pt x="3625" y="27603"/>
                  </a:cubicBezTo>
                  <a:close/>
                  <a:moveTo>
                    <a:pt x="515" y="28695"/>
                  </a:moveTo>
                  <a:cubicBezTo>
                    <a:pt x="482" y="28695"/>
                    <a:pt x="449" y="28699"/>
                    <a:pt x="416" y="28706"/>
                  </a:cubicBezTo>
                  <a:cubicBezTo>
                    <a:pt x="175" y="28762"/>
                    <a:pt x="24" y="29002"/>
                    <a:pt x="80" y="29243"/>
                  </a:cubicBezTo>
                  <a:cubicBezTo>
                    <a:pt x="127" y="29446"/>
                    <a:pt x="307" y="29590"/>
                    <a:pt x="515" y="29590"/>
                  </a:cubicBezTo>
                  <a:cubicBezTo>
                    <a:pt x="549" y="29590"/>
                    <a:pt x="583" y="29586"/>
                    <a:pt x="617" y="29580"/>
                  </a:cubicBezTo>
                  <a:lnTo>
                    <a:pt x="617" y="29578"/>
                  </a:lnTo>
                  <a:cubicBezTo>
                    <a:pt x="857" y="29524"/>
                    <a:pt x="1008" y="29285"/>
                    <a:pt x="953" y="29044"/>
                  </a:cubicBezTo>
                  <a:cubicBezTo>
                    <a:pt x="905" y="28836"/>
                    <a:pt x="720" y="28695"/>
                    <a:pt x="515" y="28695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2543;p63">
              <a:extLst>
                <a:ext uri="{FF2B5EF4-FFF2-40B4-BE49-F238E27FC236}">
                  <a16:creationId xmlns:a16="http://schemas.microsoft.com/office/drawing/2014/main" id="{81196045-CCD8-4E53-849E-909BE19C33E5}"/>
                </a:ext>
              </a:extLst>
            </p:cNvPr>
            <p:cNvSpPr/>
            <p:nvPr/>
          </p:nvSpPr>
          <p:spPr>
            <a:xfrm>
              <a:off x="1158575" y="3451875"/>
              <a:ext cx="22400" cy="22400"/>
            </a:xfrm>
            <a:custGeom>
              <a:avLst/>
              <a:gdLst/>
              <a:ahLst/>
              <a:cxnLst/>
              <a:rect l="l" t="t" r="r" b="b"/>
              <a:pathLst>
                <a:path w="896" h="896" extrusionOk="0">
                  <a:moveTo>
                    <a:pt x="450" y="1"/>
                  </a:moveTo>
                  <a:cubicBezTo>
                    <a:pt x="421" y="1"/>
                    <a:pt x="391" y="4"/>
                    <a:pt x="362" y="9"/>
                  </a:cubicBezTo>
                  <a:cubicBezTo>
                    <a:pt x="333" y="14"/>
                    <a:pt x="306" y="22"/>
                    <a:pt x="278" y="33"/>
                  </a:cubicBezTo>
                  <a:cubicBezTo>
                    <a:pt x="251" y="46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111" y="152"/>
                    <a:pt x="93" y="175"/>
                    <a:pt x="79" y="200"/>
                  </a:cubicBezTo>
                  <a:cubicBezTo>
                    <a:pt x="62" y="223"/>
                    <a:pt x="47" y="248"/>
                    <a:pt x="37" y="274"/>
                  </a:cubicBezTo>
                  <a:cubicBezTo>
                    <a:pt x="25" y="302"/>
                    <a:pt x="16" y="330"/>
                    <a:pt x="10" y="358"/>
                  </a:cubicBezTo>
                  <a:cubicBezTo>
                    <a:pt x="4" y="388"/>
                    <a:pt x="1" y="418"/>
                    <a:pt x="1" y="448"/>
                  </a:cubicBezTo>
                  <a:cubicBezTo>
                    <a:pt x="2" y="567"/>
                    <a:pt x="48" y="680"/>
                    <a:pt x="132" y="764"/>
                  </a:cubicBezTo>
                  <a:cubicBezTo>
                    <a:pt x="153" y="784"/>
                    <a:pt x="176" y="802"/>
                    <a:pt x="200" y="818"/>
                  </a:cubicBezTo>
                  <a:cubicBezTo>
                    <a:pt x="224" y="835"/>
                    <a:pt x="250" y="850"/>
                    <a:pt x="278" y="859"/>
                  </a:cubicBezTo>
                  <a:cubicBezTo>
                    <a:pt x="304" y="871"/>
                    <a:pt x="333" y="880"/>
                    <a:pt x="362" y="886"/>
                  </a:cubicBezTo>
                  <a:cubicBezTo>
                    <a:pt x="390" y="892"/>
                    <a:pt x="419" y="895"/>
                    <a:pt x="448" y="895"/>
                  </a:cubicBezTo>
                  <a:cubicBezTo>
                    <a:pt x="479" y="895"/>
                    <a:pt x="508" y="892"/>
                    <a:pt x="538" y="886"/>
                  </a:cubicBezTo>
                  <a:cubicBezTo>
                    <a:pt x="566" y="880"/>
                    <a:pt x="594" y="871"/>
                    <a:pt x="622" y="859"/>
                  </a:cubicBezTo>
                  <a:cubicBezTo>
                    <a:pt x="649" y="849"/>
                    <a:pt x="675" y="835"/>
                    <a:pt x="699" y="818"/>
                  </a:cubicBezTo>
                  <a:cubicBezTo>
                    <a:pt x="722" y="802"/>
                    <a:pt x="745" y="784"/>
                    <a:pt x="764" y="764"/>
                  </a:cubicBezTo>
                  <a:cubicBezTo>
                    <a:pt x="848" y="680"/>
                    <a:pt x="895" y="567"/>
                    <a:pt x="896" y="448"/>
                  </a:cubicBezTo>
                  <a:cubicBezTo>
                    <a:pt x="896" y="418"/>
                    <a:pt x="892" y="388"/>
                    <a:pt x="887" y="358"/>
                  </a:cubicBezTo>
                  <a:cubicBezTo>
                    <a:pt x="881" y="330"/>
                    <a:pt x="873" y="302"/>
                    <a:pt x="863" y="274"/>
                  </a:cubicBezTo>
                  <a:cubicBezTo>
                    <a:pt x="850" y="248"/>
                    <a:pt x="837" y="223"/>
                    <a:pt x="821" y="200"/>
                  </a:cubicBezTo>
                  <a:cubicBezTo>
                    <a:pt x="805" y="175"/>
                    <a:pt x="787" y="152"/>
                    <a:pt x="764" y="132"/>
                  </a:cubicBezTo>
                  <a:cubicBezTo>
                    <a:pt x="745" y="110"/>
                    <a:pt x="722" y="91"/>
                    <a:pt x="699" y="75"/>
                  </a:cubicBezTo>
                  <a:cubicBezTo>
                    <a:pt x="671" y="60"/>
                    <a:pt x="648" y="46"/>
                    <a:pt x="622" y="33"/>
                  </a:cubicBezTo>
                  <a:cubicBezTo>
                    <a:pt x="594" y="22"/>
                    <a:pt x="566" y="14"/>
                    <a:pt x="538" y="9"/>
                  </a:cubicBezTo>
                  <a:cubicBezTo>
                    <a:pt x="509" y="4"/>
                    <a:pt x="479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2544;p63">
              <a:extLst>
                <a:ext uri="{FF2B5EF4-FFF2-40B4-BE49-F238E27FC236}">
                  <a16:creationId xmlns:a16="http://schemas.microsoft.com/office/drawing/2014/main" id="{4903E9B4-999E-4EBA-90D7-0EF2BE59F4BA}"/>
                </a:ext>
              </a:extLst>
            </p:cNvPr>
            <p:cNvSpPr/>
            <p:nvPr/>
          </p:nvSpPr>
          <p:spPr>
            <a:xfrm>
              <a:off x="1158575" y="2606800"/>
              <a:ext cx="22400" cy="22250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50" y="1"/>
                  </a:moveTo>
                  <a:cubicBezTo>
                    <a:pt x="333" y="1"/>
                    <a:pt x="216" y="43"/>
                    <a:pt x="132" y="124"/>
                  </a:cubicBezTo>
                  <a:cubicBezTo>
                    <a:pt x="48" y="209"/>
                    <a:pt x="2" y="323"/>
                    <a:pt x="1" y="442"/>
                  </a:cubicBezTo>
                  <a:cubicBezTo>
                    <a:pt x="1" y="559"/>
                    <a:pt x="48" y="674"/>
                    <a:pt x="132" y="758"/>
                  </a:cubicBezTo>
                  <a:cubicBezTo>
                    <a:pt x="216" y="840"/>
                    <a:pt x="329" y="888"/>
                    <a:pt x="448" y="889"/>
                  </a:cubicBezTo>
                  <a:cubicBezTo>
                    <a:pt x="567" y="888"/>
                    <a:pt x="680" y="841"/>
                    <a:pt x="764" y="758"/>
                  </a:cubicBezTo>
                  <a:cubicBezTo>
                    <a:pt x="848" y="674"/>
                    <a:pt x="896" y="559"/>
                    <a:pt x="896" y="442"/>
                  </a:cubicBezTo>
                  <a:cubicBezTo>
                    <a:pt x="895" y="323"/>
                    <a:pt x="848" y="209"/>
                    <a:pt x="764" y="124"/>
                  </a:cubicBezTo>
                  <a:cubicBezTo>
                    <a:pt x="681" y="42"/>
                    <a:pt x="566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2545;p63">
              <a:extLst>
                <a:ext uri="{FF2B5EF4-FFF2-40B4-BE49-F238E27FC236}">
                  <a16:creationId xmlns:a16="http://schemas.microsoft.com/office/drawing/2014/main" id="{B71B5EA5-9931-475B-A4F9-78DF4C62DF2E}"/>
                </a:ext>
              </a:extLst>
            </p:cNvPr>
            <p:cNvSpPr/>
            <p:nvPr/>
          </p:nvSpPr>
          <p:spPr>
            <a:xfrm>
              <a:off x="1256825" y="2616975"/>
              <a:ext cx="399500" cy="956225"/>
            </a:xfrm>
            <a:custGeom>
              <a:avLst/>
              <a:gdLst/>
              <a:ahLst/>
              <a:cxnLst/>
              <a:rect l="l" t="t" r="r" b="b"/>
              <a:pathLst>
                <a:path w="15980" h="38249" extrusionOk="0">
                  <a:moveTo>
                    <a:pt x="491" y="0"/>
                  </a:moveTo>
                  <a:cubicBezTo>
                    <a:pt x="283" y="0"/>
                    <a:pt x="97" y="145"/>
                    <a:pt x="52" y="356"/>
                  </a:cubicBezTo>
                  <a:cubicBezTo>
                    <a:pt x="0" y="599"/>
                    <a:pt x="156" y="837"/>
                    <a:pt x="399" y="888"/>
                  </a:cubicBezTo>
                  <a:lnTo>
                    <a:pt x="395" y="888"/>
                  </a:lnTo>
                  <a:cubicBezTo>
                    <a:pt x="427" y="893"/>
                    <a:pt x="459" y="895"/>
                    <a:pt x="491" y="897"/>
                  </a:cubicBezTo>
                  <a:cubicBezTo>
                    <a:pt x="701" y="894"/>
                    <a:pt x="882" y="747"/>
                    <a:pt x="927" y="541"/>
                  </a:cubicBezTo>
                  <a:cubicBezTo>
                    <a:pt x="976" y="300"/>
                    <a:pt x="824" y="63"/>
                    <a:pt x="583" y="10"/>
                  </a:cubicBezTo>
                  <a:cubicBezTo>
                    <a:pt x="552" y="3"/>
                    <a:pt x="521" y="0"/>
                    <a:pt x="491" y="0"/>
                  </a:cubicBezTo>
                  <a:close/>
                  <a:moveTo>
                    <a:pt x="4285" y="1233"/>
                  </a:moveTo>
                  <a:cubicBezTo>
                    <a:pt x="4114" y="1233"/>
                    <a:pt x="3950" y="1332"/>
                    <a:pt x="3876" y="1498"/>
                  </a:cubicBezTo>
                  <a:cubicBezTo>
                    <a:pt x="3776" y="1723"/>
                    <a:pt x="3877" y="1988"/>
                    <a:pt x="4103" y="2089"/>
                  </a:cubicBezTo>
                  <a:cubicBezTo>
                    <a:pt x="4160" y="2114"/>
                    <a:pt x="4222" y="2128"/>
                    <a:pt x="4285" y="2128"/>
                  </a:cubicBezTo>
                  <a:cubicBezTo>
                    <a:pt x="4462" y="2128"/>
                    <a:pt x="4621" y="2024"/>
                    <a:pt x="4694" y="1863"/>
                  </a:cubicBezTo>
                  <a:cubicBezTo>
                    <a:pt x="4795" y="1636"/>
                    <a:pt x="4693" y="1371"/>
                    <a:pt x="4467" y="1272"/>
                  </a:cubicBezTo>
                  <a:cubicBezTo>
                    <a:pt x="4408" y="1245"/>
                    <a:pt x="4346" y="1233"/>
                    <a:pt x="4285" y="1233"/>
                  </a:cubicBezTo>
                  <a:close/>
                  <a:moveTo>
                    <a:pt x="7740" y="3232"/>
                  </a:moveTo>
                  <a:cubicBezTo>
                    <a:pt x="7601" y="3232"/>
                    <a:pt x="7465" y="3296"/>
                    <a:pt x="7377" y="3417"/>
                  </a:cubicBezTo>
                  <a:cubicBezTo>
                    <a:pt x="7233" y="3616"/>
                    <a:pt x="7277" y="3895"/>
                    <a:pt x="7476" y="4040"/>
                  </a:cubicBezTo>
                  <a:cubicBezTo>
                    <a:pt x="7551" y="4094"/>
                    <a:pt x="7642" y="4125"/>
                    <a:pt x="7736" y="4125"/>
                  </a:cubicBezTo>
                  <a:cubicBezTo>
                    <a:pt x="7737" y="4125"/>
                    <a:pt x="7739" y="4125"/>
                    <a:pt x="7741" y="4125"/>
                  </a:cubicBezTo>
                  <a:cubicBezTo>
                    <a:pt x="7883" y="4125"/>
                    <a:pt x="8018" y="4056"/>
                    <a:pt x="8101" y="3940"/>
                  </a:cubicBezTo>
                  <a:cubicBezTo>
                    <a:pt x="8247" y="3742"/>
                    <a:pt x="8203" y="3462"/>
                    <a:pt x="8003" y="3317"/>
                  </a:cubicBezTo>
                  <a:cubicBezTo>
                    <a:pt x="7924" y="3260"/>
                    <a:pt x="7832" y="3232"/>
                    <a:pt x="7740" y="3232"/>
                  </a:cubicBezTo>
                  <a:close/>
                  <a:moveTo>
                    <a:pt x="10705" y="5902"/>
                  </a:moveTo>
                  <a:cubicBezTo>
                    <a:pt x="10598" y="5902"/>
                    <a:pt x="10490" y="5940"/>
                    <a:pt x="10405" y="6017"/>
                  </a:cubicBezTo>
                  <a:cubicBezTo>
                    <a:pt x="10222" y="6184"/>
                    <a:pt x="10208" y="6466"/>
                    <a:pt x="10372" y="6649"/>
                  </a:cubicBezTo>
                  <a:cubicBezTo>
                    <a:pt x="10457" y="6742"/>
                    <a:pt x="10577" y="6796"/>
                    <a:pt x="10702" y="6796"/>
                  </a:cubicBezTo>
                  <a:cubicBezTo>
                    <a:pt x="10703" y="6796"/>
                    <a:pt x="10705" y="6796"/>
                    <a:pt x="10706" y="6796"/>
                  </a:cubicBezTo>
                  <a:cubicBezTo>
                    <a:pt x="10708" y="6796"/>
                    <a:pt x="10709" y="6796"/>
                    <a:pt x="10711" y="6796"/>
                  </a:cubicBezTo>
                  <a:cubicBezTo>
                    <a:pt x="10819" y="6796"/>
                    <a:pt x="10923" y="6755"/>
                    <a:pt x="11004" y="6682"/>
                  </a:cubicBezTo>
                  <a:cubicBezTo>
                    <a:pt x="11190" y="6517"/>
                    <a:pt x="11204" y="6234"/>
                    <a:pt x="11037" y="6050"/>
                  </a:cubicBezTo>
                  <a:cubicBezTo>
                    <a:pt x="10949" y="5952"/>
                    <a:pt x="10827" y="5902"/>
                    <a:pt x="10705" y="5902"/>
                  </a:cubicBezTo>
                  <a:close/>
                  <a:moveTo>
                    <a:pt x="13054" y="9127"/>
                  </a:moveTo>
                  <a:cubicBezTo>
                    <a:pt x="12978" y="9127"/>
                    <a:pt x="12900" y="9147"/>
                    <a:pt x="12830" y="9188"/>
                  </a:cubicBezTo>
                  <a:cubicBezTo>
                    <a:pt x="12616" y="9311"/>
                    <a:pt x="12542" y="9585"/>
                    <a:pt x="12666" y="9799"/>
                  </a:cubicBezTo>
                  <a:cubicBezTo>
                    <a:pt x="12746" y="9936"/>
                    <a:pt x="12893" y="10023"/>
                    <a:pt x="13053" y="10023"/>
                  </a:cubicBezTo>
                  <a:cubicBezTo>
                    <a:pt x="13132" y="10023"/>
                    <a:pt x="13209" y="10002"/>
                    <a:pt x="13277" y="9964"/>
                  </a:cubicBezTo>
                  <a:cubicBezTo>
                    <a:pt x="13490" y="9839"/>
                    <a:pt x="13564" y="9566"/>
                    <a:pt x="13441" y="9352"/>
                  </a:cubicBezTo>
                  <a:cubicBezTo>
                    <a:pt x="13359" y="9208"/>
                    <a:pt x="13208" y="9127"/>
                    <a:pt x="13054" y="9127"/>
                  </a:cubicBezTo>
                  <a:close/>
                  <a:moveTo>
                    <a:pt x="14678" y="12770"/>
                  </a:moveTo>
                  <a:cubicBezTo>
                    <a:pt x="14632" y="12770"/>
                    <a:pt x="14587" y="12776"/>
                    <a:pt x="14541" y="12791"/>
                  </a:cubicBezTo>
                  <a:cubicBezTo>
                    <a:pt x="14307" y="12867"/>
                    <a:pt x="14178" y="13118"/>
                    <a:pt x="14252" y="13354"/>
                  </a:cubicBezTo>
                  <a:lnTo>
                    <a:pt x="14256" y="13354"/>
                  </a:lnTo>
                  <a:cubicBezTo>
                    <a:pt x="14314" y="13538"/>
                    <a:pt x="14485" y="13664"/>
                    <a:pt x="14678" y="13664"/>
                  </a:cubicBezTo>
                  <a:cubicBezTo>
                    <a:pt x="14726" y="13664"/>
                    <a:pt x="14773" y="13657"/>
                    <a:pt x="14819" y="13644"/>
                  </a:cubicBezTo>
                  <a:cubicBezTo>
                    <a:pt x="15052" y="13564"/>
                    <a:pt x="15179" y="13314"/>
                    <a:pt x="15105" y="13080"/>
                  </a:cubicBezTo>
                  <a:cubicBezTo>
                    <a:pt x="15043" y="12890"/>
                    <a:pt x="14867" y="12770"/>
                    <a:pt x="14678" y="12770"/>
                  </a:cubicBezTo>
                  <a:close/>
                  <a:moveTo>
                    <a:pt x="15502" y="16672"/>
                  </a:moveTo>
                  <a:cubicBezTo>
                    <a:pt x="15488" y="16672"/>
                    <a:pt x="15474" y="16672"/>
                    <a:pt x="15460" y="16674"/>
                  </a:cubicBezTo>
                  <a:cubicBezTo>
                    <a:pt x="15215" y="16701"/>
                    <a:pt x="15037" y="16921"/>
                    <a:pt x="15063" y="17165"/>
                  </a:cubicBezTo>
                  <a:cubicBezTo>
                    <a:pt x="15087" y="17392"/>
                    <a:pt x="15277" y="17565"/>
                    <a:pt x="15505" y="17568"/>
                  </a:cubicBezTo>
                  <a:cubicBezTo>
                    <a:pt x="15522" y="17568"/>
                    <a:pt x="15537" y="17565"/>
                    <a:pt x="15553" y="17565"/>
                  </a:cubicBezTo>
                  <a:cubicBezTo>
                    <a:pt x="15799" y="17539"/>
                    <a:pt x="15976" y="17319"/>
                    <a:pt x="15953" y="17073"/>
                  </a:cubicBezTo>
                  <a:cubicBezTo>
                    <a:pt x="15926" y="16843"/>
                    <a:pt x="15730" y="16672"/>
                    <a:pt x="15502" y="16672"/>
                  </a:cubicBezTo>
                  <a:close/>
                  <a:moveTo>
                    <a:pt x="15514" y="20662"/>
                  </a:moveTo>
                  <a:cubicBezTo>
                    <a:pt x="15286" y="20662"/>
                    <a:pt x="15090" y="20833"/>
                    <a:pt x="15063" y="21064"/>
                  </a:cubicBezTo>
                  <a:lnTo>
                    <a:pt x="15067" y="21064"/>
                  </a:lnTo>
                  <a:cubicBezTo>
                    <a:pt x="15040" y="21308"/>
                    <a:pt x="15219" y="21528"/>
                    <a:pt x="15463" y="21553"/>
                  </a:cubicBezTo>
                  <a:cubicBezTo>
                    <a:pt x="15475" y="21555"/>
                    <a:pt x="15486" y="21556"/>
                    <a:pt x="15498" y="21556"/>
                  </a:cubicBezTo>
                  <a:cubicBezTo>
                    <a:pt x="15502" y="21556"/>
                    <a:pt x="15507" y="21556"/>
                    <a:pt x="15511" y="21555"/>
                  </a:cubicBezTo>
                  <a:cubicBezTo>
                    <a:pt x="15512" y="21555"/>
                    <a:pt x="15512" y="21555"/>
                    <a:pt x="15513" y="21555"/>
                  </a:cubicBezTo>
                  <a:cubicBezTo>
                    <a:pt x="15741" y="21555"/>
                    <a:pt x="15931" y="21383"/>
                    <a:pt x="15956" y="21157"/>
                  </a:cubicBezTo>
                  <a:cubicBezTo>
                    <a:pt x="15980" y="20910"/>
                    <a:pt x="15802" y="20691"/>
                    <a:pt x="15556" y="20664"/>
                  </a:cubicBezTo>
                  <a:cubicBezTo>
                    <a:pt x="15542" y="20663"/>
                    <a:pt x="15528" y="20662"/>
                    <a:pt x="15514" y="20662"/>
                  </a:cubicBezTo>
                  <a:close/>
                  <a:moveTo>
                    <a:pt x="14687" y="24567"/>
                  </a:moveTo>
                  <a:cubicBezTo>
                    <a:pt x="14498" y="24567"/>
                    <a:pt x="14323" y="24688"/>
                    <a:pt x="14261" y="24878"/>
                  </a:cubicBezTo>
                  <a:cubicBezTo>
                    <a:pt x="14184" y="25113"/>
                    <a:pt x="14312" y="25366"/>
                    <a:pt x="14548" y="25442"/>
                  </a:cubicBezTo>
                  <a:cubicBezTo>
                    <a:pt x="14589" y="25455"/>
                    <a:pt x="14632" y="25462"/>
                    <a:pt x="14675" y="25462"/>
                  </a:cubicBezTo>
                  <a:cubicBezTo>
                    <a:pt x="14678" y="25462"/>
                    <a:pt x="14682" y="25462"/>
                    <a:pt x="14685" y="25462"/>
                  </a:cubicBezTo>
                  <a:cubicBezTo>
                    <a:pt x="14687" y="25462"/>
                    <a:pt x="14689" y="25462"/>
                    <a:pt x="14690" y="25462"/>
                  </a:cubicBezTo>
                  <a:cubicBezTo>
                    <a:pt x="14883" y="25462"/>
                    <a:pt x="15053" y="25336"/>
                    <a:pt x="15111" y="25152"/>
                  </a:cubicBezTo>
                  <a:cubicBezTo>
                    <a:pt x="15188" y="24917"/>
                    <a:pt x="15060" y="24665"/>
                    <a:pt x="14824" y="24589"/>
                  </a:cubicBezTo>
                  <a:cubicBezTo>
                    <a:pt x="14779" y="24574"/>
                    <a:pt x="14732" y="24567"/>
                    <a:pt x="14687" y="24567"/>
                  </a:cubicBezTo>
                  <a:close/>
                  <a:moveTo>
                    <a:pt x="13064" y="28215"/>
                  </a:moveTo>
                  <a:cubicBezTo>
                    <a:pt x="12910" y="28215"/>
                    <a:pt x="12760" y="28294"/>
                    <a:pt x="12678" y="28436"/>
                  </a:cubicBezTo>
                  <a:cubicBezTo>
                    <a:pt x="12552" y="28650"/>
                    <a:pt x="12626" y="28926"/>
                    <a:pt x="12841" y="29048"/>
                  </a:cubicBezTo>
                  <a:cubicBezTo>
                    <a:pt x="12907" y="29088"/>
                    <a:pt x="12982" y="29108"/>
                    <a:pt x="13059" y="29108"/>
                  </a:cubicBezTo>
                  <a:cubicBezTo>
                    <a:pt x="13061" y="29108"/>
                    <a:pt x="13063" y="29108"/>
                    <a:pt x="13065" y="29108"/>
                  </a:cubicBezTo>
                  <a:cubicBezTo>
                    <a:pt x="13225" y="29108"/>
                    <a:pt x="13372" y="29023"/>
                    <a:pt x="13453" y="28885"/>
                  </a:cubicBezTo>
                  <a:cubicBezTo>
                    <a:pt x="13575" y="28671"/>
                    <a:pt x="13501" y="28399"/>
                    <a:pt x="13289" y="28276"/>
                  </a:cubicBezTo>
                  <a:cubicBezTo>
                    <a:pt x="13218" y="28234"/>
                    <a:pt x="13140" y="28215"/>
                    <a:pt x="13064" y="28215"/>
                  </a:cubicBezTo>
                  <a:close/>
                  <a:moveTo>
                    <a:pt x="10721" y="31442"/>
                  </a:moveTo>
                  <a:cubicBezTo>
                    <a:pt x="10598" y="31442"/>
                    <a:pt x="10475" y="31493"/>
                    <a:pt x="10387" y="31592"/>
                  </a:cubicBezTo>
                  <a:cubicBezTo>
                    <a:pt x="10220" y="31774"/>
                    <a:pt x="10235" y="32058"/>
                    <a:pt x="10419" y="32222"/>
                  </a:cubicBezTo>
                  <a:cubicBezTo>
                    <a:pt x="10501" y="32295"/>
                    <a:pt x="10607" y="32337"/>
                    <a:pt x="10717" y="32337"/>
                  </a:cubicBezTo>
                  <a:cubicBezTo>
                    <a:pt x="10845" y="32337"/>
                    <a:pt x="10967" y="32283"/>
                    <a:pt x="11052" y="32189"/>
                  </a:cubicBezTo>
                  <a:cubicBezTo>
                    <a:pt x="11216" y="32004"/>
                    <a:pt x="11201" y="31722"/>
                    <a:pt x="11019" y="31556"/>
                  </a:cubicBezTo>
                  <a:cubicBezTo>
                    <a:pt x="10933" y="31480"/>
                    <a:pt x="10827" y="31442"/>
                    <a:pt x="10721" y="31442"/>
                  </a:cubicBezTo>
                  <a:close/>
                  <a:moveTo>
                    <a:pt x="7756" y="34116"/>
                  </a:moveTo>
                  <a:cubicBezTo>
                    <a:pt x="7665" y="34116"/>
                    <a:pt x="7574" y="34144"/>
                    <a:pt x="7495" y="34202"/>
                  </a:cubicBezTo>
                  <a:cubicBezTo>
                    <a:pt x="7294" y="34347"/>
                    <a:pt x="7250" y="34628"/>
                    <a:pt x="7395" y="34828"/>
                  </a:cubicBezTo>
                  <a:cubicBezTo>
                    <a:pt x="7479" y="34944"/>
                    <a:pt x="7614" y="35010"/>
                    <a:pt x="7757" y="35010"/>
                  </a:cubicBezTo>
                  <a:cubicBezTo>
                    <a:pt x="7852" y="35010"/>
                    <a:pt x="7946" y="34981"/>
                    <a:pt x="8022" y="34924"/>
                  </a:cubicBezTo>
                  <a:cubicBezTo>
                    <a:pt x="8221" y="34778"/>
                    <a:pt x="8264" y="34498"/>
                    <a:pt x="8118" y="34301"/>
                  </a:cubicBezTo>
                  <a:cubicBezTo>
                    <a:pt x="8030" y="34180"/>
                    <a:pt x="7894" y="34116"/>
                    <a:pt x="7756" y="34116"/>
                  </a:cubicBezTo>
                  <a:close/>
                  <a:moveTo>
                    <a:pt x="4307" y="36116"/>
                  </a:moveTo>
                  <a:cubicBezTo>
                    <a:pt x="4246" y="36116"/>
                    <a:pt x="4184" y="36129"/>
                    <a:pt x="4124" y="36156"/>
                  </a:cubicBezTo>
                  <a:cubicBezTo>
                    <a:pt x="3899" y="36256"/>
                    <a:pt x="3798" y="36520"/>
                    <a:pt x="3898" y="36746"/>
                  </a:cubicBezTo>
                  <a:cubicBezTo>
                    <a:pt x="3969" y="36908"/>
                    <a:pt x="4129" y="37011"/>
                    <a:pt x="4305" y="37012"/>
                  </a:cubicBezTo>
                  <a:cubicBezTo>
                    <a:pt x="4369" y="37012"/>
                    <a:pt x="4431" y="36998"/>
                    <a:pt x="4488" y="36972"/>
                  </a:cubicBezTo>
                  <a:cubicBezTo>
                    <a:pt x="4714" y="36873"/>
                    <a:pt x="4815" y="36607"/>
                    <a:pt x="4714" y="36382"/>
                  </a:cubicBezTo>
                  <a:cubicBezTo>
                    <a:pt x="4641" y="36215"/>
                    <a:pt x="4478" y="36116"/>
                    <a:pt x="4307" y="36116"/>
                  </a:cubicBezTo>
                  <a:close/>
                  <a:moveTo>
                    <a:pt x="512" y="37353"/>
                  </a:moveTo>
                  <a:cubicBezTo>
                    <a:pt x="481" y="37353"/>
                    <a:pt x="450" y="37356"/>
                    <a:pt x="419" y="37363"/>
                  </a:cubicBezTo>
                  <a:cubicBezTo>
                    <a:pt x="177" y="37414"/>
                    <a:pt x="23" y="37653"/>
                    <a:pt x="76" y="37894"/>
                  </a:cubicBezTo>
                  <a:cubicBezTo>
                    <a:pt x="119" y="38100"/>
                    <a:pt x="301" y="38249"/>
                    <a:pt x="512" y="38249"/>
                  </a:cubicBezTo>
                  <a:cubicBezTo>
                    <a:pt x="545" y="38249"/>
                    <a:pt x="577" y="38246"/>
                    <a:pt x="608" y="38240"/>
                  </a:cubicBezTo>
                  <a:cubicBezTo>
                    <a:pt x="847" y="38186"/>
                    <a:pt x="1000" y="37950"/>
                    <a:pt x="950" y="37710"/>
                  </a:cubicBezTo>
                  <a:cubicBezTo>
                    <a:pt x="905" y="37498"/>
                    <a:pt x="719" y="37353"/>
                    <a:pt x="512" y="3735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2546;p63">
              <a:extLst>
                <a:ext uri="{FF2B5EF4-FFF2-40B4-BE49-F238E27FC236}">
                  <a16:creationId xmlns:a16="http://schemas.microsoft.com/office/drawing/2014/main" id="{A15E45C3-EAFB-4977-93CB-5738BC807216}"/>
                </a:ext>
              </a:extLst>
            </p:cNvPr>
            <p:cNvSpPr/>
            <p:nvPr/>
          </p:nvSpPr>
          <p:spPr>
            <a:xfrm>
              <a:off x="1158575" y="3561425"/>
              <a:ext cx="22400" cy="22225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8" y="209"/>
                    <a:pt x="2" y="322"/>
                    <a:pt x="1" y="441"/>
                  </a:cubicBezTo>
                  <a:cubicBezTo>
                    <a:pt x="2" y="560"/>
                    <a:pt x="48" y="673"/>
                    <a:pt x="132" y="757"/>
                  </a:cubicBezTo>
                  <a:cubicBezTo>
                    <a:pt x="216" y="841"/>
                    <a:pt x="329" y="888"/>
                    <a:pt x="448" y="889"/>
                  </a:cubicBezTo>
                  <a:cubicBezTo>
                    <a:pt x="567" y="889"/>
                    <a:pt x="680" y="842"/>
                    <a:pt x="764" y="758"/>
                  </a:cubicBezTo>
                  <a:cubicBezTo>
                    <a:pt x="848" y="673"/>
                    <a:pt x="895" y="560"/>
                    <a:pt x="896" y="441"/>
                  </a:cubicBezTo>
                  <a:cubicBezTo>
                    <a:pt x="895" y="323"/>
                    <a:pt x="848" y="210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2547;p63">
              <a:extLst>
                <a:ext uri="{FF2B5EF4-FFF2-40B4-BE49-F238E27FC236}">
                  <a16:creationId xmlns:a16="http://schemas.microsoft.com/office/drawing/2014/main" id="{70DD50DE-45EB-4FD7-98F7-C15A870CC907}"/>
                </a:ext>
              </a:extLst>
            </p:cNvPr>
            <p:cNvSpPr/>
            <p:nvPr/>
          </p:nvSpPr>
          <p:spPr>
            <a:xfrm>
              <a:off x="1158575" y="2823800"/>
              <a:ext cx="22400" cy="22425"/>
            </a:xfrm>
            <a:custGeom>
              <a:avLst/>
              <a:gdLst/>
              <a:ahLst/>
              <a:cxnLst/>
              <a:rect l="l" t="t" r="r" b="b"/>
              <a:pathLst>
                <a:path w="896" h="897" extrusionOk="0">
                  <a:moveTo>
                    <a:pt x="450" y="0"/>
                  </a:moveTo>
                  <a:cubicBezTo>
                    <a:pt x="421" y="0"/>
                    <a:pt x="391" y="4"/>
                    <a:pt x="362" y="10"/>
                  </a:cubicBezTo>
                  <a:cubicBezTo>
                    <a:pt x="334" y="15"/>
                    <a:pt x="306" y="23"/>
                    <a:pt x="278" y="34"/>
                  </a:cubicBezTo>
                  <a:cubicBezTo>
                    <a:pt x="251" y="46"/>
                    <a:pt x="225" y="60"/>
                    <a:pt x="200" y="75"/>
                  </a:cubicBezTo>
                  <a:cubicBezTo>
                    <a:pt x="175" y="92"/>
                    <a:pt x="153" y="111"/>
                    <a:pt x="132" y="132"/>
                  </a:cubicBezTo>
                  <a:cubicBezTo>
                    <a:pt x="112" y="152"/>
                    <a:pt x="94" y="174"/>
                    <a:pt x="79" y="198"/>
                  </a:cubicBezTo>
                  <a:cubicBezTo>
                    <a:pt x="62" y="223"/>
                    <a:pt x="48" y="249"/>
                    <a:pt x="37" y="276"/>
                  </a:cubicBezTo>
                  <a:cubicBezTo>
                    <a:pt x="25" y="302"/>
                    <a:pt x="16" y="330"/>
                    <a:pt x="10" y="359"/>
                  </a:cubicBezTo>
                  <a:cubicBezTo>
                    <a:pt x="4" y="388"/>
                    <a:pt x="1" y="419"/>
                    <a:pt x="1" y="448"/>
                  </a:cubicBezTo>
                  <a:cubicBezTo>
                    <a:pt x="1" y="478"/>
                    <a:pt x="4" y="507"/>
                    <a:pt x="10" y="535"/>
                  </a:cubicBezTo>
                  <a:cubicBezTo>
                    <a:pt x="16" y="564"/>
                    <a:pt x="25" y="592"/>
                    <a:pt x="37" y="618"/>
                  </a:cubicBezTo>
                  <a:cubicBezTo>
                    <a:pt x="47" y="645"/>
                    <a:pt x="62" y="671"/>
                    <a:pt x="79" y="696"/>
                  </a:cubicBezTo>
                  <a:cubicBezTo>
                    <a:pt x="94" y="721"/>
                    <a:pt x="112" y="744"/>
                    <a:pt x="132" y="764"/>
                  </a:cubicBezTo>
                  <a:cubicBezTo>
                    <a:pt x="153" y="784"/>
                    <a:pt x="176" y="803"/>
                    <a:pt x="200" y="818"/>
                  </a:cubicBezTo>
                  <a:cubicBezTo>
                    <a:pt x="224" y="837"/>
                    <a:pt x="250" y="850"/>
                    <a:pt x="278" y="860"/>
                  </a:cubicBezTo>
                  <a:cubicBezTo>
                    <a:pt x="304" y="873"/>
                    <a:pt x="333" y="882"/>
                    <a:pt x="362" y="888"/>
                  </a:cubicBezTo>
                  <a:cubicBezTo>
                    <a:pt x="390" y="893"/>
                    <a:pt x="419" y="897"/>
                    <a:pt x="448" y="897"/>
                  </a:cubicBezTo>
                  <a:cubicBezTo>
                    <a:pt x="479" y="897"/>
                    <a:pt x="508" y="893"/>
                    <a:pt x="538" y="888"/>
                  </a:cubicBezTo>
                  <a:cubicBezTo>
                    <a:pt x="566" y="881"/>
                    <a:pt x="594" y="873"/>
                    <a:pt x="622" y="860"/>
                  </a:cubicBezTo>
                  <a:cubicBezTo>
                    <a:pt x="649" y="850"/>
                    <a:pt x="675" y="837"/>
                    <a:pt x="699" y="818"/>
                  </a:cubicBezTo>
                  <a:cubicBezTo>
                    <a:pt x="723" y="803"/>
                    <a:pt x="746" y="784"/>
                    <a:pt x="768" y="764"/>
                  </a:cubicBezTo>
                  <a:cubicBezTo>
                    <a:pt x="787" y="743"/>
                    <a:pt x="805" y="720"/>
                    <a:pt x="821" y="696"/>
                  </a:cubicBezTo>
                  <a:cubicBezTo>
                    <a:pt x="837" y="671"/>
                    <a:pt x="850" y="645"/>
                    <a:pt x="863" y="618"/>
                  </a:cubicBezTo>
                  <a:cubicBezTo>
                    <a:pt x="874" y="592"/>
                    <a:pt x="882" y="564"/>
                    <a:pt x="887" y="535"/>
                  </a:cubicBezTo>
                  <a:cubicBezTo>
                    <a:pt x="892" y="506"/>
                    <a:pt x="896" y="478"/>
                    <a:pt x="896" y="448"/>
                  </a:cubicBezTo>
                  <a:cubicBezTo>
                    <a:pt x="896" y="419"/>
                    <a:pt x="892" y="388"/>
                    <a:pt x="887" y="359"/>
                  </a:cubicBezTo>
                  <a:cubicBezTo>
                    <a:pt x="881" y="330"/>
                    <a:pt x="873" y="302"/>
                    <a:pt x="863" y="276"/>
                  </a:cubicBezTo>
                  <a:cubicBezTo>
                    <a:pt x="851" y="249"/>
                    <a:pt x="836" y="225"/>
                    <a:pt x="821" y="198"/>
                  </a:cubicBezTo>
                  <a:cubicBezTo>
                    <a:pt x="805" y="175"/>
                    <a:pt x="787" y="152"/>
                    <a:pt x="768" y="132"/>
                  </a:cubicBezTo>
                  <a:cubicBezTo>
                    <a:pt x="746" y="111"/>
                    <a:pt x="723" y="92"/>
                    <a:pt x="699" y="75"/>
                  </a:cubicBezTo>
                  <a:cubicBezTo>
                    <a:pt x="674" y="60"/>
                    <a:pt x="648" y="46"/>
                    <a:pt x="622" y="34"/>
                  </a:cubicBezTo>
                  <a:cubicBezTo>
                    <a:pt x="594" y="24"/>
                    <a:pt x="565" y="15"/>
                    <a:pt x="538" y="10"/>
                  </a:cubicBezTo>
                  <a:cubicBezTo>
                    <a:pt x="509" y="4"/>
                    <a:pt x="479" y="0"/>
                    <a:pt x="450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2548;p63">
              <a:extLst>
                <a:ext uri="{FF2B5EF4-FFF2-40B4-BE49-F238E27FC236}">
                  <a16:creationId xmlns:a16="http://schemas.microsoft.com/office/drawing/2014/main" id="{37B9D9C1-B5D3-4A53-A448-57D599BE7B2B}"/>
                </a:ext>
              </a:extLst>
            </p:cNvPr>
            <p:cNvSpPr/>
            <p:nvPr/>
          </p:nvSpPr>
          <p:spPr>
            <a:xfrm>
              <a:off x="1224725" y="2832600"/>
              <a:ext cx="216400" cy="524975"/>
            </a:xfrm>
            <a:custGeom>
              <a:avLst/>
              <a:gdLst/>
              <a:ahLst/>
              <a:cxnLst/>
              <a:rect l="l" t="t" r="r" b="b"/>
              <a:pathLst>
                <a:path w="8656" h="20999" extrusionOk="0">
                  <a:moveTo>
                    <a:pt x="494" y="1"/>
                  </a:moveTo>
                  <a:cubicBezTo>
                    <a:pt x="297" y="1"/>
                    <a:pt x="117" y="133"/>
                    <a:pt x="65" y="333"/>
                  </a:cubicBezTo>
                  <a:cubicBezTo>
                    <a:pt x="1" y="572"/>
                    <a:pt x="142" y="818"/>
                    <a:pt x="381" y="881"/>
                  </a:cubicBezTo>
                  <a:lnTo>
                    <a:pt x="382" y="881"/>
                  </a:lnTo>
                  <a:cubicBezTo>
                    <a:pt x="419" y="890"/>
                    <a:pt x="457" y="896"/>
                    <a:pt x="495" y="897"/>
                  </a:cubicBezTo>
                  <a:cubicBezTo>
                    <a:pt x="697" y="897"/>
                    <a:pt x="875" y="761"/>
                    <a:pt x="927" y="565"/>
                  </a:cubicBezTo>
                  <a:cubicBezTo>
                    <a:pt x="993" y="326"/>
                    <a:pt x="850" y="80"/>
                    <a:pt x="611" y="17"/>
                  </a:cubicBezTo>
                  <a:cubicBezTo>
                    <a:pt x="572" y="6"/>
                    <a:pt x="533" y="1"/>
                    <a:pt x="494" y="1"/>
                  </a:cubicBezTo>
                  <a:close/>
                  <a:moveTo>
                    <a:pt x="3007" y="1039"/>
                  </a:moveTo>
                  <a:cubicBezTo>
                    <a:pt x="2852" y="1039"/>
                    <a:pt x="2701" y="1119"/>
                    <a:pt x="2618" y="1263"/>
                  </a:cubicBezTo>
                  <a:cubicBezTo>
                    <a:pt x="2494" y="1477"/>
                    <a:pt x="2566" y="1750"/>
                    <a:pt x="2779" y="1874"/>
                  </a:cubicBezTo>
                  <a:lnTo>
                    <a:pt x="2780" y="1874"/>
                  </a:lnTo>
                  <a:cubicBezTo>
                    <a:pt x="2848" y="1914"/>
                    <a:pt x="2925" y="1934"/>
                    <a:pt x="3003" y="1934"/>
                  </a:cubicBezTo>
                  <a:cubicBezTo>
                    <a:pt x="3005" y="1934"/>
                    <a:pt x="3006" y="1934"/>
                    <a:pt x="3007" y="1934"/>
                  </a:cubicBezTo>
                  <a:cubicBezTo>
                    <a:pt x="3165" y="1934"/>
                    <a:pt x="3313" y="1850"/>
                    <a:pt x="3391" y="1710"/>
                  </a:cubicBezTo>
                  <a:cubicBezTo>
                    <a:pt x="3517" y="1498"/>
                    <a:pt x="3442" y="1224"/>
                    <a:pt x="3230" y="1099"/>
                  </a:cubicBezTo>
                  <a:cubicBezTo>
                    <a:pt x="3160" y="1058"/>
                    <a:pt x="3083" y="1039"/>
                    <a:pt x="3007" y="1039"/>
                  </a:cubicBezTo>
                  <a:close/>
                  <a:moveTo>
                    <a:pt x="5158" y="2694"/>
                  </a:moveTo>
                  <a:cubicBezTo>
                    <a:pt x="5043" y="2694"/>
                    <a:pt x="4928" y="2738"/>
                    <a:pt x="4841" y="2826"/>
                  </a:cubicBezTo>
                  <a:cubicBezTo>
                    <a:pt x="4667" y="3001"/>
                    <a:pt x="4668" y="3285"/>
                    <a:pt x="4844" y="3458"/>
                  </a:cubicBezTo>
                  <a:cubicBezTo>
                    <a:pt x="4928" y="3543"/>
                    <a:pt x="5041" y="3589"/>
                    <a:pt x="5160" y="3589"/>
                  </a:cubicBezTo>
                  <a:cubicBezTo>
                    <a:pt x="5278" y="3588"/>
                    <a:pt x="5391" y="3542"/>
                    <a:pt x="5476" y="3458"/>
                  </a:cubicBezTo>
                  <a:cubicBezTo>
                    <a:pt x="5648" y="3283"/>
                    <a:pt x="5648" y="3001"/>
                    <a:pt x="5476" y="2826"/>
                  </a:cubicBezTo>
                  <a:cubicBezTo>
                    <a:pt x="5388" y="2738"/>
                    <a:pt x="5273" y="2694"/>
                    <a:pt x="5158" y="2694"/>
                  </a:cubicBezTo>
                  <a:close/>
                  <a:moveTo>
                    <a:pt x="6813" y="4847"/>
                  </a:moveTo>
                  <a:cubicBezTo>
                    <a:pt x="6736" y="4847"/>
                    <a:pt x="6659" y="4866"/>
                    <a:pt x="6588" y="4908"/>
                  </a:cubicBezTo>
                  <a:cubicBezTo>
                    <a:pt x="6374" y="5032"/>
                    <a:pt x="6303" y="5306"/>
                    <a:pt x="6428" y="5519"/>
                  </a:cubicBezTo>
                  <a:cubicBezTo>
                    <a:pt x="6508" y="5658"/>
                    <a:pt x="6655" y="5742"/>
                    <a:pt x="6815" y="5742"/>
                  </a:cubicBezTo>
                  <a:cubicBezTo>
                    <a:pt x="6894" y="5742"/>
                    <a:pt x="6971" y="5721"/>
                    <a:pt x="7039" y="5680"/>
                  </a:cubicBezTo>
                  <a:cubicBezTo>
                    <a:pt x="7252" y="5556"/>
                    <a:pt x="7325" y="5283"/>
                    <a:pt x="7200" y="5069"/>
                  </a:cubicBezTo>
                  <a:cubicBezTo>
                    <a:pt x="7117" y="4926"/>
                    <a:pt x="6967" y="4847"/>
                    <a:pt x="6813" y="4847"/>
                  </a:cubicBezTo>
                  <a:close/>
                  <a:moveTo>
                    <a:pt x="7854" y="7353"/>
                  </a:moveTo>
                  <a:cubicBezTo>
                    <a:pt x="7816" y="7353"/>
                    <a:pt x="7778" y="7358"/>
                    <a:pt x="7739" y="7368"/>
                  </a:cubicBezTo>
                  <a:cubicBezTo>
                    <a:pt x="7500" y="7432"/>
                    <a:pt x="7359" y="7678"/>
                    <a:pt x="7423" y="7917"/>
                  </a:cubicBezTo>
                  <a:lnTo>
                    <a:pt x="7424" y="7917"/>
                  </a:lnTo>
                  <a:cubicBezTo>
                    <a:pt x="7476" y="8112"/>
                    <a:pt x="7653" y="8248"/>
                    <a:pt x="7853" y="8248"/>
                  </a:cubicBezTo>
                  <a:cubicBezTo>
                    <a:pt x="7854" y="8248"/>
                    <a:pt x="7855" y="8248"/>
                    <a:pt x="7856" y="8248"/>
                  </a:cubicBezTo>
                  <a:cubicBezTo>
                    <a:pt x="7894" y="8248"/>
                    <a:pt x="7933" y="8243"/>
                    <a:pt x="7969" y="8233"/>
                  </a:cubicBezTo>
                  <a:cubicBezTo>
                    <a:pt x="8208" y="8170"/>
                    <a:pt x="8350" y="7925"/>
                    <a:pt x="8286" y="7687"/>
                  </a:cubicBezTo>
                  <a:cubicBezTo>
                    <a:pt x="8234" y="7486"/>
                    <a:pt x="8052" y="7353"/>
                    <a:pt x="7854" y="7353"/>
                  </a:cubicBezTo>
                  <a:close/>
                  <a:moveTo>
                    <a:pt x="8208" y="10047"/>
                  </a:moveTo>
                  <a:cubicBezTo>
                    <a:pt x="7960" y="10047"/>
                    <a:pt x="7760" y="10247"/>
                    <a:pt x="7761" y="10494"/>
                  </a:cubicBezTo>
                  <a:cubicBezTo>
                    <a:pt x="7762" y="10741"/>
                    <a:pt x="7961" y="10940"/>
                    <a:pt x="8208" y="10941"/>
                  </a:cubicBezTo>
                  <a:cubicBezTo>
                    <a:pt x="8455" y="10941"/>
                    <a:pt x="8655" y="10741"/>
                    <a:pt x="8655" y="10494"/>
                  </a:cubicBezTo>
                  <a:cubicBezTo>
                    <a:pt x="8655" y="10247"/>
                    <a:pt x="8455" y="10047"/>
                    <a:pt x="8208" y="10047"/>
                  </a:cubicBezTo>
                  <a:close/>
                  <a:moveTo>
                    <a:pt x="7858" y="12739"/>
                  </a:moveTo>
                  <a:cubicBezTo>
                    <a:pt x="7660" y="12739"/>
                    <a:pt x="7480" y="12871"/>
                    <a:pt x="7427" y="13071"/>
                  </a:cubicBezTo>
                  <a:cubicBezTo>
                    <a:pt x="7363" y="13310"/>
                    <a:pt x="7505" y="13555"/>
                    <a:pt x="7743" y="13620"/>
                  </a:cubicBezTo>
                  <a:lnTo>
                    <a:pt x="7743" y="13619"/>
                  </a:lnTo>
                  <a:cubicBezTo>
                    <a:pt x="7781" y="13629"/>
                    <a:pt x="7820" y="13634"/>
                    <a:pt x="7859" y="13635"/>
                  </a:cubicBezTo>
                  <a:cubicBezTo>
                    <a:pt x="8062" y="13634"/>
                    <a:pt x="8239" y="13497"/>
                    <a:pt x="8291" y="13301"/>
                  </a:cubicBezTo>
                  <a:cubicBezTo>
                    <a:pt x="8355" y="13063"/>
                    <a:pt x="8214" y="12818"/>
                    <a:pt x="7975" y="12755"/>
                  </a:cubicBezTo>
                  <a:cubicBezTo>
                    <a:pt x="7936" y="12744"/>
                    <a:pt x="7896" y="12739"/>
                    <a:pt x="7858" y="12739"/>
                  </a:cubicBezTo>
                  <a:close/>
                  <a:moveTo>
                    <a:pt x="6822" y="15248"/>
                  </a:moveTo>
                  <a:cubicBezTo>
                    <a:pt x="6667" y="15248"/>
                    <a:pt x="6516" y="15328"/>
                    <a:pt x="6433" y="15472"/>
                  </a:cubicBezTo>
                  <a:cubicBezTo>
                    <a:pt x="6311" y="15686"/>
                    <a:pt x="6384" y="15959"/>
                    <a:pt x="6597" y="16084"/>
                  </a:cubicBezTo>
                  <a:lnTo>
                    <a:pt x="6597" y="16083"/>
                  </a:lnTo>
                  <a:cubicBezTo>
                    <a:pt x="6667" y="16121"/>
                    <a:pt x="6744" y="16142"/>
                    <a:pt x="6822" y="16143"/>
                  </a:cubicBezTo>
                  <a:cubicBezTo>
                    <a:pt x="6981" y="16143"/>
                    <a:pt x="7130" y="16058"/>
                    <a:pt x="7209" y="15920"/>
                  </a:cubicBezTo>
                  <a:cubicBezTo>
                    <a:pt x="7335" y="15705"/>
                    <a:pt x="7260" y="15430"/>
                    <a:pt x="7046" y="15308"/>
                  </a:cubicBezTo>
                  <a:cubicBezTo>
                    <a:pt x="6975" y="15267"/>
                    <a:pt x="6898" y="15248"/>
                    <a:pt x="6822" y="15248"/>
                  </a:cubicBezTo>
                  <a:close/>
                  <a:moveTo>
                    <a:pt x="5170" y="17403"/>
                  </a:moveTo>
                  <a:cubicBezTo>
                    <a:pt x="5055" y="17403"/>
                    <a:pt x="4940" y="17447"/>
                    <a:pt x="4853" y="17536"/>
                  </a:cubicBezTo>
                  <a:cubicBezTo>
                    <a:pt x="4679" y="17711"/>
                    <a:pt x="4681" y="17995"/>
                    <a:pt x="4855" y="18168"/>
                  </a:cubicBezTo>
                  <a:cubicBezTo>
                    <a:pt x="4939" y="18252"/>
                    <a:pt x="5051" y="18299"/>
                    <a:pt x="5169" y="18299"/>
                  </a:cubicBezTo>
                  <a:cubicBezTo>
                    <a:pt x="5288" y="18299"/>
                    <a:pt x="5402" y="18252"/>
                    <a:pt x="5489" y="18168"/>
                  </a:cubicBezTo>
                  <a:cubicBezTo>
                    <a:pt x="5662" y="17991"/>
                    <a:pt x="5661" y="17708"/>
                    <a:pt x="5485" y="17532"/>
                  </a:cubicBezTo>
                  <a:cubicBezTo>
                    <a:pt x="5398" y="17446"/>
                    <a:pt x="5284" y="17403"/>
                    <a:pt x="5170" y="17403"/>
                  </a:cubicBezTo>
                  <a:close/>
                  <a:moveTo>
                    <a:pt x="3021" y="19060"/>
                  </a:moveTo>
                  <a:cubicBezTo>
                    <a:pt x="2944" y="19060"/>
                    <a:pt x="2866" y="19080"/>
                    <a:pt x="2795" y="19123"/>
                  </a:cubicBezTo>
                  <a:cubicBezTo>
                    <a:pt x="2581" y="19244"/>
                    <a:pt x="2507" y="19519"/>
                    <a:pt x="2634" y="19731"/>
                  </a:cubicBezTo>
                  <a:cubicBezTo>
                    <a:pt x="2712" y="19869"/>
                    <a:pt x="2860" y="19955"/>
                    <a:pt x="3019" y="19955"/>
                  </a:cubicBezTo>
                  <a:cubicBezTo>
                    <a:pt x="3097" y="19955"/>
                    <a:pt x="3176" y="19935"/>
                    <a:pt x="3242" y="19895"/>
                  </a:cubicBezTo>
                  <a:cubicBezTo>
                    <a:pt x="3458" y="19772"/>
                    <a:pt x="3531" y="19498"/>
                    <a:pt x="3407" y="19284"/>
                  </a:cubicBezTo>
                  <a:cubicBezTo>
                    <a:pt x="3324" y="19140"/>
                    <a:pt x="3175" y="19060"/>
                    <a:pt x="3021" y="19060"/>
                  </a:cubicBezTo>
                  <a:close/>
                  <a:moveTo>
                    <a:pt x="513" y="20103"/>
                  </a:moveTo>
                  <a:cubicBezTo>
                    <a:pt x="475" y="20103"/>
                    <a:pt x="436" y="20108"/>
                    <a:pt x="397" y="20118"/>
                  </a:cubicBezTo>
                  <a:cubicBezTo>
                    <a:pt x="158" y="20182"/>
                    <a:pt x="17" y="20429"/>
                    <a:pt x="81" y="20668"/>
                  </a:cubicBezTo>
                  <a:cubicBezTo>
                    <a:pt x="134" y="20863"/>
                    <a:pt x="311" y="20998"/>
                    <a:pt x="514" y="20998"/>
                  </a:cubicBezTo>
                  <a:cubicBezTo>
                    <a:pt x="552" y="20998"/>
                    <a:pt x="592" y="20994"/>
                    <a:pt x="629" y="20983"/>
                  </a:cubicBezTo>
                  <a:cubicBezTo>
                    <a:pt x="867" y="20918"/>
                    <a:pt x="1009" y="20673"/>
                    <a:pt x="945" y="20434"/>
                  </a:cubicBezTo>
                  <a:cubicBezTo>
                    <a:pt x="891" y="20235"/>
                    <a:pt x="711" y="20103"/>
                    <a:pt x="513" y="2010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2549;p63">
              <a:extLst>
                <a:ext uri="{FF2B5EF4-FFF2-40B4-BE49-F238E27FC236}">
                  <a16:creationId xmlns:a16="http://schemas.microsoft.com/office/drawing/2014/main" id="{CC158E94-E8ED-4183-925A-2CACF618C864}"/>
                </a:ext>
              </a:extLst>
            </p:cNvPr>
            <p:cNvSpPr/>
            <p:nvPr/>
          </p:nvSpPr>
          <p:spPr>
            <a:xfrm>
              <a:off x="1158575" y="3344300"/>
              <a:ext cx="22400" cy="22225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7" y="209"/>
                    <a:pt x="1" y="322"/>
                    <a:pt x="1" y="441"/>
                  </a:cubicBezTo>
                  <a:cubicBezTo>
                    <a:pt x="1" y="470"/>
                    <a:pt x="4" y="499"/>
                    <a:pt x="10" y="527"/>
                  </a:cubicBezTo>
                  <a:cubicBezTo>
                    <a:pt x="16" y="556"/>
                    <a:pt x="25" y="585"/>
                    <a:pt x="37" y="611"/>
                  </a:cubicBezTo>
                  <a:cubicBezTo>
                    <a:pt x="47" y="638"/>
                    <a:pt x="62" y="664"/>
                    <a:pt x="79" y="689"/>
                  </a:cubicBezTo>
                  <a:cubicBezTo>
                    <a:pt x="94" y="714"/>
                    <a:pt x="112" y="737"/>
                    <a:pt x="132" y="757"/>
                  </a:cubicBezTo>
                  <a:cubicBezTo>
                    <a:pt x="216" y="841"/>
                    <a:pt x="329" y="888"/>
                    <a:pt x="448" y="888"/>
                  </a:cubicBezTo>
                  <a:cubicBezTo>
                    <a:pt x="567" y="888"/>
                    <a:pt x="680" y="841"/>
                    <a:pt x="764" y="757"/>
                  </a:cubicBezTo>
                  <a:cubicBezTo>
                    <a:pt x="786" y="737"/>
                    <a:pt x="805" y="714"/>
                    <a:pt x="821" y="689"/>
                  </a:cubicBezTo>
                  <a:cubicBezTo>
                    <a:pt x="837" y="664"/>
                    <a:pt x="850" y="638"/>
                    <a:pt x="863" y="611"/>
                  </a:cubicBezTo>
                  <a:cubicBezTo>
                    <a:pt x="874" y="584"/>
                    <a:pt x="882" y="556"/>
                    <a:pt x="887" y="527"/>
                  </a:cubicBezTo>
                  <a:cubicBezTo>
                    <a:pt x="892" y="499"/>
                    <a:pt x="896" y="470"/>
                    <a:pt x="896" y="441"/>
                  </a:cubicBezTo>
                  <a:cubicBezTo>
                    <a:pt x="896" y="322"/>
                    <a:pt x="849" y="209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2550;p63">
              <a:extLst>
                <a:ext uri="{FF2B5EF4-FFF2-40B4-BE49-F238E27FC236}">
                  <a16:creationId xmlns:a16="http://schemas.microsoft.com/office/drawing/2014/main" id="{A5088FAB-5C02-4303-B052-920597D09CA4}"/>
                </a:ext>
              </a:extLst>
            </p:cNvPr>
            <p:cNvSpPr/>
            <p:nvPr/>
          </p:nvSpPr>
          <p:spPr>
            <a:xfrm>
              <a:off x="1158575" y="2931050"/>
              <a:ext cx="22400" cy="22375"/>
            </a:xfrm>
            <a:custGeom>
              <a:avLst/>
              <a:gdLst/>
              <a:ahLst/>
              <a:cxnLst/>
              <a:rect l="l" t="t" r="r" b="b"/>
              <a:pathLst>
                <a:path w="896" h="895" extrusionOk="0">
                  <a:moveTo>
                    <a:pt x="449" y="0"/>
                  </a:moveTo>
                  <a:cubicBezTo>
                    <a:pt x="420" y="0"/>
                    <a:pt x="391" y="3"/>
                    <a:pt x="362" y="9"/>
                  </a:cubicBezTo>
                  <a:cubicBezTo>
                    <a:pt x="334" y="16"/>
                    <a:pt x="306" y="24"/>
                    <a:pt x="278" y="33"/>
                  </a:cubicBezTo>
                  <a:cubicBezTo>
                    <a:pt x="251" y="45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48" y="215"/>
                    <a:pt x="1" y="330"/>
                    <a:pt x="1" y="448"/>
                  </a:cubicBezTo>
                  <a:cubicBezTo>
                    <a:pt x="2" y="566"/>
                    <a:pt x="48" y="680"/>
                    <a:pt x="132" y="765"/>
                  </a:cubicBezTo>
                  <a:cubicBezTo>
                    <a:pt x="154" y="785"/>
                    <a:pt x="176" y="803"/>
                    <a:pt x="200" y="821"/>
                  </a:cubicBezTo>
                  <a:cubicBezTo>
                    <a:pt x="225" y="837"/>
                    <a:pt x="251" y="850"/>
                    <a:pt x="278" y="860"/>
                  </a:cubicBezTo>
                  <a:cubicBezTo>
                    <a:pt x="306" y="871"/>
                    <a:pt x="333" y="880"/>
                    <a:pt x="362" y="887"/>
                  </a:cubicBezTo>
                  <a:cubicBezTo>
                    <a:pt x="390" y="893"/>
                    <a:pt x="419" y="895"/>
                    <a:pt x="448" y="895"/>
                  </a:cubicBezTo>
                  <a:cubicBezTo>
                    <a:pt x="567" y="895"/>
                    <a:pt x="680" y="848"/>
                    <a:pt x="764" y="765"/>
                  </a:cubicBezTo>
                  <a:cubicBezTo>
                    <a:pt x="848" y="680"/>
                    <a:pt x="895" y="566"/>
                    <a:pt x="896" y="448"/>
                  </a:cubicBezTo>
                  <a:cubicBezTo>
                    <a:pt x="896" y="330"/>
                    <a:pt x="848" y="215"/>
                    <a:pt x="764" y="132"/>
                  </a:cubicBezTo>
                  <a:cubicBezTo>
                    <a:pt x="680" y="47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2551;p63">
              <a:extLst>
                <a:ext uri="{FF2B5EF4-FFF2-40B4-BE49-F238E27FC236}">
                  <a16:creationId xmlns:a16="http://schemas.microsoft.com/office/drawing/2014/main" id="{FB04205A-A4FE-4FA5-8A0F-2DB07D7BCEB0}"/>
                </a:ext>
              </a:extLst>
            </p:cNvPr>
            <p:cNvSpPr/>
            <p:nvPr/>
          </p:nvSpPr>
          <p:spPr>
            <a:xfrm>
              <a:off x="1209500" y="2940225"/>
              <a:ext cx="123025" cy="309750"/>
            </a:xfrm>
            <a:custGeom>
              <a:avLst/>
              <a:gdLst/>
              <a:ahLst/>
              <a:cxnLst/>
              <a:rect l="l" t="t" r="r" b="b"/>
              <a:pathLst>
                <a:path w="4921" h="12390" extrusionOk="0">
                  <a:moveTo>
                    <a:pt x="504" y="1"/>
                  </a:moveTo>
                  <a:cubicBezTo>
                    <a:pt x="321" y="1"/>
                    <a:pt x="150" y="114"/>
                    <a:pt x="84" y="296"/>
                  </a:cubicBezTo>
                  <a:cubicBezTo>
                    <a:pt x="0" y="528"/>
                    <a:pt x="120" y="785"/>
                    <a:pt x="353" y="869"/>
                  </a:cubicBezTo>
                  <a:cubicBezTo>
                    <a:pt x="401" y="886"/>
                    <a:pt x="453" y="895"/>
                    <a:pt x="506" y="895"/>
                  </a:cubicBezTo>
                  <a:cubicBezTo>
                    <a:pt x="692" y="894"/>
                    <a:pt x="860" y="778"/>
                    <a:pt x="926" y="603"/>
                  </a:cubicBezTo>
                  <a:cubicBezTo>
                    <a:pt x="1008" y="369"/>
                    <a:pt x="890" y="112"/>
                    <a:pt x="656" y="27"/>
                  </a:cubicBezTo>
                  <a:cubicBezTo>
                    <a:pt x="606" y="9"/>
                    <a:pt x="555" y="1"/>
                    <a:pt x="504" y="1"/>
                  </a:cubicBezTo>
                  <a:close/>
                  <a:moveTo>
                    <a:pt x="2345" y="1064"/>
                  </a:moveTo>
                  <a:cubicBezTo>
                    <a:pt x="2217" y="1064"/>
                    <a:pt x="2090" y="1118"/>
                    <a:pt x="2002" y="1223"/>
                  </a:cubicBezTo>
                  <a:cubicBezTo>
                    <a:pt x="1842" y="1413"/>
                    <a:pt x="1867" y="1696"/>
                    <a:pt x="2056" y="1855"/>
                  </a:cubicBezTo>
                  <a:cubicBezTo>
                    <a:pt x="2137" y="1922"/>
                    <a:pt x="2237" y="1960"/>
                    <a:pt x="2342" y="1960"/>
                  </a:cubicBezTo>
                  <a:cubicBezTo>
                    <a:pt x="2474" y="1960"/>
                    <a:pt x="2600" y="1901"/>
                    <a:pt x="2685" y="1799"/>
                  </a:cubicBezTo>
                  <a:cubicBezTo>
                    <a:pt x="2845" y="1611"/>
                    <a:pt x="2821" y="1328"/>
                    <a:pt x="2632" y="1169"/>
                  </a:cubicBezTo>
                  <a:cubicBezTo>
                    <a:pt x="2548" y="1098"/>
                    <a:pt x="2446" y="1064"/>
                    <a:pt x="2345" y="1064"/>
                  </a:cubicBezTo>
                  <a:close/>
                  <a:moveTo>
                    <a:pt x="3708" y="2690"/>
                  </a:moveTo>
                  <a:cubicBezTo>
                    <a:pt x="3632" y="2690"/>
                    <a:pt x="3555" y="2709"/>
                    <a:pt x="3484" y="2750"/>
                  </a:cubicBezTo>
                  <a:cubicBezTo>
                    <a:pt x="3272" y="2875"/>
                    <a:pt x="3199" y="3148"/>
                    <a:pt x="3324" y="3362"/>
                  </a:cubicBezTo>
                  <a:cubicBezTo>
                    <a:pt x="3402" y="3500"/>
                    <a:pt x="3549" y="3585"/>
                    <a:pt x="3708" y="3586"/>
                  </a:cubicBezTo>
                  <a:cubicBezTo>
                    <a:pt x="3787" y="3586"/>
                    <a:pt x="3864" y="3565"/>
                    <a:pt x="3932" y="3523"/>
                  </a:cubicBezTo>
                  <a:cubicBezTo>
                    <a:pt x="4147" y="3402"/>
                    <a:pt x="4221" y="3127"/>
                    <a:pt x="4096" y="2914"/>
                  </a:cubicBezTo>
                  <a:cubicBezTo>
                    <a:pt x="4013" y="2770"/>
                    <a:pt x="3863" y="2690"/>
                    <a:pt x="3708" y="2690"/>
                  </a:cubicBezTo>
                  <a:close/>
                  <a:moveTo>
                    <a:pt x="4436" y="4685"/>
                  </a:moveTo>
                  <a:cubicBezTo>
                    <a:pt x="4410" y="4685"/>
                    <a:pt x="4384" y="4687"/>
                    <a:pt x="4358" y="4692"/>
                  </a:cubicBezTo>
                  <a:cubicBezTo>
                    <a:pt x="4115" y="4736"/>
                    <a:pt x="3952" y="4967"/>
                    <a:pt x="3994" y="5210"/>
                  </a:cubicBezTo>
                  <a:cubicBezTo>
                    <a:pt x="4034" y="5424"/>
                    <a:pt x="4218" y="5580"/>
                    <a:pt x="4436" y="5581"/>
                  </a:cubicBezTo>
                  <a:cubicBezTo>
                    <a:pt x="4462" y="5581"/>
                    <a:pt x="4488" y="5577"/>
                    <a:pt x="4513" y="5572"/>
                  </a:cubicBezTo>
                  <a:cubicBezTo>
                    <a:pt x="4756" y="5530"/>
                    <a:pt x="4920" y="5299"/>
                    <a:pt x="4878" y="5056"/>
                  </a:cubicBezTo>
                  <a:cubicBezTo>
                    <a:pt x="4839" y="4838"/>
                    <a:pt x="4650" y="4685"/>
                    <a:pt x="4436" y="4685"/>
                  </a:cubicBezTo>
                  <a:close/>
                  <a:moveTo>
                    <a:pt x="4435" y="6809"/>
                  </a:moveTo>
                  <a:cubicBezTo>
                    <a:pt x="4223" y="6809"/>
                    <a:pt x="4034" y="6962"/>
                    <a:pt x="3998" y="7179"/>
                  </a:cubicBezTo>
                  <a:cubicBezTo>
                    <a:pt x="3953" y="7423"/>
                    <a:pt x="4118" y="7655"/>
                    <a:pt x="4361" y="7695"/>
                  </a:cubicBezTo>
                  <a:cubicBezTo>
                    <a:pt x="4382" y="7699"/>
                    <a:pt x="4402" y="7701"/>
                    <a:pt x="4423" y="7701"/>
                  </a:cubicBezTo>
                  <a:cubicBezTo>
                    <a:pt x="4427" y="7701"/>
                    <a:pt x="4432" y="7701"/>
                    <a:pt x="4436" y="7701"/>
                  </a:cubicBezTo>
                  <a:cubicBezTo>
                    <a:pt x="4653" y="7701"/>
                    <a:pt x="4839" y="7546"/>
                    <a:pt x="4878" y="7332"/>
                  </a:cubicBezTo>
                  <a:cubicBezTo>
                    <a:pt x="4921" y="7088"/>
                    <a:pt x="4758" y="6856"/>
                    <a:pt x="4513" y="6815"/>
                  </a:cubicBezTo>
                  <a:cubicBezTo>
                    <a:pt x="4487" y="6811"/>
                    <a:pt x="4461" y="6809"/>
                    <a:pt x="4435" y="6809"/>
                  </a:cubicBezTo>
                  <a:close/>
                  <a:moveTo>
                    <a:pt x="3714" y="8804"/>
                  </a:moveTo>
                  <a:cubicBezTo>
                    <a:pt x="3559" y="8804"/>
                    <a:pt x="3409" y="8884"/>
                    <a:pt x="3326" y="9029"/>
                  </a:cubicBezTo>
                  <a:cubicBezTo>
                    <a:pt x="3201" y="9240"/>
                    <a:pt x="3276" y="9515"/>
                    <a:pt x="3490" y="9640"/>
                  </a:cubicBezTo>
                  <a:cubicBezTo>
                    <a:pt x="3558" y="9679"/>
                    <a:pt x="3634" y="9699"/>
                    <a:pt x="3711" y="9699"/>
                  </a:cubicBezTo>
                  <a:cubicBezTo>
                    <a:pt x="3712" y="9699"/>
                    <a:pt x="3713" y="9699"/>
                    <a:pt x="3714" y="9699"/>
                  </a:cubicBezTo>
                  <a:cubicBezTo>
                    <a:pt x="3873" y="9699"/>
                    <a:pt x="4020" y="9613"/>
                    <a:pt x="4098" y="9476"/>
                  </a:cubicBezTo>
                  <a:cubicBezTo>
                    <a:pt x="4223" y="9262"/>
                    <a:pt x="4152" y="8989"/>
                    <a:pt x="3938" y="8864"/>
                  </a:cubicBezTo>
                  <a:cubicBezTo>
                    <a:pt x="3867" y="8823"/>
                    <a:pt x="3790" y="8804"/>
                    <a:pt x="3714" y="8804"/>
                  </a:cubicBezTo>
                  <a:close/>
                  <a:moveTo>
                    <a:pt x="2350" y="10431"/>
                  </a:moveTo>
                  <a:cubicBezTo>
                    <a:pt x="2248" y="10431"/>
                    <a:pt x="2145" y="10466"/>
                    <a:pt x="2062" y="10537"/>
                  </a:cubicBezTo>
                  <a:cubicBezTo>
                    <a:pt x="1872" y="10696"/>
                    <a:pt x="1847" y="10979"/>
                    <a:pt x="2009" y="11167"/>
                  </a:cubicBezTo>
                  <a:cubicBezTo>
                    <a:pt x="2092" y="11266"/>
                    <a:pt x="2215" y="11325"/>
                    <a:pt x="2345" y="11325"/>
                  </a:cubicBezTo>
                  <a:cubicBezTo>
                    <a:pt x="2346" y="11325"/>
                    <a:pt x="2347" y="11325"/>
                    <a:pt x="2348" y="11325"/>
                  </a:cubicBezTo>
                  <a:cubicBezTo>
                    <a:pt x="2350" y="11325"/>
                    <a:pt x="2352" y="11325"/>
                    <a:pt x="2353" y="11325"/>
                  </a:cubicBezTo>
                  <a:cubicBezTo>
                    <a:pt x="2457" y="11325"/>
                    <a:pt x="2558" y="11287"/>
                    <a:pt x="2637" y="11220"/>
                  </a:cubicBezTo>
                  <a:cubicBezTo>
                    <a:pt x="2825" y="11062"/>
                    <a:pt x="2849" y="10780"/>
                    <a:pt x="2692" y="10592"/>
                  </a:cubicBezTo>
                  <a:cubicBezTo>
                    <a:pt x="2604" y="10485"/>
                    <a:pt x="2477" y="10431"/>
                    <a:pt x="2350" y="10431"/>
                  </a:cubicBezTo>
                  <a:close/>
                  <a:moveTo>
                    <a:pt x="515" y="11497"/>
                  </a:moveTo>
                  <a:cubicBezTo>
                    <a:pt x="463" y="11497"/>
                    <a:pt x="411" y="11506"/>
                    <a:pt x="359" y="11525"/>
                  </a:cubicBezTo>
                  <a:cubicBezTo>
                    <a:pt x="127" y="11609"/>
                    <a:pt x="6" y="11865"/>
                    <a:pt x="90" y="12097"/>
                  </a:cubicBezTo>
                  <a:cubicBezTo>
                    <a:pt x="155" y="12273"/>
                    <a:pt x="322" y="12389"/>
                    <a:pt x="509" y="12389"/>
                  </a:cubicBezTo>
                  <a:cubicBezTo>
                    <a:pt x="509" y="12389"/>
                    <a:pt x="510" y="12389"/>
                    <a:pt x="511" y="12389"/>
                  </a:cubicBezTo>
                  <a:cubicBezTo>
                    <a:pt x="564" y="12389"/>
                    <a:pt x="617" y="12380"/>
                    <a:pt x="666" y="12363"/>
                  </a:cubicBezTo>
                  <a:cubicBezTo>
                    <a:pt x="899" y="12279"/>
                    <a:pt x="1019" y="12022"/>
                    <a:pt x="931" y="11790"/>
                  </a:cubicBezTo>
                  <a:cubicBezTo>
                    <a:pt x="867" y="11609"/>
                    <a:pt x="696" y="11497"/>
                    <a:pt x="515" y="11497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2552;p63">
              <a:extLst>
                <a:ext uri="{FF2B5EF4-FFF2-40B4-BE49-F238E27FC236}">
                  <a16:creationId xmlns:a16="http://schemas.microsoft.com/office/drawing/2014/main" id="{B4785B92-453E-4E8C-B8F1-EA677A9552D3}"/>
                </a:ext>
              </a:extLst>
            </p:cNvPr>
            <p:cNvSpPr/>
            <p:nvPr/>
          </p:nvSpPr>
          <p:spPr>
            <a:xfrm>
              <a:off x="1158575" y="3236875"/>
              <a:ext cx="22400" cy="22450"/>
            </a:xfrm>
            <a:custGeom>
              <a:avLst/>
              <a:gdLst/>
              <a:ahLst/>
              <a:cxnLst/>
              <a:rect l="l" t="t" r="r" b="b"/>
              <a:pathLst>
                <a:path w="896" h="898" extrusionOk="0">
                  <a:moveTo>
                    <a:pt x="445" y="0"/>
                  </a:moveTo>
                  <a:cubicBezTo>
                    <a:pt x="417" y="0"/>
                    <a:pt x="390" y="3"/>
                    <a:pt x="362" y="8"/>
                  </a:cubicBezTo>
                  <a:cubicBezTo>
                    <a:pt x="333" y="14"/>
                    <a:pt x="304" y="23"/>
                    <a:pt x="278" y="35"/>
                  </a:cubicBezTo>
                  <a:cubicBezTo>
                    <a:pt x="251" y="45"/>
                    <a:pt x="225" y="60"/>
                    <a:pt x="200" y="76"/>
                  </a:cubicBezTo>
                  <a:cubicBezTo>
                    <a:pt x="176" y="92"/>
                    <a:pt x="153" y="110"/>
                    <a:pt x="132" y="130"/>
                  </a:cubicBezTo>
                  <a:cubicBezTo>
                    <a:pt x="48" y="215"/>
                    <a:pt x="1" y="330"/>
                    <a:pt x="1" y="450"/>
                  </a:cubicBezTo>
                  <a:cubicBezTo>
                    <a:pt x="1" y="567"/>
                    <a:pt x="48" y="680"/>
                    <a:pt x="132" y="762"/>
                  </a:cubicBezTo>
                  <a:cubicBezTo>
                    <a:pt x="215" y="848"/>
                    <a:pt x="329" y="896"/>
                    <a:pt x="448" y="897"/>
                  </a:cubicBezTo>
                  <a:cubicBezTo>
                    <a:pt x="567" y="897"/>
                    <a:pt x="682" y="848"/>
                    <a:pt x="764" y="762"/>
                  </a:cubicBezTo>
                  <a:cubicBezTo>
                    <a:pt x="848" y="680"/>
                    <a:pt x="896" y="567"/>
                    <a:pt x="896" y="450"/>
                  </a:cubicBezTo>
                  <a:cubicBezTo>
                    <a:pt x="896" y="330"/>
                    <a:pt x="848" y="215"/>
                    <a:pt x="764" y="130"/>
                  </a:cubicBezTo>
                  <a:cubicBezTo>
                    <a:pt x="678" y="47"/>
                    <a:pt x="563" y="0"/>
                    <a:pt x="44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063183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31"/>
          <p:cNvSpPr/>
          <p:nvPr/>
        </p:nvSpPr>
        <p:spPr>
          <a:xfrm>
            <a:off x="7627904" y="2841367"/>
            <a:ext cx="598800" cy="59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>
                  <a:lumMod val="90000"/>
                  <a:lumOff val="10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768" name="Google Shape;768;p31"/>
          <p:cNvSpPr/>
          <p:nvPr/>
        </p:nvSpPr>
        <p:spPr>
          <a:xfrm>
            <a:off x="2971226" y="861612"/>
            <a:ext cx="598800" cy="59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>
                  <a:lumMod val="90000"/>
                  <a:lumOff val="10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770" name="Google Shape;770;p31"/>
          <p:cNvSpPr txBox="1">
            <a:spLocks noGrp="1"/>
          </p:cNvSpPr>
          <p:nvPr>
            <p:ph type="title" idx="3"/>
          </p:nvPr>
        </p:nvSpPr>
        <p:spPr>
          <a:xfrm>
            <a:off x="2286118" y="1640772"/>
            <a:ext cx="2221435" cy="982131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Espíndola, Germán</a:t>
            </a:r>
            <a:br>
              <a:rPr lang="en" sz="1400" dirty="0">
                <a:solidFill>
                  <a:schemeClr val="bg1"/>
                </a:solidFill>
                <a:latin typeface="Copperplate Gothic Bold" panose="020E0705020206020404" pitchFamily="34" charset="0"/>
              </a:rPr>
            </a:br>
            <a:br>
              <a:rPr lang="en" sz="1400" dirty="0">
                <a:solidFill>
                  <a:schemeClr val="bg1"/>
                </a:solidFill>
                <a:latin typeface="Copperplate Gothic Bold" panose="020E0705020206020404" pitchFamily="34" charset="0"/>
              </a:rPr>
            </a:br>
            <a:r>
              <a:rPr lang="e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CHARATA</a:t>
            </a:r>
            <a:endParaRPr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3" name="Google Shape;773;p31"/>
          <p:cNvSpPr txBox="1">
            <a:spLocks noGrp="1"/>
          </p:cNvSpPr>
          <p:nvPr>
            <p:ph type="title" idx="6"/>
          </p:nvPr>
        </p:nvSpPr>
        <p:spPr>
          <a:xfrm>
            <a:off x="4659439" y="936857"/>
            <a:ext cx="2077319" cy="9821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Gimenez, Jorge</a:t>
            </a:r>
            <a:br>
              <a:rPr lang="en" sz="1400" dirty="0">
                <a:solidFill>
                  <a:schemeClr val="bg1"/>
                </a:solidFill>
                <a:latin typeface="Copperplate Gothic Bold" panose="020E0705020206020404" pitchFamily="34" charset="0"/>
              </a:rPr>
            </a:br>
            <a:br>
              <a:rPr lang="en" sz="1400" dirty="0">
                <a:solidFill>
                  <a:schemeClr val="bg1"/>
                </a:solidFill>
                <a:latin typeface="Copperplate Gothic Bold" panose="020E0705020206020404" pitchFamily="34" charset="0"/>
              </a:rPr>
            </a:br>
            <a:r>
              <a:rPr lang="e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CHARATA</a:t>
            </a:r>
            <a:endParaRPr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2" name="Google Shape;782;p31"/>
          <p:cNvSpPr txBox="1">
            <a:spLocks noGrp="1"/>
          </p:cNvSpPr>
          <p:nvPr>
            <p:ph type="title" idx="18"/>
          </p:nvPr>
        </p:nvSpPr>
        <p:spPr>
          <a:xfrm>
            <a:off x="4599230" y="3028495"/>
            <a:ext cx="1973180" cy="9756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Ramírez, Rocío</a:t>
            </a:r>
            <a:br>
              <a:rPr lang="en" sz="1400" dirty="0">
                <a:solidFill>
                  <a:schemeClr val="bg1"/>
                </a:solidFill>
                <a:latin typeface="Copperplate Gothic Bold" panose="020E0705020206020404" pitchFamily="34" charset="0"/>
              </a:rPr>
            </a:br>
            <a:br>
              <a:rPr lang="en" sz="1400" dirty="0">
                <a:solidFill>
                  <a:schemeClr val="bg1"/>
                </a:solidFill>
                <a:latin typeface="Copperplate Gothic Bold" panose="020E0705020206020404" pitchFamily="34" charset="0"/>
              </a:rPr>
            </a:br>
            <a:r>
              <a:rPr lang="e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RESISTENCIA</a:t>
            </a:r>
            <a:endParaRPr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Google Shape;773;p31">
            <a:extLst>
              <a:ext uri="{FF2B5EF4-FFF2-40B4-BE49-F238E27FC236}">
                <a16:creationId xmlns:a16="http://schemas.microsoft.com/office/drawing/2014/main" id="{0D15F511-F8C1-456C-84EC-54E90A942070}"/>
              </a:ext>
            </a:extLst>
          </p:cNvPr>
          <p:cNvSpPr txBox="1">
            <a:spLocks/>
          </p:cNvSpPr>
          <p:nvPr/>
        </p:nvSpPr>
        <p:spPr>
          <a:xfrm>
            <a:off x="6888644" y="1473040"/>
            <a:ext cx="2077320" cy="9821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900"/>
              <a:buFont typeface="Viga"/>
              <a:buNone/>
              <a:defRPr sz="1900" b="0" i="0" u="none" strike="noStrike" cap="none">
                <a:solidFill>
                  <a:schemeClr val="accent4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4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  Imfeld, Dana</a:t>
            </a:r>
          </a:p>
          <a:p>
            <a:endParaRPr lang="es-ES" sz="1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  <a:p>
            <a:r>
              <a:rPr lang="es-E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JOSÉ DE</a:t>
            </a:r>
          </a:p>
          <a:p>
            <a:r>
              <a:rPr lang="es-E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 MARTÍN</a:t>
            </a:r>
          </a:p>
        </p:txBody>
      </p:sp>
      <p:sp>
        <p:nvSpPr>
          <p:cNvPr id="34" name="Google Shape;783;p31">
            <a:extLst>
              <a:ext uri="{FF2B5EF4-FFF2-40B4-BE49-F238E27FC236}">
                <a16:creationId xmlns:a16="http://schemas.microsoft.com/office/drawing/2014/main" id="{A873F64E-F22A-45A1-8C5E-FAC099141E9F}"/>
              </a:ext>
            </a:extLst>
          </p:cNvPr>
          <p:cNvSpPr txBox="1">
            <a:spLocks/>
          </p:cNvSpPr>
          <p:nvPr/>
        </p:nvSpPr>
        <p:spPr>
          <a:xfrm>
            <a:off x="2141620" y="113408"/>
            <a:ext cx="5269833" cy="61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CREADORES DEL PROYECTO</a:t>
            </a:r>
          </a:p>
        </p:txBody>
      </p:sp>
      <p:sp>
        <p:nvSpPr>
          <p:cNvPr id="48" name="Google Shape;770;p31">
            <a:extLst>
              <a:ext uri="{FF2B5EF4-FFF2-40B4-BE49-F238E27FC236}">
                <a16:creationId xmlns:a16="http://schemas.microsoft.com/office/drawing/2014/main" id="{9E32DE27-83C3-48E2-961A-63C1BDF0C687}"/>
              </a:ext>
            </a:extLst>
          </p:cNvPr>
          <p:cNvSpPr txBox="1">
            <a:spLocks/>
          </p:cNvSpPr>
          <p:nvPr/>
        </p:nvSpPr>
        <p:spPr>
          <a:xfrm>
            <a:off x="47476" y="2949102"/>
            <a:ext cx="1973180" cy="982131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900"/>
              <a:buFont typeface="Viga"/>
              <a:buNone/>
              <a:defRPr sz="1900" b="0" i="0" u="none" strike="noStrike" cap="none">
                <a:solidFill>
                  <a:schemeClr val="accent4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4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ISLA, PAMELA</a:t>
            </a:r>
            <a:br>
              <a:rPr lang="es-ES" sz="1400" dirty="0">
                <a:solidFill>
                  <a:schemeClr val="bg1"/>
                </a:solidFill>
                <a:latin typeface="Copperplate Gothic Bold" panose="020E0705020206020404" pitchFamily="34" charset="0"/>
              </a:rPr>
            </a:br>
            <a:br>
              <a:rPr lang="es-ES" sz="1400" dirty="0">
                <a:solidFill>
                  <a:schemeClr val="bg1"/>
                </a:solidFill>
                <a:latin typeface="Copperplate Gothic Bold" panose="020E0705020206020404" pitchFamily="34" charset="0"/>
              </a:rPr>
            </a:br>
            <a:r>
              <a:rPr lang="es-E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GENRAL PINEDO</a:t>
            </a:r>
          </a:p>
        </p:txBody>
      </p:sp>
      <p:sp>
        <p:nvSpPr>
          <p:cNvPr id="53" name="Google Shape;770;p31">
            <a:extLst>
              <a:ext uri="{FF2B5EF4-FFF2-40B4-BE49-F238E27FC236}">
                <a16:creationId xmlns:a16="http://schemas.microsoft.com/office/drawing/2014/main" id="{F3535C0C-A74D-41FB-9450-5009B37994C9}"/>
              </a:ext>
            </a:extLst>
          </p:cNvPr>
          <p:cNvSpPr txBox="1">
            <a:spLocks/>
          </p:cNvSpPr>
          <p:nvPr/>
        </p:nvSpPr>
        <p:spPr>
          <a:xfrm>
            <a:off x="2160173" y="3813252"/>
            <a:ext cx="2221434" cy="982131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900"/>
              <a:buFont typeface="Viga"/>
              <a:buNone/>
              <a:defRPr sz="1900" b="0" i="0" u="none" strike="noStrike" cap="none">
                <a:solidFill>
                  <a:schemeClr val="accent4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4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MEZA, CRISTIAN</a:t>
            </a:r>
            <a:br>
              <a:rPr lang="es-ES" sz="1400" dirty="0">
                <a:solidFill>
                  <a:schemeClr val="bg1"/>
                </a:solidFill>
                <a:latin typeface="Copperplate Gothic Bold" panose="020E0705020206020404" pitchFamily="34" charset="0"/>
              </a:rPr>
            </a:br>
            <a:br>
              <a:rPr lang="es-ES" sz="1400" dirty="0">
                <a:solidFill>
                  <a:schemeClr val="bg1"/>
                </a:solidFill>
                <a:latin typeface="Copperplate Gothic Bold" panose="020E0705020206020404" pitchFamily="34" charset="0"/>
              </a:rPr>
            </a:br>
            <a:r>
              <a:rPr lang="es-E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RESISTENCIA</a:t>
            </a:r>
          </a:p>
        </p:txBody>
      </p:sp>
      <p:sp>
        <p:nvSpPr>
          <p:cNvPr id="54" name="Google Shape;770;p31">
            <a:extLst>
              <a:ext uri="{FF2B5EF4-FFF2-40B4-BE49-F238E27FC236}">
                <a16:creationId xmlns:a16="http://schemas.microsoft.com/office/drawing/2014/main" id="{DE8A4353-ACF2-435A-9A40-BCB5836CB4E4}"/>
              </a:ext>
            </a:extLst>
          </p:cNvPr>
          <p:cNvSpPr txBox="1">
            <a:spLocks/>
          </p:cNvSpPr>
          <p:nvPr/>
        </p:nvSpPr>
        <p:spPr>
          <a:xfrm>
            <a:off x="6843929" y="3653035"/>
            <a:ext cx="2077320" cy="1302563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900"/>
              <a:buFont typeface="Viga"/>
              <a:buNone/>
              <a:defRPr sz="1900" b="0" i="0" u="none" strike="noStrike" cap="none">
                <a:solidFill>
                  <a:schemeClr val="accent4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4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VILLORDO, CRISTIAN</a:t>
            </a:r>
            <a:br>
              <a:rPr lang="es-ES" sz="1400" dirty="0">
                <a:solidFill>
                  <a:schemeClr val="bg1"/>
                </a:solidFill>
                <a:latin typeface="Copperplate Gothic Bold" panose="020E0705020206020404" pitchFamily="34" charset="0"/>
              </a:rPr>
            </a:br>
            <a:br>
              <a:rPr lang="es-ES" sz="1400" dirty="0">
                <a:solidFill>
                  <a:schemeClr val="bg1"/>
                </a:solidFill>
                <a:latin typeface="Copperplate Gothic Bold" panose="020E0705020206020404" pitchFamily="34" charset="0"/>
              </a:rPr>
            </a:br>
            <a:r>
              <a:rPr lang="es-E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JOSÉ DE SAN MARTÍN</a:t>
            </a:r>
          </a:p>
        </p:txBody>
      </p:sp>
      <p:sp>
        <p:nvSpPr>
          <p:cNvPr id="55" name="Google Shape;770;p31">
            <a:extLst>
              <a:ext uri="{FF2B5EF4-FFF2-40B4-BE49-F238E27FC236}">
                <a16:creationId xmlns:a16="http://schemas.microsoft.com/office/drawing/2014/main" id="{CE8F9157-CA9B-4795-8799-8CE2D30393BF}"/>
              </a:ext>
            </a:extLst>
          </p:cNvPr>
          <p:cNvSpPr txBox="1">
            <a:spLocks/>
          </p:cNvSpPr>
          <p:nvPr/>
        </p:nvSpPr>
        <p:spPr>
          <a:xfrm>
            <a:off x="47476" y="936857"/>
            <a:ext cx="2077319" cy="891943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900"/>
              <a:buFont typeface="Viga"/>
              <a:buNone/>
              <a:defRPr sz="1900" b="0" i="0" u="none" strike="noStrike" cap="none">
                <a:solidFill>
                  <a:schemeClr val="accent4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4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ASELLE, CRISTIAN</a:t>
            </a:r>
            <a:br>
              <a:rPr lang="es-ES" sz="1400" dirty="0">
                <a:solidFill>
                  <a:schemeClr val="bg1"/>
                </a:solidFill>
                <a:latin typeface="Copperplate Gothic Bold" panose="020E0705020206020404" pitchFamily="34" charset="0"/>
              </a:rPr>
            </a:br>
            <a:br>
              <a:rPr lang="es-ES" sz="1400" dirty="0">
                <a:solidFill>
                  <a:schemeClr val="bg1"/>
                </a:solidFill>
                <a:latin typeface="Copperplate Gothic Bold" panose="020E0705020206020404" pitchFamily="34" charset="0"/>
              </a:rPr>
            </a:br>
            <a:r>
              <a:rPr lang="es-E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RESISTENCIA</a:t>
            </a:r>
          </a:p>
        </p:txBody>
      </p:sp>
      <p:sp>
        <p:nvSpPr>
          <p:cNvPr id="25" name="Google Shape;768;p31">
            <a:extLst>
              <a:ext uri="{FF2B5EF4-FFF2-40B4-BE49-F238E27FC236}">
                <a16:creationId xmlns:a16="http://schemas.microsoft.com/office/drawing/2014/main" id="{A1D70441-4295-4CB8-92F1-6ED3F15DDA70}"/>
              </a:ext>
            </a:extLst>
          </p:cNvPr>
          <p:cNvSpPr/>
          <p:nvPr/>
        </p:nvSpPr>
        <p:spPr>
          <a:xfrm>
            <a:off x="5398698" y="2148450"/>
            <a:ext cx="598800" cy="59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>
                  <a:lumMod val="90000"/>
                  <a:lumOff val="10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26" name="Google Shape;768;p31">
            <a:extLst>
              <a:ext uri="{FF2B5EF4-FFF2-40B4-BE49-F238E27FC236}">
                <a16:creationId xmlns:a16="http://schemas.microsoft.com/office/drawing/2014/main" id="{26331C08-10B0-43A6-968C-6BAE8154699F}"/>
              </a:ext>
            </a:extLst>
          </p:cNvPr>
          <p:cNvSpPr/>
          <p:nvPr/>
        </p:nvSpPr>
        <p:spPr>
          <a:xfrm>
            <a:off x="3024953" y="2878406"/>
            <a:ext cx="598800" cy="59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>
                  <a:lumMod val="90000"/>
                  <a:lumOff val="10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27" name="Google Shape;768;p31">
            <a:extLst>
              <a:ext uri="{FF2B5EF4-FFF2-40B4-BE49-F238E27FC236}">
                <a16:creationId xmlns:a16="http://schemas.microsoft.com/office/drawing/2014/main" id="{53CCBE3F-6238-4705-86CA-E1867700DB96}"/>
              </a:ext>
            </a:extLst>
          </p:cNvPr>
          <p:cNvSpPr/>
          <p:nvPr/>
        </p:nvSpPr>
        <p:spPr>
          <a:xfrm>
            <a:off x="734666" y="1971592"/>
            <a:ext cx="598800" cy="59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>
                  <a:lumMod val="90000"/>
                  <a:lumOff val="10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1" name="Google Shape;768;p31">
            <a:extLst>
              <a:ext uri="{FF2B5EF4-FFF2-40B4-BE49-F238E27FC236}">
                <a16:creationId xmlns:a16="http://schemas.microsoft.com/office/drawing/2014/main" id="{C26BB3AA-E084-4E9E-8397-AB0122FB3AFA}"/>
              </a:ext>
            </a:extLst>
          </p:cNvPr>
          <p:cNvSpPr/>
          <p:nvPr/>
        </p:nvSpPr>
        <p:spPr>
          <a:xfrm>
            <a:off x="7583189" y="574708"/>
            <a:ext cx="598800" cy="59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>
                  <a:lumMod val="90000"/>
                  <a:lumOff val="10000"/>
                </a:schemeClr>
              </a:solidFill>
              <a:latin typeface="Copperplate Gothic Bold" panose="020E07050202060204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46"/>
          <p:cNvSpPr txBox="1">
            <a:spLocks noGrp="1"/>
          </p:cNvSpPr>
          <p:nvPr>
            <p:ph type="title"/>
          </p:nvPr>
        </p:nvSpPr>
        <p:spPr>
          <a:xfrm>
            <a:off x="5526529" y="1910013"/>
            <a:ext cx="3382800" cy="1896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tencil" panose="040409050D0802020404" pitchFamily="82" charset="0"/>
              </a:rPr>
              <a:t>¡GRACIAS POR SU ATENCIÓN!</a:t>
            </a:r>
            <a:endParaRPr dirty="0">
              <a:latin typeface="Stencil" panose="040409050D0802020404" pitchFamily="8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ucking Business Plan">
  <a:themeElements>
    <a:clrScheme name="Simple Light">
      <a:dk1>
        <a:srgbClr val="1D262D"/>
      </a:dk1>
      <a:lt1>
        <a:srgbClr val="FBFFFE"/>
      </a:lt1>
      <a:dk2>
        <a:srgbClr val="4C5F6D"/>
      </a:dk2>
      <a:lt2>
        <a:srgbClr val="4AAF91"/>
      </a:lt2>
      <a:accent1>
        <a:srgbClr val="1D262D"/>
      </a:accent1>
      <a:accent2>
        <a:srgbClr val="8BD2BD"/>
      </a:accent2>
      <a:accent3>
        <a:srgbClr val="FFE031"/>
      </a:accent3>
      <a:accent4>
        <a:srgbClr val="4AAF91"/>
      </a:accent4>
      <a:accent5>
        <a:srgbClr val="FBFFFE"/>
      </a:accent5>
      <a:accent6>
        <a:srgbClr val="4C5F6D"/>
      </a:accent6>
      <a:hlink>
        <a:srgbClr val="1D262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393</Words>
  <Application>Microsoft Office PowerPoint</Application>
  <PresentationFormat>Presentación en pantalla (16:9)</PresentationFormat>
  <Paragraphs>50</Paragraphs>
  <Slides>8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Stencil</vt:lpstr>
      <vt:lpstr>Muli</vt:lpstr>
      <vt:lpstr>Viga</vt:lpstr>
      <vt:lpstr>Copperplate Gothic Bold</vt:lpstr>
      <vt:lpstr>Times New Roman</vt:lpstr>
      <vt:lpstr>Arial</vt:lpstr>
      <vt:lpstr>Wingdings</vt:lpstr>
      <vt:lpstr>Trucking Business Plan</vt:lpstr>
      <vt:lpstr>PROYECTO DEMO  INFORMATORIO 2020 </vt:lpstr>
      <vt:lpstr>CONTEXTO</vt:lpstr>
      <vt:lpstr>Presentación de PowerPoint</vt:lpstr>
      <vt:lpstr>ReComienda</vt:lpstr>
      <vt:lpstr>NUESTRO OBJETIVO </vt:lpstr>
      <vt:lpstr>Características:</vt:lpstr>
      <vt:lpstr>Espíndola, Germán  CHARATA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 INFORMATORIO 2020</dc:title>
  <dc:creator>Dana</dc:creator>
  <cp:lastModifiedBy>Dana</cp:lastModifiedBy>
  <cp:revision>34</cp:revision>
  <dcterms:modified xsi:type="dcterms:W3CDTF">2020-10-02T19:38:14Z</dcterms:modified>
</cp:coreProperties>
</file>