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29"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30"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31"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32"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33" name="PlaceHolder 6"/>
          <p:cNvSpPr>
            <a:spLocks noGrp="1"/>
          </p:cNvSpPr>
          <p:nvPr>
            <p:ph type="sldNum"/>
          </p:nvPr>
        </p:nvSpPr>
        <p:spPr>
          <a:xfrm>
            <a:off x="4278960" y="10157400"/>
            <a:ext cx="3280680" cy="534240"/>
          </a:xfrm>
          <a:prstGeom prst="rect">
            <a:avLst/>
          </a:prstGeom>
        </p:spPr>
        <p:txBody>
          <a:bodyPr lIns="0" rIns="0" tIns="0" bIns="0" anchor="b"/>
          <a:p>
            <a:pPr algn="r"/>
            <a:fld id="{D55F083B-7C46-4703-B18D-4519BF7B46D8}"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82680" y="685800"/>
            <a:ext cx="6092640" cy="3428640"/>
          </a:xfrm>
          <a:prstGeom prst="rect">
            <a:avLst/>
          </a:prstGeom>
        </p:spPr>
      </p:sp>
      <p:sp>
        <p:nvSpPr>
          <p:cNvPr id="148" name="PlaceHolder 2"/>
          <p:cNvSpPr>
            <a:spLocks noGrp="1"/>
          </p:cNvSpPr>
          <p:nvPr>
            <p:ph type="body"/>
          </p:nvPr>
        </p:nvSpPr>
        <p:spPr>
          <a:xfrm>
            <a:off x="685800" y="4343400"/>
            <a:ext cx="5486040" cy="4114440"/>
          </a:xfrm>
          <a:prstGeom prst="rect">
            <a:avLst/>
          </a:prstGeom>
        </p:spPr>
        <p:txBody>
          <a:bodyPr/>
          <a:p>
            <a:pPr>
              <a:lnSpc>
                <a:spcPct val="100000"/>
              </a:lnSpc>
            </a:pPr>
            <a:r>
              <a:rPr b="0" lang="en-IN" sz="2000" spc="-1" strike="noStrike">
                <a:latin typeface="Arial"/>
              </a:rPr>
              <a:t>Insert a map of your country.</a:t>
            </a:r>
            <a:endParaRPr b="0" lang="en-IN" sz="2000" spc="-1" strike="noStrike">
              <a:latin typeface="Arial"/>
            </a:endParaRPr>
          </a:p>
          <a:p>
            <a:pPr>
              <a:lnSpc>
                <a:spcPct val="100000"/>
              </a:lnSpc>
            </a:pPr>
            <a:endParaRPr b="0" lang="en-IN" sz="2000" spc="-1" strike="noStrike">
              <a:latin typeface="Arial"/>
            </a:endParaRPr>
          </a:p>
        </p:txBody>
      </p:sp>
      <p:sp>
        <p:nvSpPr>
          <p:cNvPr id="149" name="TextShape 3"/>
          <p:cNvSpPr txBox="1"/>
          <p:nvPr/>
        </p:nvSpPr>
        <p:spPr>
          <a:xfrm>
            <a:off x="3884760" y="8685360"/>
            <a:ext cx="2971440" cy="456840"/>
          </a:xfrm>
          <a:prstGeom prst="rect">
            <a:avLst/>
          </a:prstGeom>
          <a:noFill/>
          <a:ln>
            <a:noFill/>
          </a:ln>
        </p:spPr>
        <p:txBody>
          <a:bodyPr anchor="b"/>
          <a:p>
            <a:pPr algn="r">
              <a:lnSpc>
                <a:spcPct val="100000"/>
              </a:lnSpc>
            </a:pPr>
            <a:fld id="{17C4A510-DE33-430C-B465-9BAD79CD466F}"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2680" y="685800"/>
            <a:ext cx="6092640" cy="342864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a:p>
            <a:pPr>
              <a:lnSpc>
                <a:spcPct val="100000"/>
              </a:lnSpc>
            </a:pPr>
            <a:r>
              <a:rPr b="0" lang="en-IN" sz="2000" spc="-1" strike="noStrike">
                <a:latin typeface="Arial"/>
              </a:rPr>
              <a:t>Insert a picture of one of the geographic features of your country.</a:t>
            </a:r>
            <a:endParaRPr b="0" lang="en-IN" sz="2000" spc="-1" strike="noStrike">
              <a:latin typeface="Arial"/>
            </a:endParaRPr>
          </a:p>
          <a:p>
            <a:pPr>
              <a:lnSpc>
                <a:spcPct val="100000"/>
              </a:lnSpc>
            </a:pPr>
            <a:endParaRPr b="0" lang="en-IN" sz="2000" spc="-1" strike="noStrike">
              <a:latin typeface="Arial"/>
            </a:endParaRPr>
          </a:p>
        </p:txBody>
      </p:sp>
      <p:sp>
        <p:nvSpPr>
          <p:cNvPr id="152" name="TextShape 3"/>
          <p:cNvSpPr txBox="1"/>
          <p:nvPr/>
        </p:nvSpPr>
        <p:spPr>
          <a:xfrm>
            <a:off x="3884760" y="8685360"/>
            <a:ext cx="2971440" cy="456840"/>
          </a:xfrm>
          <a:prstGeom prst="rect">
            <a:avLst/>
          </a:prstGeom>
          <a:noFill/>
          <a:ln>
            <a:noFill/>
          </a:ln>
        </p:spPr>
        <p:txBody>
          <a:bodyPr anchor="b"/>
          <a:p>
            <a:pPr algn="r">
              <a:lnSpc>
                <a:spcPct val="100000"/>
              </a:lnSpc>
            </a:pPr>
            <a:fld id="{061BD8F1-F51E-4EF2-B36B-CA5C1BC28526}"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2680" y="685800"/>
            <a:ext cx="60926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p>
            <a:pPr>
              <a:lnSpc>
                <a:spcPct val="100000"/>
              </a:lnSpc>
            </a:pPr>
            <a:r>
              <a:rPr b="0" lang="en-IN" sz="1200" spc="-1" strike="noStrike">
                <a:latin typeface="Arial"/>
              </a:rPr>
              <a:t>Insert a picture illustrating a season in your country.</a:t>
            </a:r>
            <a:endParaRPr b="0" lang="en-IN" sz="1200" spc="-1" strike="noStrike">
              <a:latin typeface="Arial"/>
            </a:endParaRPr>
          </a:p>
          <a:p>
            <a:pPr>
              <a:lnSpc>
                <a:spcPct val="100000"/>
              </a:lnSpc>
            </a:pPr>
            <a:endParaRPr b="0" lang="en-IN" sz="1200" spc="-1" strike="noStrike">
              <a:latin typeface="Arial"/>
            </a:endParaRPr>
          </a:p>
        </p:txBody>
      </p:sp>
      <p:sp>
        <p:nvSpPr>
          <p:cNvPr id="155" name="TextShape 3"/>
          <p:cNvSpPr txBox="1"/>
          <p:nvPr/>
        </p:nvSpPr>
        <p:spPr>
          <a:xfrm>
            <a:off x="3884760" y="8685360"/>
            <a:ext cx="2971440" cy="456840"/>
          </a:xfrm>
          <a:prstGeom prst="rect">
            <a:avLst/>
          </a:prstGeom>
          <a:noFill/>
          <a:ln>
            <a:noFill/>
          </a:ln>
        </p:spPr>
        <p:txBody>
          <a:bodyPr anchor="b"/>
          <a:p>
            <a:pPr algn="r">
              <a:lnSpc>
                <a:spcPct val="100000"/>
              </a:lnSpc>
            </a:pPr>
            <a:fld id="{B0CEFCC5-9056-479D-A6E0-5D81A7DCFA58}" type="slidenum">
              <a:rPr b="0" lang="en-IN" sz="1200" spc="-1" strike="noStrike">
                <a:solidFill>
                  <a:srgbClr val="000000"/>
                </a:solidFill>
                <a:latin typeface="+mn-lt"/>
                <a:ea typeface="+mn-ea"/>
              </a:rPr>
              <a:t>1</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82680" y="685800"/>
            <a:ext cx="6092640" cy="3428640"/>
          </a:xfrm>
          <a:prstGeom prst="rect">
            <a:avLst/>
          </a:prstGeom>
        </p:spPr>
      </p:sp>
      <p:sp>
        <p:nvSpPr>
          <p:cNvPr id="157" name="PlaceHolder 2"/>
          <p:cNvSpPr>
            <a:spLocks noGrp="1"/>
          </p:cNvSpPr>
          <p:nvPr>
            <p:ph type="body"/>
          </p:nvPr>
        </p:nvSpPr>
        <p:spPr>
          <a:xfrm>
            <a:off x="685800" y="4343400"/>
            <a:ext cx="5486040" cy="4114440"/>
          </a:xfrm>
          <a:prstGeom prst="rect">
            <a:avLst/>
          </a:prstGeom>
        </p:spPr>
        <p:txBody>
          <a:bodyPr/>
          <a:p>
            <a:pPr>
              <a:lnSpc>
                <a:spcPct val="100000"/>
              </a:lnSpc>
            </a:pPr>
            <a:r>
              <a:rPr b="0" lang="en-IN" sz="1200" spc="-1" strike="noStrike">
                <a:latin typeface="Arial"/>
              </a:rPr>
              <a:t>Insert a picture of an animal and or plant found in your country.</a:t>
            </a:r>
            <a:endParaRPr b="0" lang="en-IN" sz="1200" spc="-1" strike="noStrike">
              <a:latin typeface="Arial"/>
            </a:endParaRPr>
          </a:p>
          <a:p>
            <a:pPr>
              <a:lnSpc>
                <a:spcPct val="100000"/>
              </a:lnSpc>
            </a:pPr>
            <a:endParaRPr b="0" lang="en-IN" sz="1200" spc="-1" strike="noStrike">
              <a:latin typeface="Arial"/>
            </a:endParaRPr>
          </a:p>
        </p:txBody>
      </p:sp>
      <p:sp>
        <p:nvSpPr>
          <p:cNvPr id="158" name="TextShape 3"/>
          <p:cNvSpPr txBox="1"/>
          <p:nvPr/>
        </p:nvSpPr>
        <p:spPr>
          <a:xfrm>
            <a:off x="3884760" y="8685360"/>
            <a:ext cx="2971440" cy="456840"/>
          </a:xfrm>
          <a:prstGeom prst="rect">
            <a:avLst/>
          </a:prstGeom>
          <a:noFill/>
          <a:ln>
            <a:noFill/>
          </a:ln>
        </p:spPr>
        <p:txBody>
          <a:bodyPr anchor="b"/>
          <a:p>
            <a:pPr algn="r">
              <a:lnSpc>
                <a:spcPct val="100000"/>
              </a:lnSpc>
            </a:pPr>
            <a:fld id="{55A66B97-0A3C-4FA7-B7F9-4A9C5DAC6FC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884760" y="8685360"/>
            <a:ext cx="2971440" cy="456840"/>
          </a:xfrm>
          <a:prstGeom prst="rect">
            <a:avLst/>
          </a:prstGeom>
          <a:noFill/>
          <a:ln>
            <a:noFill/>
          </a:ln>
        </p:spPr>
        <p:txBody>
          <a:bodyPr anchor="b"/>
          <a:p>
            <a:pPr algn="r">
              <a:lnSpc>
                <a:spcPct val="100000"/>
              </a:lnSpc>
            </a:pPr>
            <a:fld id="{41B46D22-2946-453D-B66B-F0641CCAF42B}" type="slidenum">
              <a:rPr b="0" lang="en-IN" sz="1200" spc="-1" strike="noStrike">
                <a:latin typeface="Times New Roman"/>
              </a:rPr>
              <a:t>&lt;number&gt;</a:t>
            </a:fld>
            <a:endParaRPr b="0" lang="en-IN" sz="1200" spc="-1" strike="noStrike">
              <a:latin typeface="Times New Roman"/>
            </a:endParaRPr>
          </a:p>
        </p:txBody>
      </p:sp>
      <p:sp>
        <p:nvSpPr>
          <p:cNvPr id="160" name="PlaceHolder 2"/>
          <p:cNvSpPr>
            <a:spLocks noGrp="1"/>
          </p:cNvSpPr>
          <p:nvPr>
            <p:ph type="sldImg"/>
          </p:nvPr>
        </p:nvSpPr>
        <p:spPr>
          <a:xfrm>
            <a:off x="382680" y="685800"/>
            <a:ext cx="6092640" cy="3428640"/>
          </a:xfrm>
          <a:prstGeom prst="rect">
            <a:avLst/>
          </a:prstGeom>
        </p:spPr>
      </p:sp>
      <p:sp>
        <p:nvSpPr>
          <p:cNvPr id="161" name="PlaceHolder 3"/>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latin typeface="Arial"/>
              </a:rPr>
              <a:t>Add key points in the history of your country to the timeline.</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9"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0"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32"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3"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4"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5"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37"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8"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39"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0"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1"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42"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0"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2"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4"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55"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59"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0"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1"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8"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4"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5"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6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8"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69"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1"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2"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4"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5"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6"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77"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79"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0"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1"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2"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3"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84"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3" name="PlaceHolder 2"/>
          <p:cNvSpPr>
            <a:spLocks noGrp="1"/>
          </p:cNvSpPr>
          <p:nvPr>
            <p:ph type="subTitle"/>
          </p:nvPr>
        </p:nvSpPr>
        <p:spPr>
          <a:xfrm>
            <a:off x="1217520" y="1828800"/>
            <a:ext cx="9753120" cy="4343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5"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97"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98"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 name="PlaceHolder 2"/>
          <p:cNvSpPr>
            <a:spLocks noGrp="1"/>
          </p:cNvSpPr>
          <p:nvPr>
            <p:ph type="body"/>
          </p:nvPr>
        </p:nvSpPr>
        <p:spPr>
          <a:xfrm>
            <a:off x="1217520" y="1828800"/>
            <a:ext cx="975312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2"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3"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4"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06"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7"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08"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0"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1"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2"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4" name="PlaceHolder 2"/>
          <p:cNvSpPr>
            <a:spLocks noGrp="1"/>
          </p:cNvSpPr>
          <p:nvPr>
            <p:ph type="body"/>
          </p:nvPr>
        </p:nvSpPr>
        <p:spPr>
          <a:xfrm>
            <a:off x="1217520" y="182880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5" name="PlaceHolder 3"/>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1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8"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19"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0" name="PlaceHolder 5"/>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22" name="PlaceHolder 2"/>
          <p:cNvSpPr>
            <a:spLocks noGrp="1"/>
          </p:cNvSpPr>
          <p:nvPr>
            <p:ph type="body"/>
          </p:nvPr>
        </p:nvSpPr>
        <p:spPr>
          <a:xfrm>
            <a:off x="12175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3" name="PlaceHolder 3"/>
          <p:cNvSpPr>
            <a:spLocks noGrp="1"/>
          </p:cNvSpPr>
          <p:nvPr>
            <p:ph type="body"/>
          </p:nvPr>
        </p:nvSpPr>
        <p:spPr>
          <a:xfrm>
            <a:off x="45151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4" name="PlaceHolder 4"/>
          <p:cNvSpPr>
            <a:spLocks noGrp="1"/>
          </p:cNvSpPr>
          <p:nvPr>
            <p:ph type="body"/>
          </p:nvPr>
        </p:nvSpPr>
        <p:spPr>
          <a:xfrm>
            <a:off x="7812720" y="182880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5" name="PlaceHolder 5"/>
          <p:cNvSpPr>
            <a:spLocks noGrp="1"/>
          </p:cNvSpPr>
          <p:nvPr>
            <p:ph type="body"/>
          </p:nvPr>
        </p:nvSpPr>
        <p:spPr>
          <a:xfrm>
            <a:off x="12175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6" name="PlaceHolder 6"/>
          <p:cNvSpPr>
            <a:spLocks noGrp="1"/>
          </p:cNvSpPr>
          <p:nvPr>
            <p:ph type="body"/>
          </p:nvPr>
        </p:nvSpPr>
        <p:spPr>
          <a:xfrm>
            <a:off x="45151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27" name="PlaceHolder 7"/>
          <p:cNvSpPr>
            <a:spLocks noGrp="1"/>
          </p:cNvSpPr>
          <p:nvPr>
            <p:ph type="body"/>
          </p:nvPr>
        </p:nvSpPr>
        <p:spPr>
          <a:xfrm>
            <a:off x="7812720" y="4097520"/>
            <a:ext cx="314028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2"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3"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17"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8" name="PlaceHolder 3"/>
          <p:cNvSpPr>
            <a:spLocks noGrp="1"/>
          </p:cNvSpPr>
          <p:nvPr>
            <p:ph type="body"/>
          </p:nvPr>
        </p:nvSpPr>
        <p:spPr>
          <a:xfrm>
            <a:off x="621504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19" name="PlaceHolder 4"/>
          <p:cNvSpPr>
            <a:spLocks noGrp="1"/>
          </p:cNvSpPr>
          <p:nvPr>
            <p:ph type="body"/>
          </p:nvPr>
        </p:nvSpPr>
        <p:spPr>
          <a:xfrm>
            <a:off x="121752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1" name="PlaceHolder 2"/>
          <p:cNvSpPr>
            <a:spLocks noGrp="1"/>
          </p:cNvSpPr>
          <p:nvPr>
            <p:ph type="body"/>
          </p:nvPr>
        </p:nvSpPr>
        <p:spPr>
          <a:xfrm>
            <a:off x="1217520" y="1828800"/>
            <a:ext cx="4759200" cy="43430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2"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3" name="PlaceHolder 4"/>
          <p:cNvSpPr>
            <a:spLocks noGrp="1"/>
          </p:cNvSpPr>
          <p:nvPr>
            <p:ph type="body"/>
          </p:nvPr>
        </p:nvSpPr>
        <p:spPr>
          <a:xfrm>
            <a:off x="6215040" y="409752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000000"/>
              </a:solidFill>
              <a:latin typeface="Century Gothic"/>
            </a:endParaRPr>
          </a:p>
        </p:txBody>
      </p:sp>
      <p:sp>
        <p:nvSpPr>
          <p:cNvPr id="25" name="PlaceHolder 2"/>
          <p:cNvSpPr>
            <a:spLocks noGrp="1"/>
          </p:cNvSpPr>
          <p:nvPr>
            <p:ph type="body"/>
          </p:nvPr>
        </p:nvSpPr>
        <p:spPr>
          <a:xfrm>
            <a:off x="121752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6" name="PlaceHolder 3"/>
          <p:cNvSpPr>
            <a:spLocks noGrp="1"/>
          </p:cNvSpPr>
          <p:nvPr>
            <p:ph type="body"/>
          </p:nvPr>
        </p:nvSpPr>
        <p:spPr>
          <a:xfrm>
            <a:off x="6215040" y="1828800"/>
            <a:ext cx="4759200" cy="2071440"/>
          </a:xfrm>
          <a:prstGeom prst="rect">
            <a:avLst/>
          </a:prstGeom>
        </p:spPr>
        <p:txBody>
          <a:bodyPr lIns="0" rIns="0" tIns="0" bIns="0">
            <a:normAutofit/>
          </a:bodyPr>
          <a:p>
            <a:endParaRPr b="0" lang="en-US" sz="2400" spc="-1" strike="noStrike">
              <a:solidFill>
                <a:srgbClr val="000000"/>
              </a:solidFill>
              <a:latin typeface="Century Gothic"/>
            </a:endParaRPr>
          </a:p>
        </p:txBody>
      </p:sp>
      <p:sp>
        <p:nvSpPr>
          <p:cNvPr id="27" name="PlaceHolder 4"/>
          <p:cNvSpPr>
            <a:spLocks noGrp="1"/>
          </p:cNvSpPr>
          <p:nvPr>
            <p:ph type="body"/>
          </p:nvPr>
        </p:nvSpPr>
        <p:spPr>
          <a:xfrm>
            <a:off x="1217520" y="4097520"/>
            <a:ext cx="9753120" cy="2071440"/>
          </a:xfrm>
          <a:prstGeom prst="rect">
            <a:avLst/>
          </a:prstGeom>
        </p:spPr>
        <p:txBody>
          <a:bodyPr lIns="0" rIns="0" tIns="0" bIns="0">
            <a:normAutofit/>
          </a:bodyPr>
          <a:p>
            <a:endParaRPr b="0" lang="en-US" sz="24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1" name="CustomShape 2"/>
          <p:cNvSpPr/>
          <p:nvPr/>
        </p:nvSpPr>
        <p:spPr>
          <a:xfrm>
            <a:off x="-4680" y="285840"/>
            <a:ext cx="12189960" cy="6381360"/>
          </a:xfrm>
          <a:custGeom>
            <a:avLst/>
            <a:gdLst/>
            <a:ahLst/>
            <a:rect l="l" t="t"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rotWithShape="0">
            <a:gsLst>
              <a:gs pos="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17520" y="1828800"/>
            <a:ext cx="9753120" cy="3047760"/>
          </a:xfrm>
          <a:prstGeom prst="rect">
            <a:avLst/>
          </a:prstGeom>
        </p:spPr>
        <p:txBody>
          <a:bodyPr anchor="b">
            <a:normAutofit/>
          </a:bodyPr>
          <a:p>
            <a:pPr>
              <a:lnSpc>
                <a:spcPct val="90000"/>
              </a:lnSpc>
            </a:pPr>
            <a:r>
              <a:rPr b="0" lang="en-US" sz="4400" spc="-1" strike="noStrike" cap="all">
                <a:solidFill>
                  <a:srgbClr val="1f4e79"/>
                </a:solidFill>
                <a:latin typeface="Century Gothic"/>
              </a:rPr>
              <a:t>Click to edit Master title style</a:t>
            </a:r>
            <a:endParaRPr b="0" lang="en-US" sz="4400" spc="-1" strike="noStrike">
              <a:solidFill>
                <a:srgbClr val="000000"/>
              </a:solidFill>
              <a:latin typeface="Century Gothic"/>
            </a:endParaRPr>
          </a:p>
        </p:txBody>
      </p:sp>
      <p:sp>
        <p:nvSpPr>
          <p:cNvPr id="3" name="PlaceHolder 4"/>
          <p:cNvSpPr>
            <a:spLocks noGrp="1"/>
          </p:cNvSpPr>
          <p:nvPr>
            <p:ph type="ftr"/>
          </p:nvPr>
        </p:nvSpPr>
        <p:spPr>
          <a:xfrm>
            <a:off x="1208880" y="6448320"/>
            <a:ext cx="6637680" cy="180720"/>
          </a:xfrm>
          <a:prstGeom prst="rect">
            <a:avLst/>
          </a:prstGeom>
        </p:spPr>
        <p:txBody>
          <a:bodyPr anchor="ctr"/>
          <a:p>
            <a:pPr>
              <a:lnSpc>
                <a:spcPct val="100000"/>
              </a:lnSpc>
            </a:pPr>
            <a:r>
              <a:rPr b="0" lang="en-IN" sz="1100" spc="-1" strike="noStrike" cap="all">
                <a:solidFill>
                  <a:srgbClr val="000000"/>
                </a:solidFill>
                <a:latin typeface="Century Gothic"/>
              </a:rPr>
              <a:t>Add a footer</a:t>
            </a:r>
            <a:endParaRPr b="0" lang="en-IN" sz="1100" spc="-1" strike="noStrike">
              <a:latin typeface="Times New Roman"/>
            </a:endParaRPr>
          </a:p>
        </p:txBody>
      </p:sp>
      <p:sp>
        <p:nvSpPr>
          <p:cNvPr id="4" name="PlaceHolder 5"/>
          <p:cNvSpPr>
            <a:spLocks noGrp="1"/>
          </p:cNvSpPr>
          <p:nvPr>
            <p:ph type="dt"/>
          </p:nvPr>
        </p:nvSpPr>
        <p:spPr>
          <a:xfrm>
            <a:off x="8151840" y="6448320"/>
            <a:ext cx="1395720" cy="180720"/>
          </a:xfrm>
          <a:prstGeom prst="rect">
            <a:avLst/>
          </a:prstGeom>
        </p:spPr>
        <p:txBody>
          <a:bodyPr anchor="ctr"/>
          <a:p>
            <a:pPr algn="r">
              <a:lnSpc>
                <a:spcPct val="100000"/>
              </a:lnSpc>
            </a:pPr>
            <a:fld id="{2E78C2FF-6F24-434D-B237-29ACD1EF1838}" type="datetime">
              <a:rPr b="0" lang="en-IN" sz="1100" spc="-1" strike="noStrike">
                <a:solidFill>
                  <a:srgbClr val="000000"/>
                </a:solidFill>
                <a:latin typeface="Century Gothic"/>
              </a:rPr>
              <a:t>18/04/20</a:t>
            </a:fld>
            <a:endParaRPr b="0" lang="en-IN" sz="1100" spc="-1" strike="noStrike">
              <a:latin typeface="Times New Roman"/>
            </a:endParaRPr>
          </a:p>
        </p:txBody>
      </p:sp>
      <p:sp>
        <p:nvSpPr>
          <p:cNvPr id="5" name="PlaceHolder 6"/>
          <p:cNvSpPr>
            <a:spLocks noGrp="1"/>
          </p:cNvSpPr>
          <p:nvPr>
            <p:ph type="sldNum"/>
          </p:nvPr>
        </p:nvSpPr>
        <p:spPr>
          <a:xfrm>
            <a:off x="9828360" y="6448320"/>
            <a:ext cx="1142640" cy="180720"/>
          </a:xfrm>
          <a:prstGeom prst="rect">
            <a:avLst/>
          </a:prstGeom>
        </p:spPr>
        <p:txBody>
          <a:bodyPr anchor="ctr"/>
          <a:p>
            <a:pPr algn="r">
              <a:lnSpc>
                <a:spcPct val="100000"/>
              </a:lnSpc>
            </a:pPr>
            <a:fld id="{1D0FEB6F-B7CA-43A4-8841-C90DE8F96040}" type="slidenum">
              <a:rPr b="0" lang="en-IN" sz="1100" spc="-1" strike="noStrike">
                <a:solidFill>
                  <a:srgbClr val="000000"/>
                </a:solidFill>
                <a:latin typeface="Century Gothic"/>
              </a:rPr>
              <a:t>&lt;number&gt;</a:t>
            </a:fld>
            <a:endParaRPr b="0" lang="en-IN" sz="1100" spc="-1" strike="noStrike">
              <a:latin typeface="Times New Roman"/>
            </a:endParaRPr>
          </a:p>
        </p:txBody>
      </p:sp>
      <p:sp>
        <p:nvSpPr>
          <p:cNvPr id="6" name="PlaceHolder 7"/>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Gothic"/>
              </a:rPr>
              <a:t>Click to edit the outline text format</a:t>
            </a:r>
            <a:endParaRPr b="0" lang="en-US" sz="24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Gothic"/>
              </a:rPr>
              <a:t>Second Outline Level</a:t>
            </a:r>
            <a:endParaRPr b="0" lang="en-US" sz="18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entury Gothic"/>
              </a:rPr>
              <a:t>Third Outline Level</a:t>
            </a:r>
            <a:endParaRPr b="0" lang="en-US" sz="16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Gothic"/>
              </a:rPr>
              <a:t>Fourth Outline Level</a:t>
            </a:r>
            <a:endParaRPr b="0" lang="en-US" sz="16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44" name="PlaceHolder 2"/>
          <p:cNvSpPr>
            <a:spLocks noGrp="1"/>
          </p:cNvSpPr>
          <p:nvPr>
            <p:ph type="title"/>
          </p:nvPr>
        </p:nvSpPr>
        <p:spPr>
          <a:xfrm>
            <a:off x="1217520" y="274680"/>
            <a:ext cx="9753120" cy="1325160"/>
          </a:xfrm>
          <a:prstGeom prst="rect">
            <a:avLst/>
          </a:prstGeom>
        </p:spPr>
        <p:txBody>
          <a:bodyPr anchor="b"/>
          <a:p>
            <a:pPr>
              <a:lnSpc>
                <a:spcPct val="90000"/>
              </a:lnSpc>
            </a:pPr>
            <a:r>
              <a:rPr b="0" lang="en-US" sz="4000" spc="-1" strike="noStrike" cap="all">
                <a:solidFill>
                  <a:srgbClr val="1f4e79"/>
                </a:solidFill>
                <a:latin typeface="Century Gothic"/>
              </a:rPr>
              <a:t>Click to edit Master title style</a:t>
            </a:r>
            <a:endParaRPr b="0" lang="en-US" sz="4000" spc="-1" strike="noStrike">
              <a:solidFill>
                <a:srgbClr val="000000"/>
              </a:solidFill>
              <a:latin typeface="Century Gothic"/>
            </a:endParaRPr>
          </a:p>
        </p:txBody>
      </p:sp>
      <p:sp>
        <p:nvSpPr>
          <p:cNvPr id="45" name="PlaceHolder 3"/>
          <p:cNvSpPr>
            <a:spLocks noGrp="1"/>
          </p:cNvSpPr>
          <p:nvPr>
            <p:ph type="body"/>
          </p:nvPr>
        </p:nvSpPr>
        <p:spPr>
          <a:xfrm>
            <a:off x="1217520" y="1828800"/>
            <a:ext cx="9753120" cy="4343040"/>
          </a:xfrm>
          <a:prstGeom prst="rect">
            <a:avLst/>
          </a:prstGeom>
        </p:spPr>
        <p:txBody>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46" name="PlaceHolder 4"/>
          <p:cNvSpPr>
            <a:spLocks noGrp="1"/>
          </p:cNvSpPr>
          <p:nvPr>
            <p:ph type="ftr"/>
          </p:nvPr>
        </p:nvSpPr>
        <p:spPr>
          <a:xfrm>
            <a:off x="1208880" y="6448320"/>
            <a:ext cx="6637680" cy="180720"/>
          </a:xfrm>
          <a:prstGeom prst="rect">
            <a:avLst/>
          </a:prstGeom>
        </p:spPr>
        <p:txBody>
          <a:bodyPr anchor="ctr"/>
          <a:p>
            <a:pPr>
              <a:lnSpc>
                <a:spcPct val="100000"/>
              </a:lnSpc>
            </a:pPr>
            <a:r>
              <a:rPr b="0" lang="en-IN" sz="1100" spc="-1" strike="noStrike" cap="all">
                <a:solidFill>
                  <a:srgbClr val="000000"/>
                </a:solidFill>
                <a:latin typeface="Century Gothic"/>
              </a:rPr>
              <a:t>Add a footer</a:t>
            </a:r>
            <a:endParaRPr b="0" lang="en-IN" sz="1100" spc="-1" strike="noStrike">
              <a:latin typeface="Times New Roman"/>
            </a:endParaRPr>
          </a:p>
        </p:txBody>
      </p:sp>
      <p:sp>
        <p:nvSpPr>
          <p:cNvPr id="47" name="PlaceHolder 5"/>
          <p:cNvSpPr>
            <a:spLocks noGrp="1"/>
          </p:cNvSpPr>
          <p:nvPr>
            <p:ph type="dt"/>
          </p:nvPr>
        </p:nvSpPr>
        <p:spPr>
          <a:xfrm>
            <a:off x="8151840" y="6448320"/>
            <a:ext cx="1395720" cy="180720"/>
          </a:xfrm>
          <a:prstGeom prst="rect">
            <a:avLst/>
          </a:prstGeom>
        </p:spPr>
        <p:txBody>
          <a:bodyPr anchor="ctr"/>
          <a:p>
            <a:pPr algn="r">
              <a:lnSpc>
                <a:spcPct val="100000"/>
              </a:lnSpc>
            </a:pPr>
            <a:fld id="{52F04761-F09D-4EEA-9271-4349B5E63F1A}" type="datetime">
              <a:rPr b="0" lang="en-IN" sz="1100" spc="-1" strike="noStrike">
                <a:solidFill>
                  <a:srgbClr val="000000"/>
                </a:solidFill>
                <a:latin typeface="Century Gothic"/>
              </a:rPr>
              <a:t>18/04/20</a:t>
            </a:fld>
            <a:endParaRPr b="0" lang="en-IN" sz="1100" spc="-1" strike="noStrike">
              <a:latin typeface="Times New Roman"/>
            </a:endParaRPr>
          </a:p>
        </p:txBody>
      </p:sp>
      <p:sp>
        <p:nvSpPr>
          <p:cNvPr id="48" name="PlaceHolder 6"/>
          <p:cNvSpPr>
            <a:spLocks noGrp="1"/>
          </p:cNvSpPr>
          <p:nvPr>
            <p:ph type="sldNum"/>
          </p:nvPr>
        </p:nvSpPr>
        <p:spPr>
          <a:xfrm>
            <a:off x="9828360" y="6448320"/>
            <a:ext cx="1142640" cy="180720"/>
          </a:xfrm>
          <a:prstGeom prst="rect">
            <a:avLst/>
          </a:prstGeom>
        </p:spPr>
        <p:txBody>
          <a:bodyPr anchor="ctr"/>
          <a:p>
            <a:pPr algn="r">
              <a:lnSpc>
                <a:spcPct val="100000"/>
              </a:lnSpc>
            </a:pPr>
            <a:fld id="{276C9F03-1D3D-4BB0-8278-F3679E57D4DE}" type="slidenum">
              <a:rPr b="0" lang="en-IN" sz="1100" spc="-1" strike="noStrike">
                <a:solidFill>
                  <a:srgbClr val="000000"/>
                </a:solidFill>
                <a:latin typeface="Century Gothic"/>
              </a:rPr>
              <a:t>1</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440" y="0"/>
            <a:ext cx="12188520" cy="6857640"/>
          </a:xfrm>
          <a:prstGeom prst="rect">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a:gradFill>
          <a:ln>
            <a:noFill/>
          </a:ln>
        </p:spPr>
        <p:style>
          <a:lnRef idx="1">
            <a:schemeClr val="accent1"/>
          </a:lnRef>
          <a:fillRef idx="2">
            <a:schemeClr val="accent1"/>
          </a:fillRef>
          <a:effectRef idx="1">
            <a:schemeClr val="accent1"/>
          </a:effectRef>
          <a:fontRef idx="minor"/>
        </p:style>
      </p:sp>
      <p:sp>
        <p:nvSpPr>
          <p:cNvPr id="86" name="PlaceHolder 2"/>
          <p:cNvSpPr>
            <a:spLocks noGrp="1"/>
          </p:cNvSpPr>
          <p:nvPr>
            <p:ph type="title"/>
          </p:nvPr>
        </p:nvSpPr>
        <p:spPr>
          <a:xfrm>
            <a:off x="1217520" y="274680"/>
            <a:ext cx="9753120" cy="1325160"/>
          </a:xfrm>
          <a:prstGeom prst="rect">
            <a:avLst/>
          </a:prstGeom>
        </p:spPr>
        <p:txBody>
          <a:bodyPr anchor="b"/>
          <a:p>
            <a:pPr>
              <a:lnSpc>
                <a:spcPct val="90000"/>
              </a:lnSpc>
            </a:pPr>
            <a:r>
              <a:rPr b="0" lang="en-US" sz="4000" spc="-1" strike="noStrike" cap="all">
                <a:solidFill>
                  <a:srgbClr val="1f4e79"/>
                </a:solidFill>
                <a:latin typeface="Century Gothic"/>
              </a:rPr>
              <a:t>Click to edit Master title style</a:t>
            </a:r>
            <a:endParaRPr b="0" lang="en-US" sz="4000" spc="-1" strike="noStrike">
              <a:solidFill>
                <a:srgbClr val="000000"/>
              </a:solidFill>
              <a:latin typeface="Century Gothic"/>
            </a:endParaRPr>
          </a:p>
        </p:txBody>
      </p:sp>
      <p:sp>
        <p:nvSpPr>
          <p:cNvPr id="87" name="PlaceHolder 3"/>
          <p:cNvSpPr>
            <a:spLocks noGrp="1"/>
          </p:cNvSpPr>
          <p:nvPr>
            <p:ph type="body"/>
          </p:nvPr>
        </p:nvSpPr>
        <p:spPr>
          <a:xfrm>
            <a:off x="1233360" y="1828800"/>
            <a:ext cx="4708440" cy="4343040"/>
          </a:xfrm>
          <a:prstGeom prst="rect">
            <a:avLst/>
          </a:prstGeom>
        </p:spPr>
        <p:txBody>
          <a:bodyPr>
            <a:normAutofit/>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88" name="PlaceHolder 4"/>
          <p:cNvSpPr>
            <a:spLocks noGrp="1"/>
          </p:cNvSpPr>
          <p:nvPr>
            <p:ph type="body"/>
          </p:nvPr>
        </p:nvSpPr>
        <p:spPr>
          <a:xfrm>
            <a:off x="6262560" y="1828800"/>
            <a:ext cx="4708440" cy="4343040"/>
          </a:xfrm>
          <a:prstGeom prst="rect">
            <a:avLst/>
          </a:prstGeom>
        </p:spPr>
        <p:txBody>
          <a:bodyPr>
            <a:normAutofit/>
          </a:bodyPr>
          <a:p>
            <a:pPr marL="274320" indent="-228240">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Click to edit Master text styles</a:t>
            </a:r>
            <a:endParaRPr b="0" lang="en-US" sz="2400" spc="-1" strike="noStrike">
              <a:solidFill>
                <a:srgbClr val="000000"/>
              </a:solidFill>
              <a:latin typeface="Century Gothic"/>
            </a:endParaRPr>
          </a:p>
          <a:p>
            <a:pPr lvl="1" marL="502920" indent="-228240">
              <a:lnSpc>
                <a:spcPct val="90000"/>
              </a:lnSpc>
              <a:spcBef>
                <a:spcPts val="601"/>
              </a:spcBef>
              <a:buClr>
                <a:srgbClr val="1f4e79"/>
              </a:buClr>
              <a:buSzPct val="80000"/>
              <a:buFont typeface="Arial"/>
              <a:buChar char="•"/>
            </a:pPr>
            <a:r>
              <a:rPr b="0" lang="en-US" sz="2000" spc="-1" strike="noStrike">
                <a:solidFill>
                  <a:srgbClr val="000000"/>
                </a:solidFill>
                <a:latin typeface="Century Gothic"/>
              </a:rPr>
              <a:t>Second level</a:t>
            </a:r>
            <a:endParaRPr b="0" lang="en-US" sz="2000" spc="-1" strike="noStrike">
              <a:solidFill>
                <a:srgbClr val="000000"/>
              </a:solidFill>
              <a:latin typeface="Century Gothic"/>
            </a:endParaRPr>
          </a:p>
          <a:p>
            <a:pPr lvl="2" marL="731520" indent="-228240">
              <a:lnSpc>
                <a:spcPct val="90000"/>
              </a:lnSpc>
              <a:spcBef>
                <a:spcPts val="601"/>
              </a:spcBef>
              <a:buClr>
                <a:srgbClr val="1f4e79"/>
              </a:buClr>
              <a:buSzPct val="80000"/>
              <a:buFont typeface="Arial"/>
              <a:buChar char="•"/>
            </a:pPr>
            <a:r>
              <a:rPr b="0" lang="en-US" sz="1800" spc="-1" strike="noStrike">
                <a:solidFill>
                  <a:srgbClr val="000000"/>
                </a:solidFill>
                <a:latin typeface="Century Gothic"/>
              </a:rPr>
              <a:t>Third level</a:t>
            </a:r>
            <a:endParaRPr b="0" lang="en-US" sz="1800" spc="-1" strike="noStrike">
              <a:solidFill>
                <a:srgbClr val="000000"/>
              </a:solidFill>
              <a:latin typeface="Century Gothic"/>
            </a:endParaRPr>
          </a:p>
          <a:p>
            <a:pPr lvl="3" marL="9601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Fourth level</a:t>
            </a:r>
            <a:endParaRPr b="0" lang="en-US" sz="1600" spc="-1" strike="noStrike">
              <a:solidFill>
                <a:srgbClr val="000000"/>
              </a:solidFill>
              <a:latin typeface="Century Gothic"/>
            </a:endParaRPr>
          </a:p>
          <a:p>
            <a:pPr lvl="4" marL="1188720" indent="-228240">
              <a:lnSpc>
                <a:spcPct val="90000"/>
              </a:lnSpc>
              <a:spcBef>
                <a:spcPts val="601"/>
              </a:spcBef>
              <a:buClr>
                <a:srgbClr val="1f4e79"/>
              </a:buClr>
              <a:buSzPct val="80000"/>
              <a:buFont typeface="Arial"/>
              <a:buChar char="•"/>
            </a:pPr>
            <a:r>
              <a:rPr b="0" lang="en-US" sz="1600" spc="-1" strike="noStrike">
                <a:solidFill>
                  <a:srgbClr val="000000"/>
                </a:solidFill>
                <a:latin typeface="Century Gothic"/>
              </a:rPr>
              <a:t>Fifth level</a:t>
            </a:r>
            <a:endParaRPr b="0" lang="en-US" sz="1600" spc="-1" strike="noStrike">
              <a:solidFill>
                <a:srgbClr val="000000"/>
              </a:solidFill>
              <a:latin typeface="Century Gothic"/>
            </a:endParaRPr>
          </a:p>
        </p:txBody>
      </p:sp>
      <p:sp>
        <p:nvSpPr>
          <p:cNvPr id="89" name="PlaceHolder 5"/>
          <p:cNvSpPr>
            <a:spLocks noGrp="1"/>
          </p:cNvSpPr>
          <p:nvPr>
            <p:ph type="ftr"/>
          </p:nvPr>
        </p:nvSpPr>
        <p:spPr>
          <a:xfrm>
            <a:off x="1208880" y="6448320"/>
            <a:ext cx="6637680" cy="180720"/>
          </a:xfrm>
          <a:prstGeom prst="rect">
            <a:avLst/>
          </a:prstGeom>
        </p:spPr>
        <p:txBody>
          <a:bodyPr anchor="ctr"/>
          <a:p>
            <a:pPr>
              <a:lnSpc>
                <a:spcPct val="100000"/>
              </a:lnSpc>
            </a:pPr>
            <a:r>
              <a:rPr b="0" lang="en-IN" sz="1100" spc="-1" strike="noStrike" cap="all">
                <a:solidFill>
                  <a:srgbClr val="000000"/>
                </a:solidFill>
                <a:latin typeface="Century Gothic"/>
              </a:rPr>
              <a:t>Add a footer</a:t>
            </a:r>
            <a:endParaRPr b="0" lang="en-IN" sz="1100" spc="-1" strike="noStrike">
              <a:latin typeface="Times New Roman"/>
            </a:endParaRPr>
          </a:p>
        </p:txBody>
      </p:sp>
      <p:sp>
        <p:nvSpPr>
          <p:cNvPr id="90" name="PlaceHolder 6"/>
          <p:cNvSpPr>
            <a:spLocks noGrp="1"/>
          </p:cNvSpPr>
          <p:nvPr>
            <p:ph type="dt"/>
          </p:nvPr>
        </p:nvSpPr>
        <p:spPr>
          <a:xfrm>
            <a:off x="8151840" y="6448320"/>
            <a:ext cx="1395720" cy="180720"/>
          </a:xfrm>
          <a:prstGeom prst="rect">
            <a:avLst/>
          </a:prstGeom>
        </p:spPr>
        <p:txBody>
          <a:bodyPr anchor="ctr"/>
          <a:p>
            <a:pPr algn="r">
              <a:lnSpc>
                <a:spcPct val="100000"/>
              </a:lnSpc>
            </a:pPr>
            <a:fld id="{66DE0597-43AF-4EFF-BBA5-F2BFB06295DB}" type="datetime">
              <a:rPr b="0" lang="en-IN" sz="1100" spc="-1" strike="noStrike">
                <a:solidFill>
                  <a:srgbClr val="000000"/>
                </a:solidFill>
                <a:latin typeface="Century Gothic"/>
              </a:rPr>
              <a:t>18/04/20</a:t>
            </a:fld>
            <a:endParaRPr b="0" lang="en-IN" sz="1100" spc="-1" strike="noStrike">
              <a:latin typeface="Times New Roman"/>
            </a:endParaRPr>
          </a:p>
        </p:txBody>
      </p:sp>
      <p:sp>
        <p:nvSpPr>
          <p:cNvPr id="91" name="PlaceHolder 7"/>
          <p:cNvSpPr>
            <a:spLocks noGrp="1"/>
          </p:cNvSpPr>
          <p:nvPr>
            <p:ph type="sldNum"/>
          </p:nvPr>
        </p:nvSpPr>
        <p:spPr>
          <a:xfrm>
            <a:off x="9828360" y="6448320"/>
            <a:ext cx="1142640" cy="180720"/>
          </a:xfrm>
          <a:prstGeom prst="rect">
            <a:avLst/>
          </a:prstGeom>
        </p:spPr>
        <p:txBody>
          <a:bodyPr anchor="ctr"/>
          <a:p>
            <a:pPr algn="r">
              <a:lnSpc>
                <a:spcPct val="100000"/>
              </a:lnSpc>
            </a:pPr>
            <a:fld id="{5914333B-CF7E-407F-8331-CBC723AA13CB}" type="slidenum">
              <a:rPr b="0" lang="en-IN" sz="1100" spc="-1" strike="noStrike">
                <a:solidFill>
                  <a:srgbClr val="000000"/>
                </a:solidFill>
                <a:latin typeface="Century Gothic"/>
              </a:rPr>
              <a:t>1</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data.cityofnewyork.us/City-Government/Borough-Boundaries/tqmj-j8zm" TargetMode="External"/><Relationship Id="rId3" Type="http://schemas.openxmlformats.org/officeDocument/2006/relationships/slideLayout" Target="../slideLayouts/slideLayout28.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cocl.us/new_york_dataset%22" TargetMode="External"/><Relationship Id="rId2" Type="http://schemas.openxmlformats.org/officeDocument/2006/relationships/hyperlink" Target="https://cocl.us/new_york_dataset%22" TargetMode="External"/><Relationship Id="rId3" Type="http://schemas.openxmlformats.org/officeDocument/2006/relationships/hyperlink" Target="https://cocl.us/new_york_dataset%22" TargetMode="External"/><Relationship Id="rId4" Type="http://schemas.openxmlformats.org/officeDocument/2006/relationships/hyperlink" Target="https://cocl.us/new_york_dataset%22" TargetMode="External"/><Relationship Id="rId5" Type="http://schemas.openxmlformats.org/officeDocument/2006/relationships/slideLayout" Target="../slideLayouts/slideLayout28.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0" y="2565000"/>
            <a:ext cx="12188520" cy="871200"/>
          </a:xfrm>
          <a:prstGeom prst="rect">
            <a:avLst/>
          </a:prstGeom>
          <a:noFill/>
          <a:ln>
            <a:noFill/>
          </a:ln>
        </p:spPr>
        <p:txBody>
          <a:bodyPr anchor="b"/>
          <a:p>
            <a:pPr algn="ctr">
              <a:lnSpc>
                <a:spcPct val="90000"/>
              </a:lnSpc>
            </a:pPr>
            <a:r>
              <a:rPr b="1" lang="en-US" sz="4400" spc="-1" strike="noStrike" cap="all">
                <a:solidFill>
                  <a:srgbClr val="1f4e79"/>
                </a:solidFill>
                <a:latin typeface="Century Gothic"/>
              </a:rPr>
              <a:t>The Battle of Neighbourhoods</a:t>
            </a:r>
            <a:endParaRPr b="0" lang="en-US" sz="4400" spc="-1" strike="noStrike">
              <a:solidFill>
                <a:srgbClr val="000000"/>
              </a:solidFill>
              <a:latin typeface="Century Gothic"/>
            </a:endParaRPr>
          </a:p>
        </p:txBody>
      </p:sp>
      <p:sp>
        <p:nvSpPr>
          <p:cNvPr id="135" name="TextShape 2"/>
          <p:cNvSpPr txBox="1"/>
          <p:nvPr/>
        </p:nvSpPr>
        <p:spPr>
          <a:xfrm>
            <a:off x="9262800" y="5733360"/>
            <a:ext cx="2644200" cy="631800"/>
          </a:xfrm>
          <a:prstGeom prst="rect">
            <a:avLst/>
          </a:prstGeom>
          <a:noFill/>
          <a:ln>
            <a:noFill/>
          </a:ln>
        </p:spPr>
        <p:txBody>
          <a:bodyPr>
            <a:normAutofit/>
          </a:bodyPr>
          <a:p>
            <a:pPr>
              <a:lnSpc>
                <a:spcPct val="90000"/>
              </a:lnSpc>
            </a:pPr>
            <a:r>
              <a:rPr b="0" lang="en-IN" sz="2000" spc="-1" strike="noStrike">
                <a:solidFill>
                  <a:srgbClr val="000000"/>
                </a:solidFill>
                <a:latin typeface="Century Gothic"/>
              </a:rPr>
              <a:t>By,</a:t>
            </a:r>
            <a:endParaRPr b="0" lang="en-IN" sz="2000" spc="-1" strike="noStrike">
              <a:latin typeface="Arial"/>
            </a:endParaRPr>
          </a:p>
          <a:p>
            <a:pPr>
              <a:lnSpc>
                <a:spcPct val="90000"/>
              </a:lnSpc>
            </a:pPr>
            <a:r>
              <a:rPr b="0" lang="en-IN" sz="2000" spc="-1" strike="noStrike">
                <a:solidFill>
                  <a:srgbClr val="000000"/>
                </a:solidFill>
                <a:latin typeface="Century Gothic"/>
              </a:rPr>
              <a:t>VARUN KUMAR</a:t>
            </a:r>
            <a:endParaRPr b="0" lang="en-IN" sz="20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33720" y="260640"/>
            <a:ext cx="11593080" cy="691200"/>
          </a:xfrm>
          <a:prstGeom prst="rect">
            <a:avLst/>
          </a:prstGeom>
          <a:noFill/>
          <a:ln>
            <a:noFill/>
          </a:ln>
        </p:spPr>
        <p:txBody>
          <a:bodyPr anchor="b"/>
          <a:p>
            <a:pPr algn="ctr">
              <a:lnSpc>
                <a:spcPct val="90000"/>
              </a:lnSpc>
            </a:pPr>
            <a:r>
              <a:rPr b="1" lang="en-US" sz="4000" spc="-1" strike="noStrike" cap="all">
                <a:solidFill>
                  <a:srgbClr val="1f4e79"/>
                </a:solidFill>
                <a:latin typeface="Century Gothic"/>
              </a:rPr>
              <a:t>Introduction: </a:t>
            </a:r>
            <a:endParaRPr b="0" lang="en-US" sz="4000" spc="-1" strike="noStrike">
              <a:solidFill>
                <a:srgbClr val="000000"/>
              </a:solidFill>
              <a:latin typeface="Century Gothic"/>
            </a:endParaRPr>
          </a:p>
        </p:txBody>
      </p:sp>
      <p:sp>
        <p:nvSpPr>
          <p:cNvPr id="137" name="TextShape 2"/>
          <p:cNvSpPr txBox="1"/>
          <p:nvPr/>
        </p:nvSpPr>
        <p:spPr>
          <a:xfrm>
            <a:off x="477720" y="1196640"/>
            <a:ext cx="11304720" cy="4852800"/>
          </a:xfrm>
          <a:prstGeom prst="rect">
            <a:avLst/>
          </a:prstGeom>
          <a:noFill/>
          <a:ln>
            <a:noFill/>
          </a:ln>
        </p:spPr>
        <p:txBody>
          <a:bodyPr>
            <a:normAutofit/>
          </a:bodyPr>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b="0" lang="en-US" sz="2400" spc="-1" strike="noStrike">
              <a:solidFill>
                <a:srgbClr val="000000"/>
              </a:solidFill>
              <a:latin typeface="Century Gothic"/>
            </a:endParaRPr>
          </a:p>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b="0" lang="en-US" sz="2400" spc="-1" strike="noStrike">
              <a:solidFill>
                <a:srgbClr val="000000"/>
              </a:solidFill>
              <a:latin typeface="Century Gothic"/>
            </a:endParaRPr>
          </a:p>
          <a:p>
            <a:pPr marL="274320" indent="-228240" algn="just">
              <a:lnSpc>
                <a:spcPct val="120000"/>
              </a:lnSpc>
              <a:spcBef>
                <a:spcPts val="1800"/>
              </a:spcBef>
              <a:buClr>
                <a:srgbClr val="1f4e79"/>
              </a:buClr>
              <a:buSzPct val="80000"/>
              <a:buFont typeface="Arial"/>
              <a:buChar char="•"/>
            </a:pPr>
            <a:r>
              <a:rPr b="0" lang="en-US" sz="2400" spc="-1" strike="noStrike">
                <a:solidFill>
                  <a:srgbClr val="000000"/>
                </a:solidFill>
                <a:latin typeface="Century Gothic"/>
              </a:rPr>
              <a:t>With its diverse culture, comes diverse food items. There are many restaurants in New York City, each belonging to different categories like Chinese, Indian, and French etc.</a:t>
            </a:r>
            <a:endParaRPr b="0" lang="en-US" sz="2400" spc="-1" strike="noStrike">
              <a:solidFill>
                <a:srgbClr val="000000"/>
              </a:solidFill>
              <a:latin typeface="Century Gothic"/>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89720" y="260640"/>
            <a:ext cx="11737080" cy="691200"/>
          </a:xfrm>
          <a:prstGeom prst="rect">
            <a:avLst/>
          </a:prstGeom>
          <a:noFill/>
          <a:ln>
            <a:noFill/>
          </a:ln>
        </p:spPr>
        <p:txBody>
          <a:bodyPr anchor="b"/>
          <a:p>
            <a:pPr algn="ctr">
              <a:lnSpc>
                <a:spcPct val="90000"/>
              </a:lnSpc>
            </a:pPr>
            <a:r>
              <a:rPr b="1" lang="en-US" sz="4000" spc="-1" strike="noStrike" cap="all">
                <a:solidFill>
                  <a:srgbClr val="1f4e79"/>
                </a:solidFill>
                <a:latin typeface="Century Gothic"/>
              </a:rPr>
              <a:t>Problem:</a:t>
            </a:r>
            <a:endParaRPr b="0" lang="en-US" sz="4000" spc="-1" strike="noStrike">
              <a:solidFill>
                <a:srgbClr val="000000"/>
              </a:solidFill>
              <a:latin typeface="Century Gothic"/>
            </a:endParaRPr>
          </a:p>
        </p:txBody>
      </p:sp>
      <p:sp>
        <p:nvSpPr>
          <p:cNvPr id="139" name="TextShape 2"/>
          <p:cNvSpPr txBox="1"/>
          <p:nvPr/>
        </p:nvSpPr>
        <p:spPr>
          <a:xfrm>
            <a:off x="621720" y="1628640"/>
            <a:ext cx="10728720" cy="4343040"/>
          </a:xfrm>
          <a:prstGeom prst="rect">
            <a:avLst/>
          </a:prstGeom>
          <a:noFill/>
          <a:ln>
            <a:noFill/>
          </a:ln>
        </p:spPr>
        <p:txBody>
          <a:bodyPr>
            <a:normAutofit/>
          </a:bodyPr>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To find the answers to the following questions: </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Q1) List and visualize all major parts of New York City that has great Indian restaurants.</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Q2) What is best location in New York City for Indian Cuisine?</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Q3) Which areas have potential Indian Restaurant Market?</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Q4) Which all areas lack Indian Restaurants?</a:t>
            </a:r>
            <a:endParaRPr b="0" lang="en-US" sz="2400" spc="-1" strike="noStrike">
              <a:solidFill>
                <a:srgbClr val="000000"/>
              </a:solidFill>
              <a:latin typeface="Century Gothic"/>
            </a:endParaRPr>
          </a:p>
          <a:p>
            <a:pPr marL="274320" indent="-228240" algn="just">
              <a:lnSpc>
                <a:spcPct val="90000"/>
              </a:lnSpc>
              <a:spcBef>
                <a:spcPts val="1800"/>
              </a:spcBef>
              <a:buClr>
                <a:srgbClr val="1f4e79"/>
              </a:buClr>
              <a:buSzPct val="80000"/>
              <a:buFont typeface="Arial"/>
              <a:buChar char="•"/>
            </a:pPr>
            <a:r>
              <a:rPr b="0" lang="en-US" sz="2400" spc="-1" strike="noStrike">
                <a:solidFill>
                  <a:srgbClr val="000000"/>
                </a:solidFill>
                <a:latin typeface="Century Gothic"/>
              </a:rPr>
              <a:t>Q5) Which is the best place to stay if you prefer Indian Cuisine?</a:t>
            </a:r>
            <a:endParaRPr b="0" lang="en-US" sz="2400" spc="-1" strike="noStrike">
              <a:solidFill>
                <a:srgbClr val="000000"/>
              </a:solidFill>
              <a:latin typeface="Century Gothic"/>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189720" y="260640"/>
            <a:ext cx="11809080" cy="691200"/>
          </a:xfrm>
          <a:prstGeom prst="rect">
            <a:avLst/>
          </a:prstGeom>
          <a:noFill/>
          <a:ln>
            <a:noFill/>
          </a:ln>
        </p:spPr>
        <p:txBody>
          <a:bodyPr anchor="b"/>
          <a:p>
            <a:pPr algn="ctr">
              <a:lnSpc>
                <a:spcPct val="90000"/>
              </a:lnSpc>
            </a:pPr>
            <a:r>
              <a:rPr b="1" lang="en-US" sz="4000" spc="-1" strike="noStrike" cap="all">
                <a:solidFill>
                  <a:srgbClr val="1f4e79"/>
                </a:solidFill>
                <a:latin typeface="Century Gothic"/>
              </a:rPr>
              <a:t>Data Section:</a:t>
            </a:r>
            <a:endParaRPr b="0" lang="en-US" sz="4000" spc="-1" strike="noStrike">
              <a:solidFill>
                <a:srgbClr val="000000"/>
              </a:solidFill>
              <a:latin typeface="Century Gothic"/>
            </a:endParaRPr>
          </a:p>
        </p:txBody>
      </p:sp>
      <p:sp>
        <p:nvSpPr>
          <p:cNvPr id="141" name="TextShape 2"/>
          <p:cNvSpPr txBox="1"/>
          <p:nvPr/>
        </p:nvSpPr>
        <p:spPr>
          <a:xfrm>
            <a:off x="172800" y="1196640"/>
            <a:ext cx="11809080" cy="5400360"/>
          </a:xfrm>
          <a:prstGeom prst="rect">
            <a:avLst/>
          </a:prstGeom>
          <a:noFill/>
          <a:ln>
            <a:noFill/>
          </a:ln>
        </p:spPr>
        <p:txBody>
          <a:bodyPr>
            <a:normAutofit/>
          </a:bodyPr>
          <a:p>
            <a:pPr marL="45720" algn="just">
              <a:lnSpc>
                <a:spcPct val="90000"/>
              </a:lnSpc>
              <a:spcBef>
                <a:spcPts val="1800"/>
              </a:spcBef>
            </a:pPr>
            <a:r>
              <a:rPr b="0" lang="en-US" sz="2400" spc="-1" strike="noStrike">
                <a:solidFill>
                  <a:srgbClr val="000000"/>
                </a:solidFill>
                <a:latin typeface="Century Gothic"/>
              </a:rPr>
              <a:t>For this project we need the following data:</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New York City data that contains list Boroughs, Neighbourhoods along with their latitude and longitude.</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a:t>
            </a:r>
            <a:r>
              <a:rPr b="0" lang="en-US" sz="1800" spc="-1" strike="noStrike" u="sng">
                <a:solidFill>
                  <a:srgbClr val="0563c1"/>
                </a:solidFill>
                <a:uFillTx/>
                <a:latin typeface="Century Gothic"/>
                <a:hlinkClick r:id="rId1"/>
              </a:rPr>
              <a:t>https://cocl.us/new_york_dataset</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This data set contains the required information. And we will use this data set to explore various neighbourhoods of New York City</a:t>
            </a:r>
            <a:r>
              <a:rPr b="0" lang="en-US" sz="2000" spc="-1" strike="noStrike">
                <a:solidFill>
                  <a:srgbClr val="000000"/>
                </a:solidFill>
                <a:latin typeface="Century Gothic"/>
              </a:rPr>
              <a:t>.</a:t>
            </a:r>
            <a:endParaRPr b="0" lang="en-US" sz="20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Indian restaurants in each neighbourhood of New York City.</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Foursquare API</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By using this API we will get all the venues in each neighbourhood. We can filter these venues to get only Indian restaurants.</a:t>
            </a:r>
            <a:endParaRPr b="0" lang="en-US" sz="18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000" spc="-1" strike="noStrike">
                <a:solidFill>
                  <a:srgbClr val="000000"/>
                </a:solidFill>
                <a:latin typeface="Century Gothic"/>
              </a:rPr>
              <a:t>GeoSpace data</a:t>
            </a:r>
            <a:endParaRPr b="0" lang="en-US" sz="20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Data source : </a:t>
            </a:r>
            <a:r>
              <a:rPr b="0" lang="en-US" sz="1800" spc="-1" strike="noStrike" u="sng">
                <a:solidFill>
                  <a:srgbClr val="0563c1"/>
                </a:solidFill>
                <a:uFillTx/>
                <a:latin typeface="Century Gothic"/>
                <a:hlinkClick r:id="rId2"/>
              </a:rPr>
              <a:t>https://data.cityofnewyork.us/City-Government/Borough-Boundaries/tqmj-j8zm</a:t>
            </a:r>
            <a:endParaRPr b="0" lang="en-US" sz="1800" spc="-1" strike="noStrike">
              <a:solidFill>
                <a:srgbClr val="000000"/>
              </a:solidFill>
              <a:latin typeface="Century Gothic"/>
            </a:endParaRPr>
          </a:p>
          <a:p>
            <a:pPr lvl="1" marL="502920" indent="-228240" algn="just">
              <a:lnSpc>
                <a:spcPct val="90000"/>
              </a:lnSpc>
              <a:spcBef>
                <a:spcPts val="601"/>
              </a:spcBef>
              <a:buClr>
                <a:srgbClr val="1f4e79"/>
              </a:buClr>
              <a:buSzPct val="80000"/>
              <a:buFont typeface="Arial"/>
              <a:buChar char="•"/>
            </a:pPr>
            <a:r>
              <a:rPr b="0" lang="en-US" sz="1800" spc="-1" strike="noStrike">
                <a:solidFill>
                  <a:srgbClr val="000000"/>
                </a:solidFill>
                <a:latin typeface="Century Gothic"/>
              </a:rPr>
              <a:t>Description: By using this geo space data we will get the New York Borough boundaries that will help us visualize choropleth map.</a:t>
            </a:r>
            <a:endParaRPr b="0" lang="en-US" sz="1800" spc="-1" strike="noStrike">
              <a:solidFill>
                <a:srgbClr val="000000"/>
              </a:solidFill>
              <a:latin typeface="Century Gothic"/>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89720" y="260640"/>
            <a:ext cx="11809080" cy="691200"/>
          </a:xfrm>
          <a:prstGeom prst="rect">
            <a:avLst/>
          </a:prstGeom>
          <a:noFill/>
          <a:ln>
            <a:noFill/>
          </a:ln>
        </p:spPr>
        <p:txBody>
          <a:bodyPr anchor="b"/>
          <a:p>
            <a:pPr algn="ctr">
              <a:lnSpc>
                <a:spcPct val="90000"/>
              </a:lnSpc>
            </a:pPr>
            <a:r>
              <a:rPr b="1" lang="en-US" sz="4000" spc="-1" strike="noStrike" cap="all">
                <a:solidFill>
                  <a:srgbClr val="1f4e79"/>
                </a:solidFill>
                <a:latin typeface="Century Gothic"/>
              </a:rPr>
              <a:t>Methodology:</a:t>
            </a:r>
            <a:endParaRPr b="0" lang="en-US" sz="4000" spc="-1" strike="noStrike">
              <a:solidFill>
                <a:srgbClr val="000000"/>
              </a:solidFill>
              <a:latin typeface="Century Gothic"/>
            </a:endParaRPr>
          </a:p>
        </p:txBody>
      </p:sp>
      <p:sp>
        <p:nvSpPr>
          <p:cNvPr id="143" name="TextShape 2"/>
          <p:cNvSpPr txBox="1"/>
          <p:nvPr/>
        </p:nvSpPr>
        <p:spPr>
          <a:xfrm>
            <a:off x="189720" y="1268640"/>
            <a:ext cx="11809080" cy="5400360"/>
          </a:xfrm>
          <a:prstGeom prst="rect">
            <a:avLst/>
          </a:prstGeom>
          <a:noFill/>
          <a:ln>
            <a:noFill/>
          </a:ln>
        </p:spPr>
        <p:txBody>
          <a:bodyPr>
            <a:normAutofit/>
          </a:bodyPr>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begin by collecting the New York city data from the following link "</a:t>
            </a:r>
            <a:r>
              <a:rPr b="0" lang="en-US" sz="2400" spc="-1" strike="noStrike" u="sng">
                <a:solidFill>
                  <a:srgbClr val="0563c1"/>
                </a:solidFill>
                <a:uFillTx/>
                <a:latin typeface="Century Gothic"/>
                <a:hlinkClick r:id="rId1"/>
              </a:rPr>
              <a:t>https://</a:t>
            </a:r>
            <a:r>
              <a:rPr b="0" lang="en-US" sz="2400" spc="-1" strike="noStrike" u="sng">
                <a:solidFill>
                  <a:srgbClr val="0563c1"/>
                </a:solidFill>
                <a:uFillTx/>
                <a:latin typeface="Century Gothic"/>
                <a:hlinkClick r:id="rId2"/>
              </a:rPr>
              <a:t>cocl.us/</a:t>
            </a:r>
            <a:r>
              <a:rPr b="0" lang="en-US" sz="2400" spc="-1" strike="noStrike" u="sng">
                <a:solidFill>
                  <a:srgbClr val="0563c1"/>
                </a:solidFill>
                <a:uFillTx/>
                <a:latin typeface="Century Gothic"/>
                <a:hlinkClick r:id="rId3"/>
              </a:rPr>
              <a:t>new_york_dataset</a:t>
            </a:r>
            <a:r>
              <a:rPr b="0" lang="en-US" sz="2400" spc="-1" strike="noStrike" u="sng">
                <a:solidFill>
                  <a:srgbClr val="0563c1"/>
                </a:solidFill>
                <a:uFillTx/>
                <a:latin typeface="Century Gothic"/>
                <a:hlinkClick r:id="rId4"/>
              </a:rPr>
              <a:t>“</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find all venues for each neighbourhood using Foursquare API.</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then filter out all venues with Indian restaurant for further analysis.</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Next using Foursquare API, we will find the Ratings, Tips, and Number of Likes for all the Indian Restaurants.</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then sort Neighbourhoods and Borough the data keeping Ratings as the constraint.</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Next we will consider all the neighbourhoods with average rating greater or equal 9.0 to visualize on map.</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We will join this dataset to original New York data to get longitude and latitude.</a:t>
            </a:r>
            <a:endParaRPr b="0" lang="en-US" sz="2400" spc="-1" strike="noStrike">
              <a:solidFill>
                <a:srgbClr val="000000"/>
              </a:solidFill>
              <a:latin typeface="Century Gothic"/>
            </a:endParaRPr>
          </a:p>
          <a:p>
            <a:pPr marL="502920" indent="-456840" algn="just">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Finally, we will visualize the Neighbourhoods and Borough based on average            Rating using python’s Folium library.</a:t>
            </a:r>
            <a:endParaRPr b="0" lang="en-US" sz="2400" spc="-1" strike="noStrike">
              <a:solidFill>
                <a:srgbClr val="000000"/>
              </a:solidFill>
              <a:latin typeface="Century Gothic"/>
            </a:endParaRPr>
          </a:p>
        </p:txBody>
      </p:sp>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261720" y="332640"/>
            <a:ext cx="11737080" cy="691200"/>
          </a:xfrm>
          <a:prstGeom prst="rect">
            <a:avLst/>
          </a:prstGeom>
          <a:noFill/>
          <a:ln>
            <a:noFill/>
          </a:ln>
        </p:spPr>
        <p:txBody>
          <a:bodyPr anchor="b"/>
          <a:p>
            <a:pPr algn="ctr">
              <a:lnSpc>
                <a:spcPct val="90000"/>
              </a:lnSpc>
            </a:pPr>
            <a:r>
              <a:rPr b="1" lang="en-US" sz="4000" spc="-1" strike="noStrike" cap="all">
                <a:solidFill>
                  <a:srgbClr val="1f4e79"/>
                </a:solidFill>
                <a:latin typeface="Century Gothic"/>
              </a:rPr>
              <a:t>Conclusion:</a:t>
            </a:r>
            <a:endParaRPr b="0" lang="en-US" sz="4000" spc="-1" strike="noStrike">
              <a:solidFill>
                <a:srgbClr val="000000"/>
              </a:solidFill>
              <a:latin typeface="Century Gothic"/>
            </a:endParaRPr>
          </a:p>
        </p:txBody>
      </p:sp>
      <p:sp>
        <p:nvSpPr>
          <p:cNvPr id="145" name="TextShape 2"/>
          <p:cNvSpPr txBox="1"/>
          <p:nvPr/>
        </p:nvSpPr>
        <p:spPr>
          <a:xfrm>
            <a:off x="261720" y="1196640"/>
            <a:ext cx="11737080" cy="5328360"/>
          </a:xfrm>
          <a:prstGeom prst="rect">
            <a:avLst/>
          </a:prstGeom>
          <a:noFill/>
          <a:ln>
            <a:noFill/>
          </a:ln>
        </p:spPr>
        <p:txBody>
          <a:bodyPr>
            <a:normAutofit/>
          </a:bodyPr>
          <a:p>
            <a:pPr marL="45720">
              <a:lnSpc>
                <a:spcPct val="90000"/>
              </a:lnSpc>
              <a:spcBef>
                <a:spcPts val="1800"/>
              </a:spcBef>
            </a:pPr>
            <a:r>
              <a:rPr b="0" lang="en-US" sz="2400" spc="-1" strike="noStrike">
                <a:solidFill>
                  <a:srgbClr val="000000"/>
                </a:solidFill>
                <a:latin typeface="Century Gothic"/>
              </a:rPr>
              <a:t>So now we can answer the questions asked above in the Questions section:</a:t>
            </a:r>
            <a:endParaRPr b="0" lang="en-US" sz="2400" spc="-1" strike="noStrike">
              <a:solidFill>
                <a:srgbClr val="000000"/>
              </a:solidFill>
              <a:latin typeface="Century Gothic"/>
            </a:endParaRPr>
          </a:p>
          <a:p>
            <a:pPr marL="45720">
              <a:lnSpc>
                <a:spcPct val="90000"/>
              </a:lnSpc>
              <a:spcBef>
                <a:spcPts val="1800"/>
              </a:spcBef>
            </a:pPr>
            <a:r>
              <a:rPr b="0" lang="en-US" sz="2400" spc="-1" strike="noStrike">
                <a:solidFill>
                  <a:srgbClr val="000000"/>
                </a:solidFill>
                <a:latin typeface="Century Gothic"/>
              </a:rPr>
              <a:t>Answers:</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The following location in New York City has great Indian restaurants.</a:t>
            </a: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a:lnSpc>
                <a:spcPct val="90000"/>
              </a:lnSpc>
              <a:spcBef>
                <a:spcPts val="1800"/>
              </a:spcBef>
            </a:pP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Astoria (Queens), Blissville (Queens), Civic Center (Manhattan) are some of the best neighbourhoods for Indian cuisine.</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Manhattan have potential Indian Restaurant Market.</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Staten Island ranks last in average rating of Indian Restaurants.</a:t>
            </a:r>
            <a:endParaRPr b="0" lang="en-US" sz="2400" spc="-1" strike="noStrike">
              <a:solidFill>
                <a:srgbClr val="000000"/>
              </a:solidFill>
              <a:latin typeface="Century Gothic"/>
            </a:endParaRPr>
          </a:p>
          <a:p>
            <a:pPr marL="502920" indent="-456840">
              <a:lnSpc>
                <a:spcPct val="90000"/>
              </a:lnSpc>
              <a:spcBef>
                <a:spcPts val="1800"/>
              </a:spcBef>
              <a:buClr>
                <a:srgbClr val="1f4e79"/>
              </a:buClr>
              <a:buSzPct val="80000"/>
              <a:buFont typeface="Century Gothic"/>
              <a:buAutoNum type="arabicPeriod"/>
            </a:pPr>
            <a:r>
              <a:rPr b="0" lang="en-US" sz="2400" spc="-1" strike="noStrike">
                <a:solidFill>
                  <a:srgbClr val="000000"/>
                </a:solidFill>
                <a:latin typeface="Century Gothic"/>
              </a:rPr>
              <a:t>Manhattan is the best place to stay if you prefer Indian Cuisine.</a:t>
            </a:r>
            <a:endParaRPr b="0" lang="en-US" sz="2400" spc="-1" strike="noStrike">
              <a:solidFill>
                <a:srgbClr val="000000"/>
              </a:solidFill>
              <a:latin typeface="Century Gothic"/>
            </a:endParaRPr>
          </a:p>
          <a:p>
            <a:pPr marL="274320">
              <a:lnSpc>
                <a:spcPct val="90000"/>
              </a:lnSpc>
              <a:spcBef>
                <a:spcPts val="601"/>
              </a:spcBef>
            </a:pPr>
            <a:endParaRPr b="0" lang="en-US" sz="2400" spc="-1" strike="noStrike">
              <a:solidFill>
                <a:srgbClr val="000000"/>
              </a:solidFill>
              <a:latin typeface="Century Gothic"/>
            </a:endParaRPr>
          </a:p>
          <a:p>
            <a:pPr marL="45720">
              <a:lnSpc>
                <a:spcPct val="90000"/>
              </a:lnSpc>
              <a:spcBef>
                <a:spcPts val="1800"/>
              </a:spcBef>
            </a:pPr>
            <a:endParaRPr b="0" lang="en-US" sz="2400" spc="-1" strike="noStrike">
              <a:solidFill>
                <a:srgbClr val="000000"/>
              </a:solidFill>
              <a:latin typeface="Century Gothic"/>
            </a:endParaRPr>
          </a:p>
        </p:txBody>
      </p:sp>
      <p:pic>
        <p:nvPicPr>
          <p:cNvPr id="146" name="Picture 7" descr=""/>
          <p:cNvPicPr/>
          <p:nvPr/>
        </p:nvPicPr>
        <p:blipFill>
          <a:blip r:embed="rId1"/>
          <a:srcRect l="0" t="0" r="41868" b="0"/>
          <a:stretch/>
        </p:blipFill>
        <p:spPr>
          <a:xfrm>
            <a:off x="981720" y="2565000"/>
            <a:ext cx="4968360" cy="1443600"/>
          </a:xfrm>
          <a:prstGeom prst="rect">
            <a:avLst/>
          </a:prstGeom>
          <a:ln>
            <a:noFill/>
          </a:ln>
        </p:spPr>
      </p:pic>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World country report presentation</Template>
  <TotalTime>67</TotalTime>
  <Application>LibreOffice/6.0.7.3$Linux_X86_64 LibreOffice_project/00m0$Build-3</Application>
  <Words>762</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2020-01-05T08:05:09Z</dcterms:created>
  <dc:creator>Mohit Tejsinghani</dc:creator>
  <dc:description/>
  <dc:language>en-IN</dc:language>
  <cp:lastModifiedBy/>
  <dcterms:modified xsi:type="dcterms:W3CDTF">2020-04-18T13:37:36Z</dcterms:modified>
  <cp:revision>6</cp:revision>
  <dc:subject/>
  <dc:title>The Battle of Neighbourhoods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5</vt:i4>
  </property>
  <property fmtid="{D5CDD505-2E9C-101B-9397-08002B2CF9AE}" pid="16" name="Order">
    <vt:i4>74068500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6</vt:i4>
  </property>
</Properties>
</file>