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-valenci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A6E0913-D936-5B11-6C2C-50DF24979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966B80E9-521D-E31D-90E8-E4159EDB3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-valencia"/>
              <a:t>Feu clic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3B1CAC38-3F68-B1A0-88C1-6C9C96AE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4876AEBE-64AD-4B5D-A562-6CFC69D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625BE44C-80BF-D9EB-7DCF-EA941AD8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1416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7619FC2-85E0-9C30-AD4D-156919AD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F2046A90-43FE-DF46-25CE-4AF8CCD8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-valencia"/>
              <a:t>Feu clic per editar els estils del text mestre</a:t>
            </a:r>
          </a:p>
          <a:p>
            <a:pPr lvl="1"/>
            <a:r>
              <a:rPr lang="ca-ES-valencia"/>
              <a:t>Segon nivell</a:t>
            </a:r>
          </a:p>
          <a:p>
            <a:pPr lvl="2"/>
            <a:r>
              <a:rPr lang="ca-ES-valencia"/>
              <a:t>Tercer nivell</a:t>
            </a:r>
          </a:p>
          <a:p>
            <a:pPr lvl="3"/>
            <a:r>
              <a:rPr lang="ca-ES-valencia"/>
              <a:t>Quart nivell</a:t>
            </a:r>
          </a:p>
          <a:p>
            <a:pPr lvl="4"/>
            <a:r>
              <a:rPr lang="ca-ES-valencia"/>
              <a:t>Cinqué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5B26BF4E-1A9B-13F1-343F-B905DED2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673C6189-B6DC-BFC5-9351-CB07788B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F3FE6D12-8343-F0AE-3528-EC3A102B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13197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2D1C420D-96D8-6CBD-754B-39F7185C8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EADD98DA-AA27-8DE7-7F36-8D7094B5B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-valencia"/>
              <a:t>Feu clic per editar els estils del text mestre</a:t>
            </a:r>
          </a:p>
          <a:p>
            <a:pPr lvl="1"/>
            <a:r>
              <a:rPr lang="ca-ES-valencia"/>
              <a:t>Segon nivell</a:t>
            </a:r>
          </a:p>
          <a:p>
            <a:pPr lvl="2"/>
            <a:r>
              <a:rPr lang="ca-ES-valencia"/>
              <a:t>Tercer nivell</a:t>
            </a:r>
          </a:p>
          <a:p>
            <a:pPr lvl="3"/>
            <a:r>
              <a:rPr lang="ca-ES-valencia"/>
              <a:t>Quart nivell</a:t>
            </a:r>
          </a:p>
          <a:p>
            <a:pPr lvl="4"/>
            <a:r>
              <a:rPr lang="ca-ES-valencia"/>
              <a:t>Cinqué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5C563002-BAF6-669B-7876-1BE52732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B775A31D-C19C-526F-0D8B-55D3E38E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234C1FE3-75A9-8523-D570-44D61813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262552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6145132-32E2-4C0A-FA48-F40C6F14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8214D8C-2DA4-1C85-2B56-C6C78E02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-valencia"/>
              <a:t>Feu clic per editar els estils del text mestre</a:t>
            </a:r>
          </a:p>
          <a:p>
            <a:pPr lvl="1"/>
            <a:r>
              <a:rPr lang="ca-ES-valencia"/>
              <a:t>Segon nivell</a:t>
            </a:r>
          </a:p>
          <a:p>
            <a:pPr lvl="2"/>
            <a:r>
              <a:rPr lang="ca-ES-valencia"/>
              <a:t>Tercer nivell</a:t>
            </a:r>
          </a:p>
          <a:p>
            <a:pPr lvl="3"/>
            <a:r>
              <a:rPr lang="ca-ES-valencia"/>
              <a:t>Quart nivell</a:t>
            </a:r>
          </a:p>
          <a:p>
            <a:pPr lvl="4"/>
            <a:r>
              <a:rPr lang="ca-ES-valencia"/>
              <a:t>Cinqué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F37C2AA3-24D3-E587-7578-20F80A83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2E577E56-9DDC-9B25-EA2A-E21571DB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C84978D-75A6-8E19-1910-08B01FBB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427445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90A273E-58D9-8982-E64D-B782447F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8E3900D2-F5A4-8F20-1F71-9DC0DCBE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a-ES-valencia"/>
              <a:t>Feu clic per editar els estils del text mestre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7F62A30-E74E-63F0-0FA0-C7C2C5CB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3C821DA9-11DA-5BEE-2F04-CFF8A78B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CFEDF201-55B3-B218-6593-5238632B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284949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53C6BFD-18EC-93E5-3CFE-98D3CA5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BE6254B6-F8CE-B1C7-8010-710E8069B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-valencia"/>
              <a:t>Feu clic per editar els estils del text mestre</a:t>
            </a:r>
          </a:p>
          <a:p>
            <a:pPr lvl="1"/>
            <a:r>
              <a:rPr lang="ca-ES-valencia"/>
              <a:t>Segon nivell</a:t>
            </a:r>
          </a:p>
          <a:p>
            <a:pPr lvl="2"/>
            <a:r>
              <a:rPr lang="ca-ES-valencia"/>
              <a:t>Tercer nivell</a:t>
            </a:r>
          </a:p>
          <a:p>
            <a:pPr lvl="3"/>
            <a:r>
              <a:rPr lang="ca-ES-valencia"/>
              <a:t>Quart nivell</a:t>
            </a:r>
          </a:p>
          <a:p>
            <a:pPr lvl="4"/>
            <a:r>
              <a:rPr lang="ca-ES-valencia"/>
              <a:t>Cinqué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79F48245-E541-EBC1-7801-2AE914DB2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-valencia"/>
              <a:t>Feu clic per editar els estils del text mestre</a:t>
            </a:r>
          </a:p>
          <a:p>
            <a:pPr lvl="1"/>
            <a:r>
              <a:rPr lang="ca-ES-valencia"/>
              <a:t>Segon nivell</a:t>
            </a:r>
          </a:p>
          <a:p>
            <a:pPr lvl="2"/>
            <a:r>
              <a:rPr lang="ca-ES-valencia"/>
              <a:t>Tercer nivell</a:t>
            </a:r>
          </a:p>
          <a:p>
            <a:pPr lvl="3"/>
            <a:r>
              <a:rPr lang="ca-ES-valencia"/>
              <a:t>Quart nivell</a:t>
            </a:r>
          </a:p>
          <a:p>
            <a:pPr lvl="4"/>
            <a:r>
              <a:rPr lang="ca-ES-valencia"/>
              <a:t>Cinqué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93C92202-F35B-53D3-C218-32B994E0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F4C73A4-DF78-F808-36E3-07C8E682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524420D4-EE6B-8AE9-2D26-ADB5A8FC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9069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D448293A-AA68-3A38-532F-62831F45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6A040A6D-A73E-638A-A915-A6D7E570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-valencia"/>
              <a:t>Feu clic per editar els estils del text mestre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764364F4-1621-F1E8-02B9-94A9D6032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-valencia"/>
              <a:t>Feu clic per editar els estils del text mestre</a:t>
            </a:r>
          </a:p>
          <a:p>
            <a:pPr lvl="1"/>
            <a:r>
              <a:rPr lang="ca-ES-valencia"/>
              <a:t>Segon nivell</a:t>
            </a:r>
          </a:p>
          <a:p>
            <a:pPr lvl="2"/>
            <a:r>
              <a:rPr lang="ca-ES-valencia"/>
              <a:t>Tercer nivell</a:t>
            </a:r>
          </a:p>
          <a:p>
            <a:pPr lvl="3"/>
            <a:r>
              <a:rPr lang="ca-ES-valencia"/>
              <a:t>Quart nivell</a:t>
            </a:r>
          </a:p>
          <a:p>
            <a:pPr lvl="4"/>
            <a:r>
              <a:rPr lang="ca-ES-valencia"/>
              <a:t>Cinqué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B463D676-4B2C-91B1-514B-BE1DD4418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-valencia"/>
              <a:t>Feu clic per editar els estils del text mestre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3CA96807-45BA-FE99-0CDE-1551B493E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-valencia"/>
              <a:t>Feu clic per editar els estils del text mestre</a:t>
            </a:r>
          </a:p>
          <a:p>
            <a:pPr lvl="1"/>
            <a:r>
              <a:rPr lang="ca-ES-valencia"/>
              <a:t>Segon nivell</a:t>
            </a:r>
          </a:p>
          <a:p>
            <a:pPr lvl="2"/>
            <a:r>
              <a:rPr lang="ca-ES-valencia"/>
              <a:t>Tercer nivell</a:t>
            </a:r>
          </a:p>
          <a:p>
            <a:pPr lvl="3"/>
            <a:r>
              <a:rPr lang="ca-ES-valencia"/>
              <a:t>Quart nivell</a:t>
            </a:r>
          </a:p>
          <a:p>
            <a:pPr lvl="4"/>
            <a:r>
              <a:rPr lang="ca-ES-valencia"/>
              <a:t>Cinqué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4743EE08-52AE-8CA6-7E0A-EF70F8A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BA48C467-ED26-A4D7-64DC-83826D0F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3A57FF23-E76E-9AC5-A45A-F556143A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342598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5111E5C-B8A3-EA5C-0E38-0DD81680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E47A2F5E-852A-AD33-084D-22DCDFC8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FF808A40-D0A4-8ED8-FD9F-F2556CA6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803CA57E-D8C0-B6E7-EB05-B82952F4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165048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8BDF5895-113E-C587-0243-15BDF2BE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30171E1D-F8EB-042E-88AD-1E3E953B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9C97C7EF-EC13-3F69-F514-163B0126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18729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89951F7-F769-AE55-9E83-9C09D6BD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C5B9FE9E-7438-22EE-1B56-A61C0F1E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-valencia"/>
              <a:t>Feu clic per editar els estils del text mestre</a:t>
            </a:r>
          </a:p>
          <a:p>
            <a:pPr lvl="1"/>
            <a:r>
              <a:rPr lang="ca-ES-valencia"/>
              <a:t>Segon nivell</a:t>
            </a:r>
          </a:p>
          <a:p>
            <a:pPr lvl="2"/>
            <a:r>
              <a:rPr lang="ca-ES-valencia"/>
              <a:t>Tercer nivell</a:t>
            </a:r>
          </a:p>
          <a:p>
            <a:pPr lvl="3"/>
            <a:r>
              <a:rPr lang="ca-ES-valencia"/>
              <a:t>Quart nivell</a:t>
            </a:r>
          </a:p>
          <a:p>
            <a:pPr lvl="4"/>
            <a:r>
              <a:rPr lang="ca-ES-valencia"/>
              <a:t>Cinqué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3AD940DF-576D-8929-005B-F7F90794D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-valencia"/>
              <a:t>Feu clic per editar els estils del text mestre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EF7B328D-6370-E3A2-3062-B7E4F33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5813F390-F30C-EE9A-C932-88C4FD92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FD5AEBE4-2A7C-3FFF-1628-85BEC9F7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36240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6C8687A-5400-3763-D589-8158D398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9936DD3F-8508-CCE0-D0EB-E2F333011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-valencia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5A4E9DDA-5987-D61D-CD6A-EF2240EA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-valencia"/>
              <a:t>Feu clic per editar els estils del text mestre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8C2DB523-4212-9C72-283A-2FF47E1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D67D2D54-9B07-F234-FF8C-E4B3CF1C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-valencia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D6D3A68C-8B76-8359-91E1-660AE96D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320268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14C62B02-8D82-C34C-4C9B-333BA8D2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-valencia"/>
              <a:t>Feu clic per editar l'estil de títol del patró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ADA36E39-72B2-C49B-C8B7-63919FF5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-valencia"/>
              <a:t>Feu clic per editar els estils del text mestre</a:t>
            </a:r>
          </a:p>
          <a:p>
            <a:pPr lvl="1"/>
            <a:r>
              <a:rPr lang="ca-ES-valencia"/>
              <a:t>Segon nivell</a:t>
            </a:r>
          </a:p>
          <a:p>
            <a:pPr lvl="2"/>
            <a:r>
              <a:rPr lang="ca-ES-valencia"/>
              <a:t>Tercer nivell</a:t>
            </a:r>
          </a:p>
          <a:p>
            <a:pPr lvl="3"/>
            <a:r>
              <a:rPr lang="ca-ES-valencia"/>
              <a:t>Quart nivell</a:t>
            </a:r>
          </a:p>
          <a:p>
            <a:pPr lvl="4"/>
            <a:r>
              <a:rPr lang="ca-ES-valencia"/>
              <a:t>Cinqué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390CB35C-301A-2907-190C-6CC23EEE2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8A55D-DD76-4668-BB97-2FEBB3FB1A3B}" type="datetimeFigureOut">
              <a:rPr lang="ca-ES-valencia" smtClean="0"/>
              <a:t>13/3/2025</a:t>
            </a:fld>
            <a:endParaRPr lang="ca-ES-valencia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5CC14E5D-7786-2CB8-68A9-BCB364A8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-valencia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63CDF48-760D-E1A5-029F-DB480440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A85A9-B3D5-490A-830B-885DD40174CD}" type="slidenum">
              <a:rPr lang="ca-ES-valencia" smtClean="0"/>
              <a:t>‹#›</a:t>
            </a:fld>
            <a:endParaRPr lang="ca-ES-valencia"/>
          </a:p>
        </p:txBody>
      </p:sp>
    </p:spTree>
    <p:extLst>
      <p:ext uri="{BB962C8B-B14F-4D97-AF65-F5344CB8AC3E}">
        <p14:creationId xmlns:p14="http://schemas.microsoft.com/office/powerpoint/2010/main" val="3930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-valenci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QuadreDeText 9">
            <a:extLst>
              <a:ext uri="{FF2B5EF4-FFF2-40B4-BE49-F238E27FC236}">
                <a16:creationId xmlns:a16="http://schemas.microsoft.com/office/drawing/2014/main" id="{53D4F707-16C8-9341-B7D2-5708BC1FD5A0}"/>
              </a:ext>
            </a:extLst>
          </p:cNvPr>
          <p:cNvSpPr txBox="1"/>
          <p:nvPr/>
        </p:nvSpPr>
        <p:spPr>
          <a:xfrm>
            <a:off x="1931802" y="1431024"/>
            <a:ext cx="47344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ca-ES-valencia" dirty="0"/>
          </a:p>
          <a:p>
            <a:pPr algn="ctr"/>
            <a:r>
              <a:rPr lang="ca-ES-valencia" b="1" dirty="0"/>
              <a:t>INFO-SÉNIA</a:t>
            </a:r>
          </a:p>
          <a:p>
            <a:endParaRPr lang="ca-ES-valencia" dirty="0"/>
          </a:p>
          <a:p>
            <a:r>
              <a:rPr lang="ca-ES-valencia" dirty="0"/>
              <a:t>Jornades Tecnològiques d'Informàtica</a:t>
            </a:r>
          </a:p>
          <a:p>
            <a:endParaRPr lang="ca-ES-valencia" dirty="0"/>
          </a:p>
          <a:p>
            <a:r>
              <a:rPr lang="ca-ES-valencia" dirty="0"/>
              <a:t>Dimecres 14 de maig de 16h a 19h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-valencia" dirty="0" err="1"/>
              <a:t>Fish</a:t>
            </a:r>
            <a:r>
              <a:rPr lang="ca-ES-valencia" dirty="0"/>
              <a:t> Shell (Atarear.es)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-valencia" dirty="0"/>
              <a:t>Git (Antonio Calabuig)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-valencia" dirty="0"/>
              <a:t>Programació avançada (Rubén)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-valencia" dirty="0"/>
              <a:t>Migració de serveis (Joan </a:t>
            </a:r>
            <a:r>
              <a:rPr lang="ca-ES-valencia" dirty="0" err="1"/>
              <a:t>Iukanet</a:t>
            </a:r>
            <a:r>
              <a:rPr lang="ca-ES-valencia" dirty="0"/>
              <a:t>)</a:t>
            </a:r>
          </a:p>
          <a:p>
            <a:endParaRPr lang="ca-ES-valencia" dirty="0"/>
          </a:p>
          <a:p>
            <a:r>
              <a:rPr lang="ca-ES-valencia" dirty="0"/>
              <a:t>Dijous 15 de maig  de 16h a 19h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-valencia" dirty="0"/>
              <a:t>Taller1: desafio seguretat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-valencia" dirty="0"/>
              <a:t>Taller2: creació d’una </a:t>
            </a:r>
            <a:r>
              <a:rPr lang="ca-ES-valencia" dirty="0" err="1"/>
              <a:t>app</a:t>
            </a:r>
            <a:endParaRPr lang="ca-ES-valenci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-valencia" dirty="0"/>
          </a:p>
          <a:p>
            <a:r>
              <a:rPr lang="ca-ES-valencia" dirty="0"/>
              <a:t>Lloc: IES La Sénia de Paiporta</a:t>
            </a:r>
          </a:p>
        </p:txBody>
      </p:sp>
      <p:pic>
        <p:nvPicPr>
          <p:cNvPr id="1031" name="Picture 7" descr="Logo ">
            <a:extLst>
              <a:ext uri="{FF2B5EF4-FFF2-40B4-BE49-F238E27FC236}">
                <a16:creationId xmlns:a16="http://schemas.microsoft.com/office/drawing/2014/main" id="{387AB674-3287-FE25-9628-094C37E7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43" y="673937"/>
            <a:ext cx="2987367" cy="116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</Words>
  <Application>Microsoft Office PowerPoint</Application>
  <PresentationFormat>Pantalla panoràmica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l'Office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TATAY MOCHOLI, VICENTE ANTONIO</dc:creator>
  <cp:lastModifiedBy>TATAY MOCHOLI, VICENTE ANTONIO</cp:lastModifiedBy>
  <cp:revision>1</cp:revision>
  <dcterms:created xsi:type="dcterms:W3CDTF">2025-03-13T17:12:56Z</dcterms:created>
  <dcterms:modified xsi:type="dcterms:W3CDTF">2025-03-13T17:31:06Z</dcterms:modified>
</cp:coreProperties>
</file>