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4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8A3D8-B524-41C2-AA20-BDAAF5D8309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5" y="133318"/>
            <a:ext cx="11731886" cy="66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2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2" y="226851"/>
            <a:ext cx="6934200" cy="237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2" y="2832132"/>
            <a:ext cx="6934200" cy="1170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2" y="4231724"/>
            <a:ext cx="6934200" cy="1077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82" y="5538008"/>
            <a:ext cx="6962775" cy="11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76491"/>
            <a:ext cx="5794311" cy="3301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50" y="76491"/>
            <a:ext cx="6219825" cy="3301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84122"/>
            <a:ext cx="60838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6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233265"/>
            <a:ext cx="10982131" cy="64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279918"/>
            <a:ext cx="11439330" cy="62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3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30629"/>
            <a:ext cx="11831217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1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335902"/>
            <a:ext cx="9866480" cy="61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3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233266"/>
            <a:ext cx="10739534" cy="63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3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6" y="317241"/>
            <a:ext cx="10077061" cy="63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6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Picker</a:t>
            </a:r>
          </a:p>
          <a:p>
            <a:pPr marL="0" indent="0">
              <a:buNone/>
            </a:pPr>
            <a:r>
              <a:rPr lang="en-US" dirty="0"/>
              <a:t>	HTML Date Field</a:t>
            </a:r>
          </a:p>
          <a:p>
            <a:pPr marL="0" indent="0">
              <a:buNone/>
            </a:pPr>
            <a:r>
              <a:rPr lang="en-US" dirty="0"/>
              <a:t>           &lt;input type="</a:t>
            </a:r>
            <a:r>
              <a:rPr lang="en-US" i="1" dirty="0"/>
              <a:t>date</a:t>
            </a:r>
            <a:r>
              <a:rPr lang="en-US" dirty="0"/>
              <a:t>"&gt;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Bokeh</a:t>
            </a:r>
            <a:r>
              <a:rPr lang="en-US" dirty="0"/>
              <a:t> Graphing </a:t>
            </a:r>
          </a:p>
          <a:p>
            <a:pPr marL="0" indent="0">
              <a:buNone/>
            </a:pPr>
            <a:r>
              <a:rPr lang="en-US" dirty="0"/>
              <a:t>         http://bokeh.pydata.org/en/latest/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PANDAS</a:t>
            </a:r>
          </a:p>
          <a:p>
            <a:pPr marL="0" indent="0">
              <a:buNone/>
            </a:pPr>
            <a:r>
              <a:rPr lang="en-US" dirty="0"/>
              <a:t>                  http://pandas.pydata.org/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4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7" y="158619"/>
            <a:ext cx="10954138" cy="64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7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8" y="175531"/>
            <a:ext cx="11225796" cy="6281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98" y="4879910"/>
            <a:ext cx="4791075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0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Functionality Added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shavaughn frank</dc:creator>
  <cp:lastModifiedBy>shavaughn frank</cp:lastModifiedBy>
  <cp:revision>8</cp:revision>
  <dcterms:created xsi:type="dcterms:W3CDTF">2016-11-11T22:00:01Z</dcterms:created>
  <dcterms:modified xsi:type="dcterms:W3CDTF">2016-11-11T23:42:33Z</dcterms:modified>
</cp:coreProperties>
</file>