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1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4643-D12B-4920-90E5-F3955F8A5CA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59A0-8CB6-429F-9D70-DA5CFFE0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417738" y="4435267"/>
            <a:ext cx="7085326" cy="19235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487" y="140851"/>
            <a:ext cx="11487325" cy="656103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Monitoring – Cycle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866"/>
            <a:ext cx="12192000" cy="59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90" y="113200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Last Logon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2" y="681136"/>
            <a:ext cx="11859207" cy="59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8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02" y="96678"/>
            <a:ext cx="10515600" cy="532496"/>
          </a:xfrm>
        </p:spPr>
        <p:txBody>
          <a:bodyPr>
            <a:normAutofit fontScale="90000"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3" y="652462"/>
            <a:ext cx="11932840" cy="61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5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205273"/>
            <a:ext cx="12017829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7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8" y="167951"/>
            <a:ext cx="11101873" cy="513185"/>
          </a:xfrm>
        </p:spPr>
        <p:txBody>
          <a:bodyPr>
            <a:normAutofit fontScale="90000"/>
          </a:bodyPr>
          <a:lstStyle/>
          <a:p>
            <a:r>
              <a:rPr lang="en-US" dirty="0"/>
              <a:t>CRON Scheduled Job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68" y="830425"/>
            <a:ext cx="11952514" cy="34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0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6" y="605259"/>
            <a:ext cx="11588620" cy="60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5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5" y="85208"/>
            <a:ext cx="11157857" cy="539944"/>
          </a:xfrm>
        </p:spPr>
        <p:txBody>
          <a:bodyPr>
            <a:normAutofit fontScale="90000"/>
          </a:bodyPr>
          <a:lstStyle/>
          <a:p>
            <a:r>
              <a:rPr lang="en-US" dirty="0"/>
              <a:t>Maintain Scheduled Reports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5" y="709127"/>
            <a:ext cx="12027160" cy="6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2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6" y="79900"/>
            <a:ext cx="10515600" cy="181357"/>
          </a:xfrm>
        </p:spPr>
        <p:txBody>
          <a:bodyPr>
            <a:normAutofit fontScale="90000"/>
          </a:bodyPr>
          <a:lstStyle/>
          <a:p>
            <a:r>
              <a:rPr lang="en-US" dirty="0"/>
              <a:t>Some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36" y="410547"/>
            <a:ext cx="9429411" cy="63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6" y="79900"/>
            <a:ext cx="10515600" cy="181357"/>
          </a:xfrm>
        </p:spPr>
        <p:txBody>
          <a:bodyPr>
            <a:normAutofit fontScale="90000"/>
          </a:bodyPr>
          <a:lstStyle/>
          <a:p>
            <a:r>
              <a:rPr lang="en-US" dirty="0"/>
              <a:t>Some PYTHON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27" y="513184"/>
            <a:ext cx="8944045" cy="60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79"/>
            <a:ext cx="12192000" cy="625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0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34" y="131860"/>
            <a:ext cx="11860763" cy="44663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" y="821094"/>
            <a:ext cx="11747239" cy="58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3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0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6" y="605259"/>
            <a:ext cx="11588620" cy="60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90" y="113200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Last Logon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2" y="681136"/>
            <a:ext cx="11859207" cy="59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1" y="85207"/>
            <a:ext cx="10515600" cy="698565"/>
          </a:xfrm>
        </p:spPr>
        <p:txBody>
          <a:bodyPr/>
          <a:lstStyle/>
          <a:p>
            <a:r>
              <a:rPr lang="en-US" dirty="0"/>
              <a:t>Last Logon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65" y="690464"/>
            <a:ext cx="11737911" cy="59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6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0" y="66545"/>
            <a:ext cx="10515600" cy="455969"/>
          </a:xfrm>
        </p:spPr>
        <p:txBody>
          <a:bodyPr>
            <a:normAutofit fontScale="90000"/>
          </a:bodyPr>
          <a:lstStyle/>
          <a:p>
            <a:r>
              <a:rPr lang="en-US" dirty="0"/>
              <a:t>Email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0" y="522514"/>
            <a:ext cx="11921412" cy="62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1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90" y="103869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n-US" dirty="0"/>
              <a:t>Email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51" y="569167"/>
            <a:ext cx="11868539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6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1" y="103868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HTML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828"/>
            <a:ext cx="12192000" cy="62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</Words>
  <Application>Microsoft Office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Student Monitoring – Cycle 7</vt:lpstr>
      <vt:lpstr>PowerPoint Presentation</vt:lpstr>
      <vt:lpstr>Python Flow</vt:lpstr>
      <vt:lpstr>Home Page</vt:lpstr>
      <vt:lpstr>Last Logon Search</vt:lpstr>
      <vt:lpstr>Last Logon Report</vt:lpstr>
      <vt:lpstr>Email Report</vt:lpstr>
      <vt:lpstr>Email</vt:lpstr>
      <vt:lpstr>HTML File</vt:lpstr>
      <vt:lpstr>Last Logon Search</vt:lpstr>
      <vt:lpstr>Schedule</vt:lpstr>
      <vt:lpstr>PowerPoint Presentation</vt:lpstr>
      <vt:lpstr>CRON Scheduled Job</vt:lpstr>
      <vt:lpstr>Home Page</vt:lpstr>
      <vt:lpstr>Maintain Scheduled Reports</vt:lpstr>
      <vt:lpstr>Some PYTHON</vt:lpstr>
      <vt:lpstr>Some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Monitoring – Cycle 7</dc:title>
  <dc:creator>shavaughn frank</dc:creator>
  <cp:lastModifiedBy>shavaughn frank</cp:lastModifiedBy>
  <cp:revision>8</cp:revision>
  <dcterms:created xsi:type="dcterms:W3CDTF">2016-10-07T17:36:51Z</dcterms:created>
  <dcterms:modified xsi:type="dcterms:W3CDTF">2016-10-07T18:30:56Z</dcterms:modified>
</cp:coreProperties>
</file>