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E4DC-3796-4002-AEF6-2033B19B0E73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345C-F284-4961-B9FD-F6A29E32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6" y="73739"/>
            <a:ext cx="12127684" cy="966496"/>
          </a:xfrm>
        </p:spPr>
        <p:txBody>
          <a:bodyPr/>
          <a:lstStyle/>
          <a:p>
            <a:r>
              <a:rPr lang="en-US" dirty="0"/>
              <a:t>INFS 805 Design Research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4" y="1040234"/>
            <a:ext cx="9714454" cy="56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377505"/>
            <a:ext cx="10679185" cy="624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9" y="279917"/>
            <a:ext cx="11411339" cy="62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6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345233"/>
            <a:ext cx="11215396" cy="62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317241"/>
            <a:ext cx="11252718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2" y="0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cgitb.enable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94" y="605259"/>
            <a:ext cx="11103427" cy="61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113200"/>
            <a:ext cx="10515600" cy="437308"/>
          </a:xfrm>
        </p:spPr>
        <p:txBody>
          <a:bodyPr>
            <a:normAutofit fontScale="90000"/>
          </a:bodyPr>
          <a:lstStyle/>
          <a:p>
            <a:r>
              <a:rPr lang="en-US" dirty="0"/>
              <a:t>STUDMON.INI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849085"/>
            <a:ext cx="11879424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671119"/>
            <a:ext cx="11814109" cy="58043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743" y="113200"/>
            <a:ext cx="10515600" cy="437308"/>
          </a:xfrm>
        </p:spPr>
        <p:txBody>
          <a:bodyPr>
            <a:normAutofit fontScale="90000"/>
          </a:bodyPr>
          <a:lstStyle/>
          <a:p>
            <a:r>
              <a:rPr lang="en-US" dirty="0"/>
              <a:t>READ_INI.PY</a:t>
            </a:r>
          </a:p>
        </p:txBody>
      </p:sp>
    </p:spTree>
    <p:extLst>
      <p:ext uri="{BB962C8B-B14F-4D97-AF65-F5344CB8AC3E}">
        <p14:creationId xmlns:p14="http://schemas.microsoft.com/office/powerpoint/2010/main" val="16964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" y="74645"/>
            <a:ext cx="10514045" cy="615820"/>
          </a:xfrm>
        </p:spPr>
        <p:txBody>
          <a:bodyPr>
            <a:normAutofit fontScale="90000"/>
          </a:bodyPr>
          <a:lstStyle/>
          <a:p>
            <a:r>
              <a:rPr lang="en-US" dirty="0"/>
              <a:t>maintain_cron.py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690465"/>
            <a:ext cx="11551297" cy="60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INFS 805 Design Research Methods</vt:lpstr>
      <vt:lpstr>PowerPoint Presentation</vt:lpstr>
      <vt:lpstr>PowerPoint Presentation</vt:lpstr>
      <vt:lpstr>PowerPoint Presentation</vt:lpstr>
      <vt:lpstr>PowerPoint Presentation</vt:lpstr>
      <vt:lpstr>cgitb.enable()</vt:lpstr>
      <vt:lpstr>STUDMON.INI</vt:lpstr>
      <vt:lpstr>READ_INI.PY</vt:lpstr>
      <vt:lpstr>maintain_cron.py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shavaughn frank</dc:creator>
  <cp:lastModifiedBy>shavaughn frank</cp:lastModifiedBy>
  <cp:revision>5</cp:revision>
  <dcterms:created xsi:type="dcterms:W3CDTF">2016-10-22T21:27:00Z</dcterms:created>
  <dcterms:modified xsi:type="dcterms:W3CDTF">2016-10-28T17:50:49Z</dcterms:modified>
</cp:coreProperties>
</file>