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Charles Frank Cycle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Project:  Determine Student Activity on Linux Server</a:t>
            </a:r>
          </a:p>
          <a:p>
            <a:endParaRPr lang="en-US" dirty="0"/>
          </a:p>
          <a:p>
            <a:r>
              <a:rPr lang="en-US" dirty="0"/>
              <a:t>Idea: Dr. Halverson, DSU Computer Science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parser.add_argument</a:t>
            </a:r>
            <a:r>
              <a:rPr lang="en-US" dirty="0"/>
              <a:t>("-p",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dest</a:t>
            </a:r>
            <a:r>
              <a:rPr lang="en-US" dirty="0"/>
              <a:t>="</a:t>
            </a:r>
            <a:r>
              <a:rPr lang="en-US" dirty="0" err="1"/>
              <a:t>student_pattern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default="*",</a:t>
            </a:r>
          </a:p>
          <a:p>
            <a:pPr marL="0" indent="0">
              <a:buNone/>
            </a:pPr>
            <a:r>
              <a:rPr lang="en-US" dirty="0"/>
              <a:t>                        help="PATTERN for class",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metavar</a:t>
            </a:r>
            <a:r>
              <a:rPr lang="en-US" dirty="0"/>
              <a:t>="&lt;PATTERN&gt;")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parser.add_argument</a:t>
            </a:r>
            <a:r>
              <a:rPr lang="en-US" dirty="0"/>
              <a:t>("-s",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dest</a:t>
            </a:r>
            <a:r>
              <a:rPr lang="en-US" dirty="0"/>
              <a:t>="</a:t>
            </a:r>
            <a:r>
              <a:rPr lang="en-US" dirty="0" err="1"/>
              <a:t>student_starting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default=1,</a:t>
            </a:r>
          </a:p>
          <a:p>
            <a:pPr marL="0" indent="0">
              <a:buNone/>
            </a:pPr>
            <a:r>
              <a:rPr lang="en-US" dirty="0"/>
              <a:t>                        type=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help="STARTING from student number",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metavar</a:t>
            </a:r>
            <a:r>
              <a:rPr lang="en-US" dirty="0"/>
              <a:t>="&lt;STARTING&gt;")</a:t>
            </a:r>
          </a:p>
        </p:txBody>
      </p:sp>
    </p:spTree>
    <p:extLst>
      <p:ext uri="{BB962C8B-B14F-4D97-AF65-F5344CB8AC3E}">
        <p14:creationId xmlns:p14="http://schemas.microsoft.com/office/powerpoint/2010/main" val="3812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student_list</a:t>
            </a:r>
            <a:r>
              <a:rPr lang="en-US" dirty="0"/>
              <a:t> = </a:t>
            </a:r>
            <a:r>
              <a:rPr lang="en-US" dirty="0" err="1"/>
              <a:t>get_student_list</a:t>
            </a:r>
            <a:r>
              <a:rPr lang="en-US" dirty="0"/>
              <a:t>(</a:t>
            </a:r>
            <a:r>
              <a:rPr lang="en-US" dirty="0" err="1"/>
              <a:t>args.student_pattern,args.student_starting</a:t>
            </a:r>
            <a:r>
              <a:rPr lang="en-US" dirty="0"/>
              <a:t>, </a:t>
            </a:r>
            <a:r>
              <a:rPr lang="en-US" dirty="0" err="1"/>
              <a:t>args.student_ending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display_last_logon</a:t>
            </a:r>
            <a:r>
              <a:rPr lang="en-US" dirty="0"/>
              <a:t>(</a:t>
            </a:r>
            <a:r>
              <a:rPr lang="en-US" dirty="0" err="1"/>
              <a:t>student_list,args.l,args.n,args.t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display_monitor</a:t>
            </a:r>
            <a:r>
              <a:rPr lang="en-US" dirty="0"/>
              <a:t>(</a:t>
            </a:r>
            <a:r>
              <a:rPr lang="en-US" dirty="0" err="1"/>
              <a:t>student_list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44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Student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237"/>
            <a:ext cx="8464420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5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##construct last command and grep for the student id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linux_cmd</a:t>
            </a:r>
            <a:r>
              <a:rPr lang="en-US" dirty="0"/>
              <a:t> = "last -</a:t>
            </a:r>
            <a:r>
              <a:rPr lang="en-US" dirty="0" err="1"/>
              <a:t>Fd</a:t>
            </a:r>
            <a:r>
              <a:rPr lang="en-US" dirty="0"/>
              <a:t> " + </a:t>
            </a:r>
            <a:r>
              <a:rPr lang="en-US" dirty="0" err="1"/>
              <a:t>linux_id</a:t>
            </a: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##open a process with the </a:t>
            </a:r>
            <a:r>
              <a:rPr lang="en-US" dirty="0" err="1"/>
              <a:t>linux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dirty="0"/>
              <a:t>        p = </a:t>
            </a:r>
            <a:r>
              <a:rPr lang="en-US" dirty="0" err="1"/>
              <a:t>subprocess.Popen</a:t>
            </a:r>
            <a:r>
              <a:rPr lang="en-US" dirty="0"/>
              <a:t>(</a:t>
            </a:r>
            <a:r>
              <a:rPr lang="en-US" dirty="0" err="1"/>
              <a:t>linux_cmd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=</a:t>
            </a:r>
            <a:r>
              <a:rPr lang="en-US" dirty="0" err="1"/>
              <a:t>subprocess.PIPE</a:t>
            </a:r>
            <a:r>
              <a:rPr lang="en-US" dirty="0"/>
              <a:t>, shell=True)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##assign the output for the command</a:t>
            </a:r>
          </a:p>
          <a:p>
            <a:pPr marL="0" indent="0">
              <a:buNone/>
            </a:pPr>
            <a:r>
              <a:rPr lang="en-US" dirty="0"/>
              <a:t>        (output, err) = </a:t>
            </a:r>
            <a:r>
              <a:rPr lang="en-US" dirty="0" err="1"/>
              <a:t>p.communicate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##wait for the command to complete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p_status</a:t>
            </a:r>
            <a:r>
              <a:rPr lang="en-US" dirty="0"/>
              <a:t> = </a:t>
            </a:r>
            <a:r>
              <a:rPr lang="en-US" dirty="0" err="1"/>
              <a:t>p.wait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##split the output into individual lines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each_output_line</a:t>
            </a:r>
            <a:r>
              <a:rPr lang="en-US" dirty="0"/>
              <a:t> = </a:t>
            </a:r>
            <a:r>
              <a:rPr lang="en-US" dirty="0" err="1"/>
              <a:t>output.splitlines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##go thru each line of output from the last command for the </a:t>
            </a:r>
            <a:r>
              <a:rPr lang="en-US" dirty="0" err="1"/>
              <a:t>linux_id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a_line</a:t>
            </a:r>
            <a:r>
              <a:rPr lang="en-US" dirty="0"/>
              <a:t> in </a:t>
            </a:r>
            <a:r>
              <a:rPr lang="en-US" dirty="0" err="1"/>
              <a:t>each_output_line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##there is an entry for the </a:t>
            </a:r>
            <a:r>
              <a:rPr lang="en-US" dirty="0" err="1"/>
              <a:t>linux</a:t>
            </a:r>
            <a:r>
              <a:rPr lang="en-US" dirty="0"/>
              <a:t> id</a:t>
            </a:r>
          </a:p>
          <a:p>
            <a:pPr marL="0" indent="0">
              <a:buNone/>
            </a:pPr>
            <a:r>
              <a:rPr lang="en-US" dirty="0"/>
              <a:t>                ##report on the latest entry from the last command if </a:t>
            </a:r>
            <a:r>
              <a:rPr lang="en-US" dirty="0" err="1"/>
              <a:t>flag_l</a:t>
            </a:r>
            <a:r>
              <a:rPr lang="en-US" dirty="0"/>
              <a:t> set</a:t>
            </a:r>
          </a:p>
          <a:p>
            <a:pPr marL="0" indent="0">
              <a:buNone/>
            </a:pPr>
            <a:r>
              <a:rPr lang="en-US" dirty="0"/>
              <a:t>                if </a:t>
            </a:r>
            <a:r>
              <a:rPr lang="en-US" dirty="0" err="1"/>
              <a:t>first_line</a:t>
            </a:r>
            <a:r>
              <a:rPr lang="en-US" dirty="0"/>
              <a:t>  :</a:t>
            </a:r>
          </a:p>
          <a:p>
            <a:pPr marL="0" indent="0">
              <a:buNone/>
            </a:pPr>
            <a:r>
              <a:rPr lang="en-US" dirty="0"/>
              <a:t>                    if </a:t>
            </a:r>
            <a:r>
              <a:rPr lang="en-US" dirty="0" err="1"/>
              <a:t>flag_l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                    print(</a:t>
            </a:r>
            <a:r>
              <a:rPr lang="en-US" dirty="0" err="1"/>
              <a:t>a_line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first_line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92" y="1436914"/>
            <a:ext cx="10515600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MONITOR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46244"/>
            <a:ext cx="8972588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Halverson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Communication with Dr. Halverson: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“My goal is to be able to determine which students have logged in, who has been working since the last assignment was assigned, when was the last time a user did anything, etc.  Basically a tool to determine how my students are doing.”  </a:t>
            </a:r>
          </a:p>
        </p:txBody>
      </p:sp>
    </p:spTree>
    <p:extLst>
      <p:ext uri="{BB962C8B-B14F-4D97-AF65-F5344CB8AC3E}">
        <p14:creationId xmlns:p14="http://schemas.microsoft.com/office/powerpoint/2010/main" val="153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infosecchazzy</a:t>
            </a:r>
            <a:r>
              <a:rPr lang="en-US" dirty="0"/>
              <a:t>/CSC842-Security-Tool-Development/cycle1/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Script Name:</a:t>
            </a:r>
          </a:p>
          <a:p>
            <a:pPr marL="0" indent="0">
              <a:buNone/>
            </a:pPr>
            <a:r>
              <a:rPr lang="en-US" dirty="0"/>
              <a:t>	last_logon.py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POWERPOINT Presentation Filename:</a:t>
            </a:r>
          </a:p>
          <a:p>
            <a:pPr marL="0" indent="0">
              <a:buNone/>
            </a:pPr>
            <a:r>
              <a:rPr lang="en-US" dirty="0"/>
              <a:t>	Charles Frank Cycle 1 Presentation	</a:t>
            </a:r>
          </a:p>
        </p:txBody>
      </p:sp>
    </p:spTree>
    <p:extLst>
      <p:ext uri="{BB962C8B-B14F-4D97-AF65-F5344CB8AC3E}">
        <p14:creationId xmlns:p14="http://schemas.microsoft.com/office/powerpoint/2010/main" val="42224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LOGIN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wtmp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Non-ASCII, Binary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of last command from Dr. Halverson:</a:t>
            </a:r>
          </a:p>
          <a:p>
            <a:pPr marL="0" indent="0">
              <a:buNone/>
            </a:pPr>
            <a:r>
              <a:rPr lang="en-US" dirty="0"/>
              <a:t>% last p5*</a:t>
            </a:r>
          </a:p>
          <a:p>
            <a:pPr marL="0" indent="0">
              <a:buNone/>
            </a:pPr>
            <a:r>
              <a:rPr lang="en-US" dirty="0"/>
              <a:t>p501     pts/11       138.247.149.21   Thu Mar 24 19:42   still logged in</a:t>
            </a:r>
          </a:p>
          <a:p>
            <a:pPr marL="0" indent="0">
              <a:buNone/>
            </a:pPr>
            <a:r>
              <a:rPr lang="en-US" dirty="0"/>
              <a:t>p501     pts/14       138.247.149.21   Thu Mar 24 09:37 - 09:41  (00:04)</a:t>
            </a:r>
          </a:p>
          <a:p>
            <a:pPr marL="0" indent="0">
              <a:buNone/>
            </a:pPr>
            <a:r>
              <a:rPr lang="en-US" dirty="0"/>
              <a:t>p501     pts/20       138.247.99.195   Thu Mar 24 07:07 - 08:08  (01:01)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ACTIVITY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 command displays who is logged into and what commands are being executed.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8" y="2858293"/>
            <a:ext cx="10673152" cy="33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89" y="113456"/>
            <a:ext cx="10515600" cy="389884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Options: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4007"/>
            <a:ext cx="10515600" cy="5572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USAGE: </a:t>
            </a:r>
          </a:p>
          <a:p>
            <a:pPr marL="0" indent="0">
              <a:buNone/>
            </a:pPr>
            <a:r>
              <a:rPr lang="en-US" dirty="0"/>
              <a:t>usage: last_logon.py [-h] [-p &lt;PATTERN&gt;] [-s &lt;STARTING&gt;] [-e &lt;ENDING&gt;] [-l]</a:t>
            </a:r>
          </a:p>
          <a:p>
            <a:pPr marL="0" indent="0">
              <a:buNone/>
            </a:pPr>
            <a:r>
              <a:rPr lang="en-US" dirty="0"/>
              <a:t>                     [-n] [-t] [-m]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DSU Linux User Last Logon 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arguments:</a:t>
            </a:r>
          </a:p>
          <a:p>
            <a:pPr marL="0" indent="0">
              <a:buNone/>
            </a:pPr>
            <a:r>
              <a:rPr lang="en-US" dirty="0"/>
              <a:t>  -h, --help            show this help message and exit</a:t>
            </a:r>
          </a:p>
          <a:p>
            <a:pPr marL="0" indent="0">
              <a:buNone/>
            </a:pPr>
            <a:r>
              <a:rPr lang="en-US" dirty="0"/>
              <a:t>  -p &lt;PATTERN&gt;   PATTERN for class</a:t>
            </a:r>
          </a:p>
          <a:p>
            <a:pPr marL="0" indent="0">
              <a:buNone/>
            </a:pPr>
            <a:r>
              <a:rPr lang="en-US" dirty="0"/>
              <a:t>  -s &lt;STARTING&gt;  STARTING from student number</a:t>
            </a:r>
          </a:p>
          <a:p>
            <a:pPr marL="0" indent="0">
              <a:buNone/>
            </a:pPr>
            <a:r>
              <a:rPr lang="en-US" dirty="0"/>
              <a:t>  -e &lt;ENDING&gt;    ENDING with student number</a:t>
            </a:r>
          </a:p>
          <a:p>
            <a:pPr marL="0" indent="0">
              <a:buNone/>
            </a:pPr>
            <a:r>
              <a:rPr lang="en-US" dirty="0"/>
              <a:t>  -l                         Last Logon of students</a:t>
            </a:r>
          </a:p>
          <a:p>
            <a:pPr marL="0" indent="0">
              <a:buNone/>
            </a:pPr>
            <a:r>
              <a:rPr lang="en-US" dirty="0"/>
              <a:t>  -n                       Total Number of Logons</a:t>
            </a:r>
          </a:p>
          <a:p>
            <a:pPr marL="0" indent="0">
              <a:buNone/>
            </a:pPr>
            <a:r>
              <a:rPr lang="en-US" dirty="0"/>
              <a:t>  -t                        Total Amount of Logon Time per student</a:t>
            </a:r>
          </a:p>
          <a:p>
            <a:pPr marL="0" indent="0">
              <a:buNone/>
            </a:pPr>
            <a:r>
              <a:rPr lang="en-US" dirty="0"/>
              <a:t>  -m                      Monitor student activity</a:t>
            </a:r>
          </a:p>
        </p:txBody>
      </p:sp>
    </p:spTree>
    <p:extLst>
      <p:ext uri="{BB962C8B-B14F-4D97-AF65-F5344CB8AC3E}">
        <p14:creationId xmlns:p14="http://schemas.microsoft.com/office/powerpoint/2010/main" val="19032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1623527"/>
            <a:ext cx="10944807" cy="4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1" y="1334278"/>
            <a:ext cx="10328988" cy="51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3" y="1455575"/>
            <a:ext cx="9537495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508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Charles Frank Cycle 1</vt:lpstr>
      <vt:lpstr>Dr. Halverson</vt:lpstr>
      <vt:lpstr>Some Important Info:</vt:lpstr>
      <vt:lpstr>LINUX OS LOGIN LOGGING</vt:lpstr>
      <vt:lpstr>LINUX ACTIVITY MONITORING</vt:lpstr>
      <vt:lpstr>Command Line Options:</vt:lpstr>
      <vt:lpstr>Simple Example</vt:lpstr>
      <vt:lpstr>Another example:</vt:lpstr>
      <vt:lpstr>Final Example:</vt:lpstr>
      <vt:lpstr>In Main:</vt:lpstr>
      <vt:lpstr>More Python:</vt:lpstr>
      <vt:lpstr>Get Student List</vt:lpstr>
      <vt:lpstr>DISPLAY LAST LOGON</vt:lpstr>
      <vt:lpstr>DISPLAY LAST LOGON</vt:lpstr>
      <vt:lpstr>DISPLAY LAST LOGON</vt:lpstr>
      <vt:lpstr>DISPLAY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Frank Cycle 1</dc:title>
  <dc:creator>shavaughn frank</dc:creator>
  <cp:lastModifiedBy>shavaughn frank</cp:lastModifiedBy>
  <cp:revision>24</cp:revision>
  <dcterms:created xsi:type="dcterms:W3CDTF">2016-08-26T20:26:54Z</dcterms:created>
  <dcterms:modified xsi:type="dcterms:W3CDTF">2016-08-27T02:41:09Z</dcterms:modified>
</cp:coreProperties>
</file>