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9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2938-2C79-4184-8E07-18BFB9EA8988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5142-06F2-4B8A-BF12-24A691F2E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Charles Frank Cycle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Continued Project:  Determine Student Activity on Linux Server</a:t>
            </a:r>
          </a:p>
          <a:p>
            <a:endParaRPr lang="en-US" dirty="0"/>
          </a:p>
          <a:p>
            <a:r>
              <a:rPr lang="en-US" dirty="0"/>
              <a:t>Idea: Dr. Halverson, DSU Computer Science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60494" cy="5399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monstu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(1)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6" y="668629"/>
            <a:ext cx="8475030" cy="48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60494" cy="5399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monstu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6" y="539944"/>
            <a:ext cx="8973201" cy="50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" y="103869"/>
            <a:ext cx="11167188" cy="446638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monitor_students.py (daemon)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47" y="629174"/>
            <a:ext cx="11160853" cy="5547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sqllite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sqlite_file</a:t>
            </a:r>
            <a:r>
              <a:rPr lang="en-US" dirty="0"/>
              <a:t> = '/home/</a:t>
            </a:r>
            <a:r>
              <a:rPr lang="en-US" dirty="0" err="1"/>
              <a:t>frankc</a:t>
            </a:r>
            <a:r>
              <a:rPr lang="en-US" dirty="0"/>
              <a:t>/cycle4/</a:t>
            </a:r>
            <a:r>
              <a:rPr lang="en-US" dirty="0" err="1"/>
              <a:t>monstu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conn = sqlite3.connect(</a:t>
            </a:r>
            <a:r>
              <a:rPr lang="en-US" dirty="0" err="1"/>
              <a:t>sqlite_file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sql_command</a:t>
            </a:r>
            <a:r>
              <a:rPr lang="en-US" dirty="0"/>
              <a:t> = "PRAGMA </a:t>
            </a:r>
            <a:r>
              <a:rPr lang="en-US" dirty="0" err="1"/>
              <a:t>journal_mode</a:t>
            </a:r>
            <a:r>
              <a:rPr lang="en-US" dirty="0"/>
              <a:t> = WAL"</a:t>
            </a:r>
          </a:p>
          <a:p>
            <a:pPr marL="0" indent="0">
              <a:buNone/>
            </a:pPr>
            <a:r>
              <a:rPr lang="en-US" dirty="0" err="1"/>
              <a:t>c.execute</a:t>
            </a:r>
            <a:r>
              <a:rPr lang="en-US" dirty="0"/>
              <a:t>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sql_command</a:t>
            </a:r>
            <a:r>
              <a:rPr lang="en-US" dirty="0"/>
              <a:t> = "PRAGMA synchronous = NORMAL"</a:t>
            </a:r>
          </a:p>
          <a:p>
            <a:pPr marL="0" indent="0">
              <a:buNone/>
            </a:pPr>
            <a:r>
              <a:rPr lang="en-US" dirty="0" err="1"/>
              <a:t>c.execute</a:t>
            </a:r>
            <a:r>
              <a:rPr lang="en-US" dirty="0"/>
              <a:t>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733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" y="103869"/>
            <a:ext cx="11167188" cy="446638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monitor_students.py (daemon)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47" y="629174"/>
            <a:ext cx="11160853" cy="5547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#insert the record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sql_command</a:t>
            </a:r>
            <a:r>
              <a:rPr lang="en-US" dirty="0"/>
              <a:t> = """INSERT INTO student(user, </a:t>
            </a:r>
            <a:r>
              <a:rPr lang="en-US" dirty="0" err="1"/>
              <a:t>tty</a:t>
            </a:r>
            <a:r>
              <a:rPr lang="en-US" dirty="0"/>
              <a:t>, host, login, idle, </a:t>
            </a:r>
            <a:r>
              <a:rPr lang="en-US" dirty="0" err="1"/>
              <a:t>jcpu</a:t>
            </a:r>
            <a:r>
              <a:rPr lang="en-US" dirty="0"/>
              <a:t>, </a:t>
            </a:r>
            <a:r>
              <a:rPr lang="en-US" dirty="0" err="1"/>
              <a:t>pcpu</a:t>
            </a:r>
            <a:r>
              <a:rPr lang="en-US" dirty="0"/>
              <a:t>, what, month, day, year) VALUES ('%</a:t>
            </a:r>
            <a:r>
              <a:rPr lang="en-US" dirty="0" err="1"/>
              <a:t>s','%s','%s','%s','%s','%s','%s',"%s",%d,%d,%d</a:t>
            </a:r>
            <a:r>
              <a:rPr lang="en-US" dirty="0"/>
              <a:t>)""" % (</a:t>
            </a:r>
            <a:r>
              <a:rPr lang="en-US" dirty="0" err="1"/>
              <a:t>wf</a:t>
            </a:r>
            <a:r>
              <a:rPr lang="en-US" dirty="0"/>
              <a:t>[0],</a:t>
            </a:r>
            <a:r>
              <a:rPr lang="en-US" dirty="0" err="1"/>
              <a:t>wf</a:t>
            </a:r>
            <a:r>
              <a:rPr lang="en-US" dirty="0"/>
              <a:t>[1],</a:t>
            </a:r>
            <a:r>
              <a:rPr lang="en-US" dirty="0" err="1"/>
              <a:t>wf</a:t>
            </a:r>
            <a:r>
              <a:rPr lang="en-US" dirty="0"/>
              <a:t>[2],</a:t>
            </a:r>
            <a:r>
              <a:rPr lang="en-US" dirty="0" err="1"/>
              <a:t>wf</a:t>
            </a:r>
            <a:r>
              <a:rPr lang="en-US" dirty="0"/>
              <a:t>[3],</a:t>
            </a:r>
            <a:r>
              <a:rPr lang="en-US" dirty="0" err="1"/>
              <a:t>wf</a:t>
            </a:r>
            <a:r>
              <a:rPr lang="en-US" dirty="0"/>
              <a:t>[4],</a:t>
            </a:r>
            <a:r>
              <a:rPr lang="en-US" dirty="0" err="1"/>
              <a:t>wf</a:t>
            </a:r>
            <a:r>
              <a:rPr lang="en-US" dirty="0"/>
              <a:t>[5],</a:t>
            </a:r>
            <a:r>
              <a:rPr lang="en-US" dirty="0" err="1"/>
              <a:t>wf</a:t>
            </a:r>
            <a:r>
              <a:rPr lang="en-US" dirty="0"/>
              <a:t>[6],</a:t>
            </a:r>
            <a:r>
              <a:rPr lang="en-US" dirty="0" err="1"/>
              <a:t>wc,n_month,n_day,n_year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print </a:t>
            </a:r>
            <a:r>
              <a:rPr lang="en-US" dirty="0" err="1"/>
              <a:t>sql_command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c.execute</a:t>
            </a:r>
            <a:r>
              <a:rPr lang="en-US" dirty="0"/>
              <a:t>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conn.commit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691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9" y="121844"/>
            <a:ext cx="11261521" cy="482163"/>
          </a:xfrm>
        </p:spPr>
        <p:txBody>
          <a:bodyPr>
            <a:normAutofit fontScale="90000"/>
          </a:bodyPr>
          <a:lstStyle/>
          <a:p>
            <a:r>
              <a:rPr lang="en-US" dirty="0"/>
              <a:t>mon_stud.py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059" y="687896"/>
            <a:ext cx="11093741" cy="60149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/>
              <a:t>import </a:t>
            </a:r>
            <a:r>
              <a:rPr lang="en-US" sz="3600" dirty="0" err="1"/>
              <a:t>cgi</a:t>
            </a:r>
            <a:r>
              <a:rPr lang="en-US" sz="3600" dirty="0"/>
              <a:t>, </a:t>
            </a:r>
            <a:r>
              <a:rPr lang="en-US" sz="3600" dirty="0" err="1"/>
              <a:t>cgitb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print """</a:t>
            </a:r>
          </a:p>
          <a:p>
            <a:pPr marL="0" indent="0">
              <a:buNone/>
            </a:pPr>
            <a:r>
              <a:rPr lang="en-US" sz="3600" dirty="0"/>
              <a:t>&lt;html&gt;</a:t>
            </a:r>
          </a:p>
          <a:p>
            <a:pPr marL="0" indent="0">
              <a:buNone/>
            </a:pPr>
            <a:r>
              <a:rPr lang="en-US" sz="3600" dirty="0"/>
              <a:t>&lt;body&gt;</a:t>
            </a:r>
          </a:p>
          <a:p>
            <a:pPr marL="0" indent="0">
              <a:buNone/>
            </a:pPr>
            <a:r>
              <a:rPr lang="en-US" sz="3600" dirty="0"/>
              <a:t>&lt;form action="/</a:t>
            </a:r>
            <a:r>
              <a:rPr lang="en-US" sz="3600" dirty="0" err="1"/>
              <a:t>cgi</a:t>
            </a:r>
            <a:r>
              <a:rPr lang="en-US" sz="3600" dirty="0"/>
              <a:t>-bin/display_monitor.py" method="post"&gt;</a:t>
            </a:r>
          </a:p>
          <a:p>
            <a:pPr marL="0" indent="0">
              <a:buNone/>
            </a:pPr>
            <a:r>
              <a:rPr lang="en-US" sz="3600" dirty="0"/>
              <a:t>&lt;h1&gt;STUDENT EDITOR MONITORING&lt;/h1&gt;</a:t>
            </a:r>
          </a:p>
          <a:p>
            <a:pPr marL="0" indent="0">
              <a:buNone/>
            </a:pPr>
            <a:r>
              <a:rPr lang="en-US" sz="3600" dirty="0"/>
              <a:t>&lt;p&gt;Student Range&lt;/p&gt;</a:t>
            </a:r>
          </a:p>
          <a:p>
            <a:pPr marL="0" indent="0">
              <a:buNone/>
            </a:pPr>
            <a:r>
              <a:rPr lang="en-US" sz="3600" dirty="0"/>
              <a:t>Class: &lt;input type="text" name="</a:t>
            </a:r>
            <a:r>
              <a:rPr lang="en-US" sz="3600" dirty="0" err="1"/>
              <a:t>f_class</a:t>
            </a:r>
            <a:r>
              <a:rPr lang="en-US" sz="3600" dirty="0"/>
              <a:t>" required </a:t>
            </a:r>
            <a:r>
              <a:rPr lang="en-US" sz="3600" dirty="0" err="1"/>
              <a:t>maxlength</a:t>
            </a:r>
            <a:r>
              <a:rPr lang="en-US" sz="3600" dirty="0"/>
              <a:t> = "6"&gt;&lt;</a:t>
            </a:r>
            <a:r>
              <a:rPr lang="en-US" sz="3600" dirty="0" err="1"/>
              <a:t>br</a:t>
            </a:r>
            <a:r>
              <a:rPr lang="en-US" sz="3600" dirty="0"/>
              <a:t>&gt;&lt;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Starting Student: &lt;input type="number" name="</a:t>
            </a:r>
            <a:r>
              <a:rPr lang="en-US" sz="3600" dirty="0" err="1"/>
              <a:t>f_starting</a:t>
            </a:r>
            <a:r>
              <a:rPr lang="en-US" sz="3600" dirty="0"/>
              <a:t>" min=0 max=99 value="0" required&gt;&lt;</a:t>
            </a:r>
            <a:r>
              <a:rPr lang="en-US" sz="3600" dirty="0" err="1"/>
              <a:t>br</a:t>
            </a:r>
            <a:r>
              <a:rPr lang="en-US" sz="3600" dirty="0"/>
              <a:t>&gt;&lt;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Ending Student: &lt;input type="number" name="</a:t>
            </a:r>
            <a:r>
              <a:rPr lang="en-US" sz="3600" dirty="0" err="1"/>
              <a:t>f_ending</a:t>
            </a:r>
            <a:r>
              <a:rPr lang="en-US" sz="3600" dirty="0"/>
              <a:t>" min=0 max=99 value="1" required&gt;&lt;</a:t>
            </a:r>
            <a:r>
              <a:rPr lang="en-US" sz="3600" dirty="0" err="1"/>
              <a:t>br</a:t>
            </a:r>
            <a:r>
              <a:rPr lang="en-US" sz="3600" dirty="0"/>
              <a:t>&gt;&lt;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&lt;p&gt;From Date&lt;/p&gt;</a:t>
            </a:r>
          </a:p>
          <a:p>
            <a:pPr marL="0" indent="0">
              <a:buNone/>
            </a:pPr>
            <a:r>
              <a:rPr lang="en-US" sz="3600" dirty="0"/>
              <a:t>Month: &lt;input type="number" name="</a:t>
            </a:r>
            <a:r>
              <a:rPr lang="en-US" sz="3600" dirty="0" err="1"/>
              <a:t>f_month</a:t>
            </a:r>
            <a:r>
              <a:rPr lang="en-US" sz="3600" dirty="0"/>
              <a:t>" min="1" max="12" value="1" required&gt;</a:t>
            </a:r>
          </a:p>
          <a:p>
            <a:pPr marL="0" indent="0">
              <a:buNone/>
            </a:pPr>
            <a:r>
              <a:rPr lang="en-US" sz="3600" dirty="0"/>
              <a:t>Day: &lt;input type="number" name="</a:t>
            </a:r>
            <a:r>
              <a:rPr lang="en-US" sz="3600" dirty="0" err="1"/>
              <a:t>f_day</a:t>
            </a:r>
            <a:r>
              <a:rPr lang="en-US" sz="3600" dirty="0"/>
              <a:t>" min="1" max="32" value="1" required&gt;</a:t>
            </a:r>
          </a:p>
          <a:p>
            <a:pPr marL="0" indent="0">
              <a:buNone/>
            </a:pPr>
            <a:r>
              <a:rPr lang="en-US" sz="3600" dirty="0"/>
              <a:t>Year: &lt;input type="number" name="</a:t>
            </a:r>
            <a:r>
              <a:rPr lang="en-US" sz="3600" dirty="0" err="1"/>
              <a:t>f_year</a:t>
            </a:r>
            <a:r>
              <a:rPr lang="en-US" sz="3600" dirty="0"/>
              <a:t>" min="0" max="99" value="16" required&gt;&lt;</a:t>
            </a:r>
            <a:r>
              <a:rPr lang="en-US" sz="3600" dirty="0" err="1"/>
              <a:t>br</a:t>
            </a:r>
            <a:r>
              <a:rPr lang="en-US" sz="3600" dirty="0"/>
              <a:t>&gt;&lt;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&lt;input type="submit"&gt;</a:t>
            </a:r>
          </a:p>
          <a:p>
            <a:pPr marL="0" indent="0">
              <a:buNone/>
            </a:pPr>
            <a:r>
              <a:rPr lang="en-US" sz="3600" dirty="0"/>
              <a:t>&lt;/form&gt;</a:t>
            </a:r>
          </a:p>
          <a:p>
            <a:pPr marL="0" indent="0">
              <a:buNone/>
            </a:pPr>
            <a:r>
              <a:rPr lang="en-US" sz="3600" dirty="0"/>
              <a:t>&lt;/body&gt;</a:t>
            </a:r>
          </a:p>
          <a:p>
            <a:pPr marL="0" indent="0">
              <a:buNone/>
            </a:pPr>
            <a:r>
              <a:rPr lang="en-US" sz="3600" dirty="0"/>
              <a:t>&lt;/html&gt;</a:t>
            </a:r>
          </a:p>
          <a:p>
            <a:pPr marL="0" indent="0">
              <a:buNone/>
            </a:pPr>
            <a:r>
              <a:rPr lang="en-US" sz="3600" dirty="0"/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20120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" y="147011"/>
            <a:ext cx="11118908" cy="582831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display_monitor.py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92" y="855677"/>
            <a:ext cx="11118908" cy="5553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#Create instance of </a:t>
            </a:r>
            <a:r>
              <a:rPr lang="en-US" dirty="0" err="1"/>
              <a:t>FieldStorage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form = </a:t>
            </a:r>
            <a:r>
              <a:rPr lang="en-US" dirty="0" err="1"/>
              <a:t>cgi.FieldStorage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data from fields</a:t>
            </a:r>
          </a:p>
          <a:p>
            <a:pPr marL="0" indent="0">
              <a:buNone/>
            </a:pPr>
            <a:r>
              <a:rPr lang="en-US" dirty="0"/>
              <a:t>pattern =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f_class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starting 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f_starting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ending 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f_ending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month 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f_month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day 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f_day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year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form.getvalue</a:t>
            </a:r>
            <a:r>
              <a:rPr lang="en-US" dirty="0"/>
              <a:t>('</a:t>
            </a:r>
            <a:r>
              <a:rPr lang="en-US" dirty="0" err="1"/>
              <a:t>f_year</a:t>
            </a:r>
            <a:r>
              <a:rPr lang="en-US" dirty="0"/>
              <a:t>'))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#construct and execute </a:t>
            </a:r>
            <a:r>
              <a:rPr lang="en-US" dirty="0" err="1"/>
              <a:t>sql</a:t>
            </a:r>
            <a:r>
              <a:rPr lang="en-US" dirty="0"/>
              <a:t> select statement</a:t>
            </a:r>
          </a:p>
          <a:p>
            <a:pPr marL="0" indent="0">
              <a:buNone/>
            </a:pPr>
            <a:r>
              <a:rPr lang="en-US" dirty="0" err="1"/>
              <a:t>sql_command</a:t>
            </a:r>
            <a:r>
              <a:rPr lang="en-US" dirty="0"/>
              <a:t> = "SELECT * FROM student WHERE user BETWEEN '%s' AND '%s' AND month &gt;= %d AND day &gt;= %d and year &gt;= %d" % (</a:t>
            </a:r>
            <a:r>
              <a:rPr lang="en-US" dirty="0" err="1"/>
              <a:t>from_stud,to_stud,month,day,year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c.execute</a:t>
            </a:r>
            <a:r>
              <a:rPr lang="en-US" dirty="0"/>
              <a:t>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2" y="79899"/>
            <a:ext cx="10515600" cy="1325563"/>
          </a:xfrm>
        </p:spPr>
        <p:txBody>
          <a:bodyPr/>
          <a:lstStyle/>
          <a:p>
            <a:r>
              <a:rPr lang="en-US" dirty="0"/>
              <a:t>Display_monitor.py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03" y="1493240"/>
            <a:ext cx="11127297" cy="5075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#go thru each row</a:t>
            </a:r>
          </a:p>
          <a:p>
            <a:pPr marL="0" indent="0">
              <a:buNone/>
            </a:pPr>
            <a:r>
              <a:rPr lang="en-US" dirty="0"/>
              <a:t>for row in </a:t>
            </a:r>
            <a:r>
              <a:rPr lang="en-US" dirty="0" err="1"/>
              <a:t>all_rows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 #if there is an editor in the activity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editor_found</a:t>
            </a:r>
            <a:r>
              <a:rPr lang="en-US" dirty="0"/>
              <a:t>(row[7]) :     </a:t>
            </a:r>
          </a:p>
          <a:p>
            <a:pPr marL="0" indent="0">
              <a:buNone/>
            </a:pPr>
            <a:r>
              <a:rPr lang="en-US" dirty="0"/>
              <a:t>        print "&lt;</a:t>
            </a:r>
            <a:r>
              <a:rPr lang="en-US" dirty="0" err="1"/>
              <a:t>tr</a:t>
            </a:r>
            <a:r>
              <a:rPr lang="en-US" dirty="0"/>
              <a:t>&gt;"</a:t>
            </a:r>
          </a:p>
          <a:p>
            <a:pPr marL="0" indent="0">
              <a:buNone/>
            </a:pPr>
            <a:r>
              <a:rPr lang="en-US" dirty="0"/>
              <a:t>        #go thru and add the field into the table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range(0,8) :</a:t>
            </a:r>
          </a:p>
          <a:p>
            <a:pPr marL="0" indent="0">
              <a:buNone/>
            </a:pPr>
            <a:r>
              <a:rPr lang="en-US" dirty="0"/>
              <a:t>            cell = "&lt;td&gt;" + row[</a:t>
            </a:r>
            <a:r>
              <a:rPr lang="en-US" dirty="0" err="1"/>
              <a:t>i</a:t>
            </a:r>
            <a:r>
              <a:rPr lang="en-US" dirty="0"/>
              <a:t>] + "&lt;/td&gt;" </a:t>
            </a:r>
          </a:p>
          <a:p>
            <a:pPr marL="0" indent="0">
              <a:buNone/>
            </a:pPr>
            <a:r>
              <a:rPr lang="en-US" dirty="0"/>
              <a:t>            print cell</a:t>
            </a:r>
          </a:p>
          <a:p>
            <a:pPr marL="0" indent="0">
              <a:buNone/>
            </a:pPr>
            <a:r>
              <a:rPr lang="en-US" dirty="0"/>
              <a:t>        print "&lt;/</a:t>
            </a:r>
            <a:r>
              <a:rPr lang="en-US" dirty="0" err="1"/>
              <a:t>tr</a:t>
            </a:r>
            <a:r>
              <a:rPr lang="en-US" dirty="0"/>
              <a:t>&gt;"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Cycle1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Suggestions – THX!</a:t>
            </a:r>
          </a:p>
          <a:p>
            <a:pPr marL="0" indent="0">
              <a:buNone/>
            </a:pPr>
            <a:r>
              <a:rPr lang="en-US" dirty="0"/>
              <a:t>I am a little disorganized.  I should construct a check list.</a:t>
            </a:r>
          </a:p>
          <a:p>
            <a:pPr marL="0" indent="0">
              <a:buNone/>
            </a:pPr>
            <a:r>
              <a:rPr lang="en-US" dirty="0"/>
              <a:t>Three main themes:</a:t>
            </a:r>
          </a:p>
          <a:p>
            <a:r>
              <a:rPr lang="en-US" dirty="0"/>
              <a:t>DAEMON</a:t>
            </a:r>
          </a:p>
          <a:p>
            <a:r>
              <a:rPr lang="en-US" dirty="0"/>
              <a:t>PARAMETERS CONFUSING</a:t>
            </a:r>
          </a:p>
          <a:p>
            <a:r>
              <a:rPr lang="en-US" dirty="0"/>
              <a:t>USE A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Cycle1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script to record student activity that executes infinitely and updates a SQLITE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CGI (Common Gateway Interface) Python scripts to:</a:t>
            </a:r>
          </a:p>
          <a:p>
            <a:r>
              <a:rPr lang="en-US" dirty="0"/>
              <a:t>Allow user to search for information</a:t>
            </a:r>
          </a:p>
          <a:p>
            <a:r>
              <a:rPr lang="en-US" dirty="0"/>
              <a:t>Produce dynamic HTML generated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12"/>
            <a:ext cx="12192000" cy="65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6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65314"/>
            <a:ext cx="11120534" cy="1112190"/>
          </a:xfrm>
        </p:spPr>
        <p:txBody>
          <a:bodyPr/>
          <a:lstStyle/>
          <a:p>
            <a:r>
              <a:rPr lang="en-US" dirty="0"/>
              <a:t>Last Logon Search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6" y="1073020"/>
            <a:ext cx="9974424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5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96678"/>
            <a:ext cx="11160853" cy="708666"/>
          </a:xfrm>
        </p:spPr>
        <p:txBody>
          <a:bodyPr/>
          <a:lstStyle/>
          <a:p>
            <a:r>
              <a:rPr lang="en-US" dirty="0"/>
              <a:t>Last Logon Results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722538"/>
            <a:ext cx="11643747" cy="59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" y="96678"/>
            <a:ext cx="11160853" cy="708666"/>
          </a:xfrm>
        </p:spPr>
        <p:txBody>
          <a:bodyPr/>
          <a:lstStyle/>
          <a:p>
            <a:r>
              <a:rPr lang="en-US" dirty="0"/>
              <a:t>Last Logon Results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" y="742941"/>
            <a:ext cx="11643924" cy="59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65315"/>
            <a:ext cx="11120534" cy="541175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Editing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606490"/>
            <a:ext cx="11793893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6" y="65315"/>
            <a:ext cx="11120534" cy="547081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Editing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" y="612396"/>
            <a:ext cx="11829954" cy="62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653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Charles Frank Cycle 4</vt:lpstr>
      <vt:lpstr>Cycle1 Suggestions</vt:lpstr>
      <vt:lpstr>Cycle1 Suggestions</vt:lpstr>
      <vt:lpstr>Some Important Info:</vt:lpstr>
      <vt:lpstr>Last Logon Search</vt:lpstr>
      <vt:lpstr>Last Logon Results (1)</vt:lpstr>
      <vt:lpstr>Last Logon Results (2)</vt:lpstr>
      <vt:lpstr>Student Editing Search</vt:lpstr>
      <vt:lpstr>Student Editing Results</vt:lpstr>
      <vt:lpstr>monstu db (1)</vt:lpstr>
      <vt:lpstr>monstu db (2)</vt:lpstr>
      <vt:lpstr>monitor_students.py (daemon) (1)</vt:lpstr>
      <vt:lpstr>monitor_students.py (daemon) (2)</vt:lpstr>
      <vt:lpstr>mon_stud.py</vt:lpstr>
      <vt:lpstr>display_monitor.py (1)</vt:lpstr>
      <vt:lpstr>Display_monitor.py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Frank Cycle 1</dc:title>
  <dc:creator>shavaughn frank</dc:creator>
  <cp:lastModifiedBy>shavaughn frank</cp:lastModifiedBy>
  <cp:revision>35</cp:revision>
  <dcterms:created xsi:type="dcterms:W3CDTF">2016-08-26T20:26:54Z</dcterms:created>
  <dcterms:modified xsi:type="dcterms:W3CDTF">2016-09-12T01:02:43Z</dcterms:modified>
</cp:coreProperties>
</file>