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C58E4C-477E-CB6E-FD7E-49B7DFD8E6D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E5ACEE-74E7-3529-EA1E-A42B7A12C35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DDDCAA-B975-9C8E-1B9B-88C5F15D4C3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5CCCDC-1688-AC22-F245-014C606FBFF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68BA3-78A0-3F1F-AC12-9478693E5D64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6363DD-8E1A-E379-674D-DF9CAF46FF9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E23574-297C-3FE4-14EB-20ED78D1789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F87793-8E4B-ADCB-11FF-B8F3B2D70C5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67D5CB-1685-CCB7-E18A-BAEF036E6ED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691D67-495A-044E-706A-EA7C3FCAE57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3FA86-B017-E5FB-7992-8D31E3CA95C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3F512E-AE70-0C1B-3B47-4447883C55A8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3BD27E-E8C5-E422-6DF3-AAF777E6E1B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CCD7DB-A106-BDDE-5FB8-B3047297B62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edium.com/@redfanatic7/guide-to-pivoting-using-ligolo-ng-efd36b290f16" TargetMode="External"/><Relationship Id="rId4" Type="http://schemas.openxmlformats.org/officeDocument/2006/relationships/hyperlink" Target="https://www.hackingarticles.in/a-detailed-guide-on-ligolo-ng/" TargetMode="External"/><Relationship Id="rId5" Type="http://schemas.openxmlformats.org/officeDocument/2006/relationships/hyperlink" Target="https://github.com/nicocha30/ligolo-ng/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linkedin.com/in/infosecvarun3" TargetMode="External"/><Relationship Id="rId4" Type="http://schemas.openxmlformats.org/officeDocument/2006/relationships/hyperlink" Target="https://t.me/infosecvarun3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nicocha30/ligolo-ng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Ligolo-ng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By Varun Sharma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0963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Security Considerations</a:t>
            </a:r>
            <a:endParaRPr/>
          </a:p>
        </p:txBody>
      </p:sp>
      <p:sp>
        <p:nvSpPr>
          <p:cNvPr id="164146270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Ethical Use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Ensure proper authorization before using Ligolo-ng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Detection Evasion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Techniques to minimize detection by security systems.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3211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Benefits</a:t>
            </a:r>
            <a:endParaRPr/>
          </a:p>
        </p:txBody>
      </p:sp>
      <p:sp>
        <p:nvSpPr>
          <p:cNvPr id="9361975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Efficient and easier than SOCKS proxies.</a:t>
            </a:r>
            <a:endParaRPr/>
          </a:p>
          <a:p>
            <a:pPr>
              <a:defRPr/>
            </a:pPr>
            <a:r>
              <a:rPr/>
              <a:t>TLS for secure communication with options for automatic certificate management through Let’s Encrypt</a:t>
            </a:r>
            <a:endParaRPr/>
          </a:p>
          <a:p>
            <a:pPr>
              <a:defRPr/>
            </a:pPr>
            <a:r>
              <a:rPr/>
              <a:t>The agent file runs without elevated privileges</a:t>
            </a:r>
            <a:endParaRPr/>
          </a:p>
          <a:p>
            <a:pPr>
              <a:defRPr/>
            </a:pPr>
            <a:r>
              <a:rPr/>
              <a:t>Dynamic Port forwarding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9098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Demo</a:t>
            </a:r>
            <a:endParaRPr/>
          </a:p>
        </p:txBody>
      </p:sp>
      <p:sp>
        <p:nvSpPr>
          <p:cNvPr id="16737377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41749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Other Alternatives Tools</a:t>
            </a:r>
            <a:endParaRPr/>
          </a:p>
        </p:txBody>
      </p:sp>
      <p:sp>
        <p:nvSpPr>
          <p:cNvPr id="17609071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Chisel – Moderate Reliability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SSHuttle – Primarily for TCP protocol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0154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39238818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medium.com/@redfanatic7/guide-to-pivoting-using-ligolo-ng-efd36b290f16"/>
              </a:rPr>
              <a:t>https://medium.com/@redfanatic7/guide-to-pivoting-using-ligolo-ng-efd36b290f16</a:t>
            </a:r>
            <a:endParaRPr/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www.hackingarticles.in/a-detailed-guide-on-ligolo-ng/"/>
              </a:rPr>
              <a:t>https://www.hackingarticles.in/a-detailed-guide-on-ligolo-ng/</a:t>
            </a:r>
            <a:endParaRPr/>
          </a:p>
          <a:p>
            <a:pPr>
              <a:defRPr/>
            </a:pP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5" tooltip="https://github.com/nicocha30/ligolo-ng/"/>
              </a:rPr>
              <a:t>https://github.com/nicocha30/ligolo-ng/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8602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Q&amp;A</a:t>
            </a:r>
            <a:endParaRPr/>
          </a:p>
        </p:txBody>
      </p:sp>
      <p:sp>
        <p:nvSpPr>
          <p:cNvPr id="3493619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Thank you</a:t>
            </a:r>
            <a:endParaRPr/>
          </a:p>
        </p:txBody>
      </p:sp>
      <p:pic>
        <p:nvPicPr>
          <p:cNvPr id="1635377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12000" y="2228850"/>
            <a:ext cx="5895705" cy="3948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1570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WhoamI?</a:t>
            </a:r>
            <a:endParaRPr/>
          </a:p>
        </p:txBody>
      </p:sp>
      <p:sp>
        <p:nvSpPr>
          <p:cNvPr id="200811486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 am 6+ years experience in Application Security.Currently working as Senior in Accenture Security</a:t>
            </a:r>
            <a:endParaRPr/>
          </a:p>
          <a:p>
            <a:pPr>
              <a:defRPr/>
            </a:pPr>
            <a:r>
              <a:rPr/>
              <a:t>Previously worked with KPMG and EY</a:t>
            </a:r>
            <a:endParaRPr/>
          </a:p>
          <a:p>
            <a:pPr>
              <a:defRPr/>
            </a:pPr>
            <a:r>
              <a:rPr/>
              <a:t>Worked on Application Security.Mainly worked on Web Application and Infrastructure Penetration Testing.</a:t>
            </a:r>
            <a:endParaRPr/>
          </a:p>
          <a:p>
            <a:pPr>
              <a:defRPr/>
            </a:pPr>
            <a:r>
              <a:rPr u="sng">
                <a:solidFill>
                  <a:schemeClr val="hlink"/>
                </a:solidFill>
                <a:hlinkClick r:id="rId3" tooltip="https://www.linkedin.com/in/infosecvarun3"/>
              </a:rPr>
              <a:t>linkedin.com/in/infosecvarun3</a:t>
            </a:r>
            <a:endParaRPr/>
          </a:p>
          <a:p>
            <a:pPr>
              <a:defRPr/>
            </a:pPr>
            <a:r>
              <a:rPr u="sng">
                <a:hlinkClick r:id="rId4" tooltip="https://t.me/infosecvarun3"/>
              </a:rPr>
              <a:t>https://t.me/infosecvarun3</a:t>
            </a:r>
            <a:endParaRPr/>
          </a:p>
          <a:p>
            <a:pPr>
              <a:defRPr/>
            </a:pPr>
            <a:r>
              <a:rPr/>
              <a:t>eJPT,eWAPT,eWPTv2,CRTP and OSCP(ongoing)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81858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968653" y="274638"/>
            <a:ext cx="8719038" cy="1143000"/>
          </a:xfrm>
        </p:spPr>
        <p:txBody>
          <a:bodyPr/>
          <a:lstStyle/>
          <a:p>
            <a:pPr algn="l">
              <a:defRPr/>
            </a:pPr>
            <a:r>
              <a:rPr/>
              <a:t>Ligolo-ng</a:t>
            </a:r>
            <a:endParaRPr/>
          </a:p>
        </p:txBody>
      </p:sp>
      <p:sp>
        <p:nvSpPr>
          <p:cNvPr id="135709909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Ligolo-ng is a lightweight and efficient tool designed to enable penetration testers to establish tunnels through reverse TCP/TLS connections, employing a tun interface. Noteworthy features include its GO-coded nature, VPN-like behavior, customizable proxy, and agents in GO.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2024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Key Features</a:t>
            </a:r>
            <a:endParaRPr/>
          </a:p>
        </p:txBody>
      </p:sp>
      <p:sp>
        <p:nvSpPr>
          <p:cNvPr id="105446789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TCP/UDP Tunneling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Supports both protocols for versatile connections.</a:t>
            </a:r>
            <a:endParaRPr/>
          </a:p>
          <a:p>
            <a:pPr>
              <a:defRPr/>
            </a:pPr>
            <a:r>
              <a:rPr/>
              <a:t>Ease of Use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Simple setup and user-friendly interface.</a:t>
            </a:r>
            <a:endParaRPr/>
          </a:p>
          <a:p>
            <a:pPr>
              <a:defRPr/>
            </a:pPr>
            <a:r>
              <a:rPr/>
              <a:t>Reverse Shell Capabilities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Allows secure connections to compromised hosts.</a:t>
            </a:r>
            <a:endParaRPr/>
          </a:p>
          <a:p>
            <a:pPr>
              <a:defRPr/>
            </a:pPr>
            <a:r>
              <a:rPr/>
              <a:t>Port Forwarding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Forwards remote ports to local machines.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3594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Installation</a:t>
            </a:r>
            <a:endParaRPr/>
          </a:p>
        </p:txBody>
      </p:sp>
      <p:sp>
        <p:nvSpPr>
          <p:cNvPr id="16073290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Prerequisites</a:t>
            </a:r>
            <a:endParaRPr/>
          </a:p>
          <a:p>
            <a:pPr>
              <a:defRPr/>
            </a:pPr>
            <a:r>
              <a:rPr/>
              <a:t>Go installed on system.</a:t>
            </a:r>
            <a:endParaRPr/>
          </a:p>
          <a:p>
            <a:pPr>
              <a:defRPr/>
            </a:pPr>
            <a:r>
              <a:rPr/>
              <a:t>Installation Steps</a:t>
            </a:r>
            <a:endParaRPr/>
          </a:p>
          <a:p>
            <a:pPr>
              <a:defRPr/>
            </a:pPr>
            <a:r>
              <a:rPr/>
              <a:t>On Kali 2024.2 or later</a:t>
            </a:r>
            <a:endParaRPr/>
          </a:p>
          <a:p>
            <a:pPr>
              <a:defRPr/>
            </a:pPr>
            <a:r>
              <a:rPr/>
              <a:t>apt install ligolo-ng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Or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Clone the repository: </a:t>
            </a:r>
            <a:r>
              <a:rPr lang="en-US" sz="2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hub.com/nicocha30/ligolo-ng"/>
              </a:rPr>
              <a:t>https://github.com/nicocha30/ligolo-ng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Navigate to the directory and build: go build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1833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Ligolo-proxy </a:t>
            </a:r>
            <a:endParaRPr/>
          </a:p>
        </p:txBody>
      </p:sp>
      <p:sp>
        <p:nvSpPr>
          <p:cNvPr id="9004028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296436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64136" y="2624301"/>
            <a:ext cx="86010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104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On victim box</a:t>
            </a:r>
            <a:endParaRPr/>
          </a:p>
        </p:txBody>
      </p:sp>
      <p:sp>
        <p:nvSpPr>
          <p:cNvPr id="11617705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75314678" name="github release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023200" y="1933200"/>
            <a:ext cx="8222400" cy="424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86615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Basic commands</a:t>
            </a:r>
            <a:endParaRPr/>
          </a:p>
        </p:txBody>
      </p:sp>
      <p:sp>
        <p:nvSpPr>
          <p:cNvPr id="194106848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Starting a Listener</a:t>
            </a:r>
            <a:endParaRPr/>
          </a:p>
          <a:p>
            <a:pPr>
              <a:defRPr/>
            </a:pPr>
            <a:r>
              <a:rPr/>
              <a:t>Command: ./ligolo-ng –l [port]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Connecting to a Remote Host</a:t>
            </a:r>
            <a:endParaRPr/>
          </a:p>
          <a:p>
            <a:pPr>
              <a:defRPr/>
            </a:pPr>
            <a:r>
              <a:rPr/>
              <a:t>Command: ./ligolo-ng –r [remote host] –p [port]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4829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Use Cases</a:t>
            </a:r>
            <a:endParaRPr/>
          </a:p>
        </p:txBody>
      </p:sp>
      <p:sp>
        <p:nvSpPr>
          <p:cNvPr id="15410492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Penetration Testing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Helps testers to access internal networks securely.</a:t>
            </a:r>
            <a:endParaRPr/>
          </a:p>
          <a:p>
            <a:pPr>
              <a:defRPr/>
            </a:pPr>
            <a:r>
              <a:rPr/>
              <a:t>Bypassing Network Restrictions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Useful in restricted environments</a:t>
            </a:r>
            <a:endParaRPr/>
          </a:p>
          <a:p>
            <a:pPr>
              <a:defRPr/>
            </a:pPr>
            <a:r>
              <a:rPr/>
              <a:t>Reverse shells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Provides secure shells for remote access.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2024-10-26T05:47:52Z</dcterms:modified>
  <cp:category/>
  <cp:contentStatus/>
  <cp:version/>
</cp:coreProperties>
</file>