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8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19C6D-2448-FA49-B72B-97BB2802E0D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827E-C56F-3143-98A8-2AFA5D02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Multiplication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Siddharth Saraph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matrix representation? Maybe there are better ways to represent sparse matrices than Coordinate List format.</a:t>
            </a:r>
          </a:p>
          <a:p>
            <a:r>
              <a:rPr lang="en-US" dirty="0" err="1" smtClean="0"/>
              <a:t>Strassen’s</a:t>
            </a:r>
            <a:r>
              <a:rPr lang="en-US" dirty="0" smtClean="0"/>
              <a:t> algorithm? O(n</a:t>
            </a:r>
            <a:r>
              <a:rPr lang="en-US" baseline="30000" dirty="0" smtClean="0"/>
              <a:t>2.8</a:t>
            </a:r>
            <a:r>
              <a:rPr lang="en-US" dirty="0" smtClean="0"/>
              <a:t>), benefits of about 10% with matrix dimensions of few thousand.</a:t>
            </a:r>
          </a:p>
          <a:p>
            <a:r>
              <a:rPr lang="en-US" dirty="0" smtClean="0"/>
              <a:t>Use a different algorithm?</a:t>
            </a:r>
          </a:p>
          <a:p>
            <a:r>
              <a:rPr lang="en-US" dirty="0" smtClean="0"/>
              <a:t>Use a different platform? Spark?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happened to the enormous matrices?</a:t>
            </a:r>
          </a:p>
          <a:p>
            <a:r>
              <a:rPr lang="en-US" dirty="0" smtClean="0"/>
              <a:t>From </a:t>
            </a:r>
            <a:r>
              <a:rPr lang="en-US" smtClean="0"/>
              <a:t>my project, </a:t>
            </a:r>
            <a:r>
              <a:rPr lang="en-US" dirty="0" smtClean="0"/>
              <a:t>I do not think </a:t>
            </a:r>
            <a:r>
              <a:rPr lang="en-US" dirty="0" err="1" smtClean="0"/>
              <a:t>Hadoop</a:t>
            </a:r>
            <a:r>
              <a:rPr lang="en-US" dirty="0" smtClean="0"/>
              <a:t> is a practical choice for implementing matrix multiplication. </a:t>
            </a:r>
          </a:p>
          <a:p>
            <a:r>
              <a:rPr lang="en-US" dirty="0" smtClean="0"/>
              <a:t>I did not find any implementations of matrix multiplication in </a:t>
            </a:r>
            <a:r>
              <a:rPr lang="en-US" dirty="0" err="1" smtClean="0"/>
              <a:t>Hadoop</a:t>
            </a:r>
            <a:r>
              <a:rPr lang="en-US" dirty="0" smtClean="0"/>
              <a:t> that provide significant benefit over local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2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 are very practical: sciences, engineering, statistics, etc.</a:t>
            </a:r>
          </a:p>
          <a:p>
            <a:r>
              <a:rPr lang="en-US" dirty="0" smtClean="0"/>
              <a:t>Multiplication is a fundamental nontrivial matrix operation.</a:t>
            </a:r>
          </a:p>
          <a:p>
            <a:r>
              <a:rPr lang="en-US" dirty="0" smtClean="0"/>
              <a:t>Simpler than something like matrix inversion (although the time complexity is the same).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5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Some people want to use enormous matrices. Cannot be handled on one machine</a:t>
            </a:r>
          </a:p>
          <a:p>
            <a:r>
              <a:rPr lang="en-US" dirty="0" smtClean="0"/>
              <a:t>Take advantage of map-reduce parallelism to approach this problem.</a:t>
            </a:r>
          </a:p>
          <a:p>
            <a:r>
              <a:rPr lang="en-US" dirty="0" smtClean="0"/>
              <a:t>Heuristics:</a:t>
            </a:r>
          </a:p>
          <a:p>
            <a:pPr lvl="1"/>
            <a:r>
              <a:rPr lang="en-US" dirty="0" smtClean="0"/>
              <a:t>10,000x10,000: 100,000,000 entries</a:t>
            </a:r>
          </a:p>
          <a:p>
            <a:pPr lvl="1"/>
            <a:r>
              <a:rPr lang="en-US" dirty="0" smtClean="0"/>
              <a:t>100,000x100,000: 10,000,000,000 entries</a:t>
            </a:r>
          </a:p>
          <a:p>
            <a:r>
              <a:rPr lang="en-US" dirty="0" smtClean="0"/>
              <a:t>In practice: sparse </a:t>
            </a:r>
            <a:r>
              <a:rPr lang="en-US" dirty="0"/>
              <a:t>m</a:t>
            </a:r>
            <a:r>
              <a:rPr lang="en-US" dirty="0" smtClean="0"/>
              <a:t>atrices.</a:t>
            </a:r>
          </a:p>
        </p:txBody>
      </p:sp>
    </p:spTree>
    <p:extLst>
      <p:ext uri="{BB962C8B-B14F-4D97-AF65-F5344CB8AC3E}">
        <p14:creationId xmlns:p14="http://schemas.microsoft.com/office/powerpoint/2010/main" val="4354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Matrix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a matrix for input to a map-reduce job?</a:t>
            </a:r>
          </a:p>
          <a:p>
            <a:r>
              <a:rPr lang="en-US" dirty="0" smtClean="0"/>
              <a:t>Convenient for sparse matrices: “Coordinate list format.”</a:t>
            </a:r>
            <a:endParaRPr lang="en-US" dirty="0"/>
          </a:p>
          <a:p>
            <a:r>
              <a:rPr lang="en-US" dirty="0" smtClean="0"/>
              <a:t>(row index, col index, value). (Board).</a:t>
            </a:r>
          </a:p>
          <a:p>
            <a:r>
              <a:rPr lang="en-US" dirty="0" smtClean="0"/>
              <a:t>Omit entries with value 0.</a:t>
            </a:r>
          </a:p>
          <a:p>
            <a:r>
              <a:rPr lang="en-US" dirty="0" smtClean="0"/>
              <a:t>Entries can be in an arbitrary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Map Reduce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“</a:t>
            </a:r>
            <a:r>
              <a:rPr lang="en-US" dirty="0" err="1" smtClean="0"/>
              <a:t>entrywise</a:t>
            </a:r>
            <a:r>
              <a:rPr lang="en-US" dirty="0" smtClean="0"/>
              <a:t>” method.</a:t>
            </a:r>
          </a:p>
          <a:p>
            <a:r>
              <a:rPr lang="en-US" dirty="0" smtClean="0"/>
              <a:t>Various related block methods: matrices are partitioned into smaller blocks, and logically processed as blocks. An excess of notation and indices to keep track of, easy to get lost.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Map Reduce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Chalkboard.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Java, not </a:t>
            </a:r>
            <a:r>
              <a:rPr lang="en-US" dirty="0" err="1" smtClean="0"/>
              <a:t>Hadoop</a:t>
            </a:r>
            <a:r>
              <a:rPr lang="en-US" dirty="0" smtClean="0"/>
              <a:t> streaming. Why?</a:t>
            </a:r>
          </a:p>
          <a:p>
            <a:pPr lvl="1"/>
            <a:r>
              <a:rPr lang="en-US" dirty="0" smtClean="0"/>
              <a:t>Seemed like a more complex project that would require more control. </a:t>
            </a:r>
          </a:p>
          <a:p>
            <a:pPr lvl="1"/>
            <a:r>
              <a:rPr lang="en-US" dirty="0" smtClean="0"/>
              <a:t>Custom Key and Value classes.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/>
              <a:t>P</a:t>
            </a:r>
            <a:r>
              <a:rPr lang="en-US" dirty="0" err="1" smtClean="0"/>
              <a:t>artitioner</a:t>
            </a:r>
            <a:r>
              <a:rPr lang="en-US" dirty="0" smtClean="0"/>
              <a:t> class for the block method, for distributing keys to reducers. </a:t>
            </a:r>
          </a:p>
          <a:p>
            <a:pPr lvl="1"/>
            <a:r>
              <a:rPr lang="en-US" dirty="0" smtClean="0"/>
              <a:t>Learn java.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Random matrix generator: row dimension, column dimension, density. Doubles in (-1000, 1000).</a:t>
            </a:r>
          </a:p>
          <a:p>
            <a:r>
              <a:rPr lang="en-US" sz="2700" dirty="0" smtClean="0"/>
              <a:t>Many parameters to vary: matrix dimensions, double max, number of splits, number of reducers, density of matrix</a:t>
            </a:r>
            <a:endParaRPr lang="en-US" sz="2700" dirty="0" smtClean="0"/>
          </a:p>
          <a:p>
            <a:r>
              <a:rPr lang="en-US" sz="2700" dirty="0" smtClean="0"/>
              <a:t>Sparse 1000x1000, .1, 6 splits, 12 reducers, 2.9MB: </a:t>
            </a:r>
          </a:p>
          <a:p>
            <a:pPr lvl="1"/>
            <a:r>
              <a:rPr lang="en-US" sz="2700" dirty="0" smtClean="0"/>
              <a:t>5 minutes</a:t>
            </a:r>
          </a:p>
          <a:p>
            <a:r>
              <a:rPr lang="en-US" sz="2700" dirty="0" smtClean="0"/>
              <a:t>Sparse 5000x5000, .1, 20 splits, 20 reducers, 73MB:</a:t>
            </a:r>
          </a:p>
          <a:p>
            <a:pPr lvl="1"/>
            <a:r>
              <a:rPr lang="en-US" sz="2700" dirty="0" smtClean="0"/>
              <a:t>&gt; 1 Hour</a:t>
            </a:r>
          </a:p>
        </p:txBody>
      </p:sp>
    </p:spTree>
    <p:extLst>
      <p:ext uri="{BB962C8B-B14F-4D97-AF65-F5344CB8AC3E}">
        <p14:creationId xmlns:p14="http://schemas.microsoft.com/office/powerpoint/2010/main" val="10894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7, MATLAB 2015a 64-bit.</a:t>
            </a:r>
            <a:endParaRPr lang="en-US" dirty="0"/>
          </a:p>
          <a:p>
            <a:r>
              <a:rPr lang="en-US" dirty="0" smtClean="0"/>
              <a:t>Engineering Library cluster, 4 GB RAM:</a:t>
            </a:r>
          </a:p>
          <a:p>
            <a:pPr lvl="1"/>
            <a:r>
              <a:rPr lang="en-US" dirty="0" smtClean="0"/>
              <a:t>13,000x13,000 about largest that could fit in memory. </a:t>
            </a:r>
            <a:r>
              <a:rPr lang="en-US" dirty="0" smtClean="0"/>
              <a:t>Full random matrices of doubles. </a:t>
            </a:r>
            <a:r>
              <a:rPr lang="en-US" dirty="0" smtClean="0"/>
              <a:t>Multiplication time: about 2 minutes.</a:t>
            </a:r>
            <a:endParaRPr lang="en-US" dirty="0"/>
          </a:p>
          <a:p>
            <a:r>
              <a:rPr lang="en-US" dirty="0" err="1" smtClean="0"/>
              <a:t>LaFortune</a:t>
            </a:r>
            <a:r>
              <a:rPr lang="en-US" dirty="0" smtClean="0"/>
              <a:t> cluster, 16 GB RAM:</a:t>
            </a:r>
          </a:p>
          <a:p>
            <a:pPr lvl="1"/>
            <a:r>
              <a:rPr lang="en-US" dirty="0" smtClean="0"/>
              <a:t>20,000x20,000 .1 density, sparse matrix. Multiplication time: </a:t>
            </a:r>
            <a:r>
              <a:rPr lang="en-US" dirty="0"/>
              <a:t>a</a:t>
            </a:r>
            <a:r>
              <a:rPr lang="en-US" dirty="0" smtClean="0"/>
              <a:t>bout 2 minutes 30 seconds. </a:t>
            </a:r>
          </a:p>
        </p:txBody>
      </p:sp>
    </p:spTree>
    <p:extLst>
      <p:ext uri="{BB962C8B-B14F-4D97-AF65-F5344CB8AC3E}">
        <p14:creationId xmlns:p14="http://schemas.microsoft.com/office/powerpoint/2010/main" val="31215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486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Matrix Multiplication in Hadoop</vt:lpstr>
      <vt:lpstr>Matrix Multiplication</vt:lpstr>
      <vt:lpstr>Matrix Multiplication </vt:lpstr>
      <vt:lpstr>First Step: Matrix Representation</vt:lpstr>
      <vt:lpstr>Second Step: Map Reduce Algorithm</vt:lpstr>
      <vt:lpstr>Second Step: Map Reduce Algorithm</vt:lpstr>
      <vt:lpstr>Implementation</vt:lpstr>
      <vt:lpstr>Performance</vt:lpstr>
      <vt:lpstr>MATLAB Performance</vt:lpstr>
      <vt:lpstr>Improvements?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in Hadoop</dc:title>
  <dc:creator>Siddharth Saraph</dc:creator>
  <cp:lastModifiedBy>Siddharth Saraph</cp:lastModifiedBy>
  <cp:revision>33</cp:revision>
  <dcterms:created xsi:type="dcterms:W3CDTF">2016-04-25T05:36:23Z</dcterms:created>
  <dcterms:modified xsi:type="dcterms:W3CDTF">2016-04-25T07:16:37Z</dcterms:modified>
</cp:coreProperties>
</file>