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1.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3.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4.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5.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6.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7.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8.xml" ContentType="application/vnd.openxmlformats-officedocument.themeOverr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96"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95" r:id="rId37"/>
    <p:sldId id="288" r:id="rId38"/>
    <p:sldId id="289"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70E4D-5E35-4147-8146-9AAA99D7035E}" v="245" dt="2021-06-11T21:37:30.667"/>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75" d="100"/>
          <a:sy n="75" d="100"/>
        </p:scale>
        <p:origin x="984"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Tetla" userId="ceb767283143c304" providerId="LiveId" clId="{26670E4D-5E35-4147-8146-9AAA99D7035E}"/>
    <pc:docChg chg="undo redo custSel addSld delSld modSld sldOrd">
      <pc:chgData name="Agnieszka Tetla" userId="ceb767283143c304" providerId="LiveId" clId="{26670E4D-5E35-4147-8146-9AAA99D7035E}" dt="2021-06-11T21:38:29.510" v="2127" actId="20577"/>
      <pc:docMkLst>
        <pc:docMk/>
      </pc:docMkLst>
      <pc:sldChg chg="modSp mod">
        <pc:chgData name="Agnieszka Tetla" userId="ceb767283143c304" providerId="LiveId" clId="{26670E4D-5E35-4147-8146-9AAA99D7035E}" dt="2021-06-11T18:36:27.477" v="11" actId="20577"/>
        <pc:sldMkLst>
          <pc:docMk/>
          <pc:sldMk cId="4047941406" sldId="257"/>
        </pc:sldMkLst>
        <pc:spChg chg="mod">
          <ac:chgData name="Agnieszka Tetla" userId="ceb767283143c304" providerId="LiveId" clId="{26670E4D-5E35-4147-8146-9AAA99D7035E}" dt="2021-06-11T18:36:27.477" v="11" actId="20577"/>
          <ac:spMkLst>
            <pc:docMk/>
            <pc:sldMk cId="4047941406" sldId="257"/>
            <ac:spMk id="3" creationId="{1E6076C1-87C9-418E-82F5-C7CEC4CDA63B}"/>
          </ac:spMkLst>
        </pc:spChg>
      </pc:sldChg>
      <pc:sldChg chg="modSp new mod">
        <pc:chgData name="Agnieszka Tetla" userId="ceb767283143c304" providerId="LiveId" clId="{26670E4D-5E35-4147-8146-9AAA99D7035E}" dt="2021-06-11T18:48:47.847" v="118" actId="27636"/>
        <pc:sldMkLst>
          <pc:docMk/>
          <pc:sldMk cId="3190445850" sldId="288"/>
        </pc:sldMkLst>
        <pc:spChg chg="mod">
          <ac:chgData name="Agnieszka Tetla" userId="ceb767283143c304" providerId="LiveId" clId="{26670E4D-5E35-4147-8146-9AAA99D7035E}" dt="2021-06-11T18:43:44.163" v="59"/>
          <ac:spMkLst>
            <pc:docMk/>
            <pc:sldMk cId="3190445850" sldId="288"/>
            <ac:spMk id="2" creationId="{37F7505E-24FA-486E-94C9-FBF4926C127F}"/>
          </ac:spMkLst>
        </pc:spChg>
        <pc:spChg chg="mod">
          <ac:chgData name="Agnieszka Tetla" userId="ceb767283143c304" providerId="LiveId" clId="{26670E4D-5E35-4147-8146-9AAA99D7035E}" dt="2021-06-11T18:48:47.847" v="118" actId="27636"/>
          <ac:spMkLst>
            <pc:docMk/>
            <pc:sldMk cId="3190445850" sldId="288"/>
            <ac:spMk id="3" creationId="{857A6F99-49B7-44A8-9B88-C981B9202D19}"/>
          </ac:spMkLst>
        </pc:spChg>
      </pc:sldChg>
      <pc:sldChg chg="addSp delSp modSp new mod setBg setClrOvrMap">
        <pc:chgData name="Agnieszka Tetla" userId="ceb767283143c304" providerId="LiveId" clId="{26670E4D-5E35-4147-8146-9AAA99D7035E}" dt="2021-06-11T18:58:07.062" v="389" actId="20577"/>
        <pc:sldMkLst>
          <pc:docMk/>
          <pc:sldMk cId="2049237343" sldId="289"/>
        </pc:sldMkLst>
        <pc:spChg chg="mod">
          <ac:chgData name="Agnieszka Tetla" userId="ceb767283143c304" providerId="LiveId" clId="{26670E4D-5E35-4147-8146-9AAA99D7035E}" dt="2021-06-11T18:55:31.762" v="317" actId="26606"/>
          <ac:spMkLst>
            <pc:docMk/>
            <pc:sldMk cId="2049237343" sldId="289"/>
            <ac:spMk id="2" creationId="{EF7C5C56-CD86-4187-8ACF-DF4FA82A2FE8}"/>
          </ac:spMkLst>
        </pc:spChg>
        <pc:spChg chg="mod">
          <ac:chgData name="Agnieszka Tetla" userId="ceb767283143c304" providerId="LiveId" clId="{26670E4D-5E35-4147-8146-9AAA99D7035E}" dt="2021-06-11T18:58:07.062" v="389" actId="20577"/>
          <ac:spMkLst>
            <pc:docMk/>
            <pc:sldMk cId="2049237343" sldId="289"/>
            <ac:spMk id="3" creationId="{D13F101C-46EF-4BB6-B258-E95A22687D1E}"/>
          </ac:spMkLst>
        </pc:spChg>
        <pc:spChg chg="add del">
          <ac:chgData name="Agnieszka Tetla" userId="ceb767283143c304" providerId="LiveId" clId="{26670E4D-5E35-4147-8146-9AAA99D7035E}" dt="2021-06-11T18:55:23.325" v="311" actId="26606"/>
          <ac:spMkLst>
            <pc:docMk/>
            <pc:sldMk cId="2049237343" sldId="289"/>
            <ac:spMk id="9"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2" creationId="{6697F791-5FFA-4164-899F-EB52EA72B024}"/>
          </ac:spMkLst>
        </pc:spChg>
        <pc:spChg chg="add del">
          <ac:chgData name="Agnieszka Tetla" userId="ceb767283143c304" providerId="LiveId" clId="{26670E4D-5E35-4147-8146-9AAA99D7035E}" dt="2021-06-11T18:55:27.042" v="315" actId="26606"/>
          <ac:spMkLst>
            <pc:docMk/>
            <pc:sldMk cId="2049237343" sldId="289"/>
            <ac:spMk id="13"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6" creationId="{B773AB25-A422-41AA-9737-5E04C1966DE1}"/>
          </ac:spMkLst>
        </pc:spChg>
        <pc:spChg chg="add del">
          <ac:chgData name="Agnieszka Tetla" userId="ceb767283143c304" providerId="LiveId" clId="{26670E4D-5E35-4147-8146-9AAA99D7035E}" dt="2021-06-11T18:55:31.762" v="317" actId="26606"/>
          <ac:spMkLst>
            <pc:docMk/>
            <pc:sldMk cId="2049237343" sldId="289"/>
            <ac:spMk id="54" creationId="{9775AF3B-5284-4B97-9BB7-55C6FB3699C2}"/>
          </ac:spMkLst>
        </pc:spChg>
        <pc:spChg chg="add del">
          <ac:chgData name="Agnieszka Tetla" userId="ceb767283143c304" providerId="LiveId" clId="{26670E4D-5E35-4147-8146-9AAA99D7035E}" dt="2021-06-11T18:55:31.762" v="317" actId="26606"/>
          <ac:spMkLst>
            <pc:docMk/>
            <pc:sldMk cId="2049237343" sldId="289"/>
            <ac:spMk id="57" creationId="{66D4F5BA-1D71-49B2-8A7F-6B4EB94D7265}"/>
          </ac:spMkLst>
        </pc:spChg>
        <pc:grpChg chg="add del">
          <ac:chgData name="Agnieszka Tetla" userId="ceb767283143c304" providerId="LiveId" clId="{26670E4D-5E35-4147-8146-9AAA99D7035E}" dt="2021-06-11T18:55:23.325" v="311" actId="26606"/>
          <ac:grpSpMkLst>
            <pc:docMk/>
            <pc:sldMk cId="2049237343" sldId="289"/>
            <ac:grpSpMk id="11" creationId="{453E4DEE-E996-40F8-8635-0FF43D7348F9}"/>
          </ac:grpSpMkLst>
        </pc:grpChg>
        <pc:grpChg chg="add del">
          <ac:chgData name="Agnieszka Tetla" userId="ceb767283143c304" providerId="LiveId" clId="{26670E4D-5E35-4147-8146-9AAA99D7035E}" dt="2021-06-11T18:55:20.530" v="307" actId="26606"/>
          <ac:grpSpMkLst>
            <pc:docMk/>
            <pc:sldMk cId="2049237343" sldId="289"/>
            <ac:grpSpMk id="20" creationId="{6AD0D387-1584-4477-B5F8-52B50D4F2205}"/>
          </ac:grpSpMkLst>
        </pc:grpChg>
        <pc:grpChg chg="add del">
          <ac:chgData name="Agnieszka Tetla" userId="ceb767283143c304" providerId="LiveId" clId="{26670E4D-5E35-4147-8146-9AAA99D7035E}" dt="2021-06-11T18:55:27.042" v="315" actId="26606"/>
          <ac:grpSpMkLst>
            <pc:docMk/>
            <pc:sldMk cId="2049237343" sldId="289"/>
            <ac:grpSpMk id="44" creationId="{453E4DEE-E996-40F8-8635-0FF43D7348F9}"/>
          </ac:grpSpMkLst>
        </pc:grpChg>
        <pc:grpChg chg="add del">
          <ac:chgData name="Agnieszka Tetla" userId="ceb767283143c304" providerId="LiveId" clId="{26670E4D-5E35-4147-8146-9AAA99D7035E}" dt="2021-06-11T18:55:31.762" v="317" actId="26606"/>
          <ac:grpSpMkLst>
            <pc:docMk/>
            <pc:sldMk cId="2049237343" sldId="289"/>
            <ac:grpSpMk id="56" creationId="{A0F1F7ED-DA39-478F-85DA-317DE08941E8}"/>
          </ac:grpSpMkLst>
        </pc:grpChg>
        <pc:graphicFrameChg chg="add del mod">
          <ac:chgData name="Agnieszka Tetla" userId="ceb767283143c304" providerId="LiveId" clId="{26670E4D-5E35-4147-8146-9AAA99D7035E}" dt="2021-06-11T18:54:32.502" v="289" actId="478"/>
          <ac:graphicFrameMkLst>
            <pc:docMk/>
            <pc:sldMk cId="2049237343" sldId="289"/>
            <ac:graphicFrameMk id="4" creationId="{ACE162D5-972F-4665-96DE-D4B84B0734A5}"/>
          </ac:graphicFrameMkLst>
        </pc:graphicFrameChg>
        <pc:graphicFrameChg chg="add del mod">
          <ac:chgData name="Agnieszka Tetla" userId="ceb767283143c304" providerId="LiveId" clId="{26670E4D-5E35-4147-8146-9AAA99D7035E}" dt="2021-06-11T18:54:42.062" v="297"/>
          <ac:graphicFrameMkLst>
            <pc:docMk/>
            <pc:sldMk cId="2049237343" sldId="289"/>
            <ac:graphicFrameMk id="5" creationId="{284DBF9D-DE30-49B2-ACAD-256143389C5B}"/>
          </ac:graphicFrameMkLst>
        </pc:graphicFrameChg>
        <pc:graphicFrameChg chg="add del mod">
          <ac:chgData name="Agnieszka Tetla" userId="ceb767283143c304" providerId="LiveId" clId="{26670E4D-5E35-4147-8146-9AAA99D7035E}" dt="2021-06-11T18:55:11.912" v="304" actId="478"/>
          <ac:graphicFrameMkLst>
            <pc:docMk/>
            <pc:sldMk cId="2049237343" sldId="289"/>
            <ac:graphicFrameMk id="6" creationId="{4FD5E284-FB70-478A-97BC-7F04FE74BB17}"/>
          </ac:graphicFrameMkLst>
        </pc:graphicFrameChg>
        <pc:graphicFrameChg chg="add mod modGraphic">
          <ac:chgData name="Agnieszka Tetla" userId="ceb767283143c304" providerId="LiveId" clId="{26670E4D-5E35-4147-8146-9AAA99D7035E}" dt="2021-06-11T18:56:56.125" v="368" actId="20577"/>
          <ac:graphicFrameMkLst>
            <pc:docMk/>
            <pc:sldMk cId="2049237343" sldId="289"/>
            <ac:graphicFrameMk id="7" creationId="{9CC34A32-6A93-4771-910D-95B86B912FB8}"/>
          </ac:graphicFrameMkLst>
        </pc:graphicFrameChg>
        <pc:picChg chg="add del">
          <ac:chgData name="Agnieszka Tetla" userId="ceb767283143c304" providerId="LiveId" clId="{26670E4D-5E35-4147-8146-9AAA99D7035E}" dt="2021-06-11T18:55:23.325" v="311" actId="26606"/>
          <ac:picMkLst>
            <pc:docMk/>
            <pc:sldMk cId="2049237343" sldId="289"/>
            <ac:picMk id="10"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4" creationId="{4E28A1A9-FB81-4816-AAEA-C3B430946951}"/>
          </ac:picMkLst>
        </pc:picChg>
        <pc:picChg chg="add del">
          <ac:chgData name="Agnieszka Tetla" userId="ceb767283143c304" providerId="LiveId" clId="{26670E4D-5E35-4147-8146-9AAA99D7035E}" dt="2021-06-11T18:55:27.042" v="315" actId="26606"/>
          <ac:picMkLst>
            <pc:docMk/>
            <pc:sldMk cId="2049237343" sldId="289"/>
            <ac:picMk id="15"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8" creationId="{AF0552B8-DE8C-40DF-B29F-1728E6A10619}"/>
          </ac:picMkLst>
        </pc:picChg>
        <pc:picChg chg="add del">
          <ac:chgData name="Agnieszka Tetla" userId="ceb767283143c304" providerId="LiveId" clId="{26670E4D-5E35-4147-8146-9AAA99D7035E}" dt="2021-06-11T18:55:31.762" v="317" actId="26606"/>
          <ac:picMkLst>
            <pc:docMk/>
            <pc:sldMk cId="2049237343" sldId="289"/>
            <ac:picMk id="55" creationId="{1B17CCE2-CEEF-40CA-8C4D-0DC2DCA78A23}"/>
          </ac:picMkLst>
        </pc:picChg>
      </pc:sldChg>
      <pc:sldChg chg="addSp delSp modSp new del mod setBg">
        <pc:chgData name="Agnieszka Tetla" userId="ceb767283143c304" providerId="LiveId" clId="{26670E4D-5E35-4147-8146-9AAA99D7035E}" dt="2021-06-11T19:48:17.535" v="682" actId="47"/>
        <pc:sldMkLst>
          <pc:docMk/>
          <pc:sldMk cId="1912195021" sldId="290"/>
        </pc:sldMkLst>
        <pc:spChg chg="mod">
          <ac:chgData name="Agnieszka Tetla" userId="ceb767283143c304" providerId="LiveId" clId="{26670E4D-5E35-4147-8146-9AAA99D7035E}" dt="2021-06-11T19:40:17.275" v="597" actId="26606"/>
          <ac:spMkLst>
            <pc:docMk/>
            <pc:sldMk cId="1912195021" sldId="290"/>
            <ac:spMk id="2" creationId="{C8028651-D2E2-4B18-9D05-F4D0171D0CFB}"/>
          </ac:spMkLst>
        </pc:spChg>
        <pc:spChg chg="add del">
          <ac:chgData name="Agnieszka Tetla" userId="ceb767283143c304" providerId="LiveId" clId="{26670E4D-5E35-4147-8146-9AAA99D7035E}" dt="2021-06-11T19:21:03.820" v="432"/>
          <ac:spMkLst>
            <pc:docMk/>
            <pc:sldMk cId="1912195021" sldId="290"/>
            <ac:spMk id="3" creationId="{13AF4BB6-1F4F-49DB-B4B7-4E991AEECAC7}"/>
          </ac:spMkLst>
        </pc:spChg>
        <pc:spChg chg="add del mod">
          <ac:chgData name="Agnieszka Tetla" userId="ceb767283143c304" providerId="LiveId" clId="{26670E4D-5E35-4147-8146-9AAA99D7035E}" dt="2021-06-11T19:40:10.304" v="596"/>
          <ac:spMkLst>
            <pc:docMk/>
            <pc:sldMk cId="1912195021" sldId="290"/>
            <ac:spMk id="7" creationId="{681AA0DD-9706-4C9C-8B99-ABD92471DD46}"/>
          </ac:spMkLst>
        </pc:spChg>
        <pc:graphicFrameChg chg="add del mod modGraphic">
          <ac:chgData name="Agnieszka Tetla" userId="ceb767283143c304" providerId="LiveId" clId="{26670E4D-5E35-4147-8146-9AAA99D7035E}" dt="2021-06-11T19:18:45.400" v="431"/>
          <ac:graphicFrameMkLst>
            <pc:docMk/>
            <pc:sldMk cId="1912195021" sldId="290"/>
            <ac:graphicFrameMk id="4" creationId="{532F5819-A619-4886-B3A7-02F5DB7EECC0}"/>
          </ac:graphicFrameMkLst>
        </pc:graphicFrameChg>
        <pc:graphicFrameChg chg="add del mod modGraphic">
          <ac:chgData name="Agnieszka Tetla" userId="ceb767283143c304" providerId="LiveId" clId="{26670E4D-5E35-4147-8146-9AAA99D7035E}" dt="2021-06-11T19:38:59.120" v="594" actId="478"/>
          <ac:graphicFrameMkLst>
            <pc:docMk/>
            <pc:sldMk cId="1912195021" sldId="290"/>
            <ac:graphicFrameMk id="5" creationId="{8F4206FB-C3C3-4FF3-A5E3-99D0E189A374}"/>
          </ac:graphicFrameMkLst>
        </pc:graphicFrameChg>
        <pc:graphicFrameChg chg="add mod modGraphic">
          <ac:chgData name="Agnieszka Tetla" userId="ceb767283143c304" providerId="LiveId" clId="{26670E4D-5E35-4147-8146-9AAA99D7035E}" dt="2021-06-11T19:40:28.508" v="599" actId="113"/>
          <ac:graphicFrameMkLst>
            <pc:docMk/>
            <pc:sldMk cId="1912195021" sldId="290"/>
            <ac:graphicFrameMk id="8" creationId="{E1DD1963-C36F-4A0C-B09A-814B85E04375}"/>
          </ac:graphicFrameMkLst>
        </pc:graphicFrameChg>
      </pc:sldChg>
      <pc:sldChg chg="addSp delSp modSp new del mod setBg">
        <pc:chgData name="Agnieszka Tetla" userId="ceb767283143c304" providerId="LiveId" clId="{26670E4D-5E35-4147-8146-9AAA99D7035E}" dt="2021-06-11T19:48:16.007" v="681" actId="47"/>
        <pc:sldMkLst>
          <pc:docMk/>
          <pc:sldMk cId="3428146570" sldId="291"/>
        </pc:sldMkLst>
        <pc:spChg chg="mod">
          <ac:chgData name="Agnieszka Tetla" userId="ceb767283143c304" providerId="LiveId" clId="{26670E4D-5E35-4147-8146-9AAA99D7035E}" dt="2021-06-11T19:40:43.724" v="601" actId="26606"/>
          <ac:spMkLst>
            <pc:docMk/>
            <pc:sldMk cId="3428146570" sldId="291"/>
            <ac:spMk id="2" creationId="{B0ED467B-0A6C-41F3-86FC-8FDA940DEE3A}"/>
          </ac:spMkLst>
        </pc:spChg>
        <pc:spChg chg="del">
          <ac:chgData name="Agnieszka Tetla" userId="ceb767283143c304" providerId="LiveId" clId="{26670E4D-5E35-4147-8146-9AAA99D7035E}" dt="2021-06-11T19:28:06.219" v="575"/>
          <ac:spMkLst>
            <pc:docMk/>
            <pc:sldMk cId="3428146570" sldId="291"/>
            <ac:spMk id="3" creationId="{3FA21A4A-3B60-4189-8940-21D06B295F81}"/>
          </ac:spMkLst>
        </pc:spChg>
        <pc:spChg chg="add del mod">
          <ac:chgData name="Agnieszka Tetla" userId="ceb767283143c304" providerId="LiveId" clId="{26670E4D-5E35-4147-8146-9AAA99D7035E}" dt="2021-06-11T19:40:40.835" v="600"/>
          <ac:spMkLst>
            <pc:docMk/>
            <pc:sldMk cId="3428146570" sldId="291"/>
            <ac:spMk id="6" creationId="{68F58034-FC00-4F4F-8BC3-3C5990F7206C}"/>
          </ac:spMkLst>
        </pc:spChg>
        <pc:graphicFrameChg chg="add del mod modGraphic">
          <ac:chgData name="Agnieszka Tetla" userId="ceb767283143c304" providerId="LiveId" clId="{26670E4D-5E35-4147-8146-9AAA99D7035E}" dt="2021-06-11T19:39:03.122" v="595" actId="478"/>
          <ac:graphicFrameMkLst>
            <pc:docMk/>
            <pc:sldMk cId="3428146570" sldId="291"/>
            <ac:graphicFrameMk id="4" creationId="{E45801EC-965D-4F60-99FB-B5443BE743C6}"/>
          </ac:graphicFrameMkLst>
        </pc:graphicFrameChg>
        <pc:graphicFrameChg chg="add mod modGraphic">
          <ac:chgData name="Agnieszka Tetla" userId="ceb767283143c304" providerId="LiveId" clId="{26670E4D-5E35-4147-8146-9AAA99D7035E}" dt="2021-06-11T19:43:30.727" v="636"/>
          <ac:graphicFrameMkLst>
            <pc:docMk/>
            <pc:sldMk cId="3428146570" sldId="291"/>
            <ac:graphicFrameMk id="7" creationId="{0595E838-011D-4107-9E9E-D6DC98F872EF}"/>
          </ac:graphicFrameMkLst>
        </pc:graphicFrameChg>
      </pc:sldChg>
      <pc:sldChg chg="addSp delSp modSp new del mod setBg">
        <pc:chgData name="Agnieszka Tetla" userId="ceb767283143c304" providerId="LiveId" clId="{26670E4D-5E35-4147-8146-9AAA99D7035E}" dt="2021-06-11T19:41:54.881" v="611" actId="2696"/>
        <pc:sldMkLst>
          <pc:docMk/>
          <pc:sldMk cId="2304972509" sldId="292"/>
        </pc:sldMkLst>
        <pc:spChg chg="mod">
          <ac:chgData name="Agnieszka Tetla" userId="ceb767283143c304" providerId="LiveId" clId="{26670E4D-5E35-4147-8146-9AAA99D7035E}" dt="2021-06-11T19:41:17.636" v="605" actId="26606"/>
          <ac:spMkLst>
            <pc:docMk/>
            <pc:sldMk cId="2304972509" sldId="292"/>
            <ac:spMk id="2" creationId="{1EFA2E70-ADE7-4CA9-B1D1-D0CEE3946775}"/>
          </ac:spMkLst>
        </pc:spChg>
        <pc:spChg chg="del">
          <ac:chgData name="Agnieszka Tetla" userId="ceb767283143c304" providerId="LiveId" clId="{26670E4D-5E35-4147-8146-9AAA99D7035E}" dt="2021-06-11T19:41:14.212" v="604"/>
          <ac:spMkLst>
            <pc:docMk/>
            <pc:sldMk cId="2304972509" sldId="292"/>
            <ac:spMk id="3" creationId="{279AEE46-BD40-45EC-B27B-02DB32900025}"/>
          </ac:spMkLst>
        </pc:spChg>
        <pc:spChg chg="add">
          <ac:chgData name="Agnieszka Tetla" userId="ceb767283143c304" providerId="LiveId" clId="{26670E4D-5E35-4147-8146-9AAA99D7035E}" dt="2021-06-11T19:41:17.636" v="605" actId="26606"/>
          <ac:spMkLst>
            <pc:docMk/>
            <pc:sldMk cId="2304972509" sldId="292"/>
            <ac:spMk id="9" creationId="{2EEF4763-EB4A-4A35-89EB-AD2763B48C3B}"/>
          </ac:spMkLst>
        </pc:spChg>
        <pc:graphicFrameChg chg="add mod modGraphic">
          <ac:chgData name="Agnieszka Tetla" userId="ceb767283143c304" providerId="LiveId" clId="{26670E4D-5E35-4147-8146-9AAA99D7035E}" dt="2021-06-11T19:41:36.666" v="609" actId="113"/>
          <ac:graphicFrameMkLst>
            <pc:docMk/>
            <pc:sldMk cId="2304972509" sldId="292"/>
            <ac:graphicFrameMk id="4" creationId="{1917A071-AC01-4FB4-AA35-453F8E34FDE9}"/>
          </ac:graphicFrameMkLst>
        </pc:graphicFrameChg>
      </pc:sldChg>
      <pc:sldChg chg="addSp delSp modSp new del mod setBg">
        <pc:chgData name="Agnieszka Tetla" userId="ceb767283143c304" providerId="LiveId" clId="{26670E4D-5E35-4147-8146-9AAA99D7035E}" dt="2021-06-11T19:46:00.204" v="673" actId="47"/>
        <pc:sldMkLst>
          <pc:docMk/>
          <pc:sldMk cId="1568128639" sldId="293"/>
        </pc:sldMkLst>
        <pc:spChg chg="mod">
          <ac:chgData name="Agnieszka Tetla" userId="ceb767283143c304" providerId="LiveId" clId="{26670E4D-5E35-4147-8146-9AAA99D7035E}" dt="2021-06-11T19:45:35.947" v="668" actId="27636"/>
          <ac:spMkLst>
            <pc:docMk/>
            <pc:sldMk cId="1568128639" sldId="293"/>
            <ac:spMk id="2" creationId="{1182237D-937C-4F81-BAF8-C37AFE5248D2}"/>
          </ac:spMkLst>
        </pc:spChg>
        <pc:spChg chg="del">
          <ac:chgData name="Agnieszka Tetla" userId="ceb767283143c304" providerId="LiveId" clId="{26670E4D-5E35-4147-8146-9AAA99D7035E}" dt="2021-06-11T19:44:31.814" v="648"/>
          <ac:spMkLst>
            <pc:docMk/>
            <pc:sldMk cId="1568128639" sldId="293"/>
            <ac:spMk id="3" creationId="{9830FFD7-64C8-41EF-8AAE-806B171FD153}"/>
          </ac:spMkLst>
        </pc:spChg>
        <pc:spChg chg="add">
          <ac:chgData name="Agnieszka Tetla" userId="ceb767283143c304" providerId="LiveId" clId="{26670E4D-5E35-4147-8146-9AAA99D7035E}" dt="2021-06-11T19:44:34.406" v="649" actId="26606"/>
          <ac:spMkLst>
            <pc:docMk/>
            <pc:sldMk cId="1568128639" sldId="293"/>
            <ac:spMk id="9" creationId="{2EEF4763-EB4A-4A35-89EB-AD2763B48C3B}"/>
          </ac:spMkLst>
        </pc:spChg>
        <pc:graphicFrameChg chg="add mod modGraphic">
          <ac:chgData name="Agnieszka Tetla" userId="ceb767283143c304" providerId="LiveId" clId="{26670E4D-5E35-4147-8146-9AAA99D7035E}" dt="2021-06-11T19:45:41.269" v="669" actId="1076"/>
          <ac:graphicFrameMkLst>
            <pc:docMk/>
            <pc:sldMk cId="1568128639" sldId="293"/>
            <ac:graphicFrameMk id="4" creationId="{F87127EF-5673-4FB2-B9F2-C40B4181AB2F}"/>
          </ac:graphicFrameMkLst>
        </pc:graphicFrameChg>
      </pc:sldChg>
      <pc:sldChg chg="addSp delSp modSp new del mod setBg setClrOvrMap">
        <pc:chgData name="Agnieszka Tetla" userId="ceb767283143c304" providerId="LiveId" clId="{26670E4D-5E35-4147-8146-9AAA99D7035E}" dt="2021-06-11T20:19:03.938" v="853" actId="47"/>
        <pc:sldMkLst>
          <pc:docMk/>
          <pc:sldMk cId="1142480594" sldId="294"/>
        </pc:sldMkLst>
        <pc:spChg chg="mod">
          <ac:chgData name="Agnieszka Tetla" userId="ceb767283143c304" providerId="LiveId" clId="{26670E4D-5E35-4147-8146-9AAA99D7035E}" dt="2021-06-11T19:59:21.243" v="839" actId="26606"/>
          <ac:spMkLst>
            <pc:docMk/>
            <pc:sldMk cId="1142480594" sldId="294"/>
            <ac:spMk id="2" creationId="{14919E8A-4C80-49F1-8783-F83D8B509792}"/>
          </ac:spMkLst>
        </pc:spChg>
        <pc:spChg chg="del mod">
          <ac:chgData name="Agnieszka Tetla" userId="ceb767283143c304" providerId="LiveId" clId="{26670E4D-5E35-4147-8146-9AAA99D7035E}" dt="2021-06-11T19:53:08.290" v="685"/>
          <ac:spMkLst>
            <pc:docMk/>
            <pc:sldMk cId="1142480594" sldId="294"/>
            <ac:spMk id="3" creationId="{C8ECD249-1AAC-447F-A77B-8D7D4EB24D0D}"/>
          </ac:spMkLst>
        </pc:spChg>
        <pc:spChg chg="add del">
          <ac:chgData name="Agnieszka Tetla" userId="ceb767283143c304" providerId="LiveId" clId="{26670E4D-5E35-4147-8146-9AAA99D7035E}" dt="2021-06-11T19:59:21.243" v="839" actId="26606"/>
          <ac:spMkLst>
            <pc:docMk/>
            <pc:sldMk cId="1142480594" sldId="294"/>
            <ac:spMk id="6" creationId="{9FDB3AF7-1F52-4FC7-8B5D-4804290ED069}"/>
          </ac:spMkLst>
        </pc:spChg>
        <pc:spChg chg="add del">
          <ac:chgData name="Agnieszka Tetla" userId="ceb767283143c304" providerId="LiveId" clId="{26670E4D-5E35-4147-8146-9AAA99D7035E}" dt="2021-06-11T19:53:21.464" v="688" actId="26606"/>
          <ac:spMkLst>
            <pc:docMk/>
            <pc:sldMk cId="1142480594" sldId="294"/>
            <ac:spMk id="9" creationId="{54B9C16B-AC4A-44ED-9075-F76549B46E7C}"/>
          </ac:spMkLst>
        </pc:spChg>
        <pc:spChg chg="add del">
          <ac:chgData name="Agnieszka Tetla" userId="ceb767283143c304" providerId="LiveId" clId="{26670E4D-5E35-4147-8146-9AAA99D7035E}" dt="2021-06-11T19:53:21.464" v="688" actId="26606"/>
          <ac:spMkLst>
            <pc:docMk/>
            <pc:sldMk cId="1142480594" sldId="294"/>
            <ac:spMk id="42" creationId="{B53044DC-4918-43DA-B49D-91673C6C9485}"/>
          </ac:spMkLst>
        </pc:spChg>
        <pc:spChg chg="add del">
          <ac:chgData name="Agnieszka Tetla" userId="ceb767283143c304" providerId="LiveId" clId="{26670E4D-5E35-4147-8146-9AAA99D7035E}" dt="2021-06-11T19:59:21.243" v="839" actId="26606"/>
          <ac:spMkLst>
            <pc:docMk/>
            <pc:sldMk cId="1142480594" sldId="294"/>
            <ac:spMk id="54" creationId="{3A24221C-670F-4411-AC01-F9F88CB3D702}"/>
          </ac:spMkLst>
        </pc:spChg>
        <pc:spChg chg="add del mod">
          <ac:chgData name="Agnieszka Tetla" userId="ceb767283143c304" providerId="LiveId" clId="{26670E4D-5E35-4147-8146-9AAA99D7035E}" dt="2021-06-11T19:57:34.991" v="821" actId="478"/>
          <ac:spMkLst>
            <pc:docMk/>
            <pc:sldMk cId="1142480594" sldId="294"/>
            <ac:spMk id="74" creationId="{A45D4A35-DB55-4691-84F4-F536D88AD891}"/>
          </ac:spMkLst>
        </pc:spChg>
        <pc:spChg chg="add del">
          <ac:chgData name="Agnieszka Tetla" userId="ceb767283143c304" providerId="LiveId" clId="{26670E4D-5E35-4147-8146-9AAA99D7035E}" dt="2021-06-11T19:59:21.243" v="839" actId="26606"/>
          <ac:spMkLst>
            <pc:docMk/>
            <pc:sldMk cId="1142480594" sldId="294"/>
            <ac:spMk id="138" creationId="{81B1BC20-CC70-4C30-B9BE-C23E121CA60E}"/>
          </ac:spMkLst>
        </pc:spChg>
        <pc:spChg chg="add del">
          <ac:chgData name="Agnieszka Tetla" userId="ceb767283143c304" providerId="LiveId" clId="{26670E4D-5E35-4147-8146-9AAA99D7035E}" dt="2021-06-11T19:59:21.243" v="839" actId="26606"/>
          <ac:spMkLst>
            <pc:docMk/>
            <pc:sldMk cId="1142480594" sldId="294"/>
            <ac:spMk id="198" creationId="{4683B8BC-85C4-41F2-9CD3-B074823B6BBD}"/>
          </ac:spMkLst>
        </pc:spChg>
        <pc:grpChg chg="add del">
          <ac:chgData name="Agnieszka Tetla" userId="ceb767283143c304" providerId="LiveId" clId="{26670E4D-5E35-4147-8146-9AAA99D7035E}" dt="2021-06-11T19:53:21.464" v="688" actId="26606"/>
          <ac:grpSpMkLst>
            <pc:docMk/>
            <pc:sldMk cId="1142480594" sldId="294"/>
            <ac:grpSpMk id="11" creationId="{62A2FEB6-F419-4684-9ABC-9E32E012E8B7}"/>
          </ac:grpSpMkLst>
        </pc:grpChg>
        <pc:grpChg chg="add del">
          <ac:chgData name="Agnieszka Tetla" userId="ceb767283143c304" providerId="LiveId" clId="{26670E4D-5E35-4147-8146-9AAA99D7035E}" dt="2021-06-11T19:59:21.243" v="839" actId="26606"/>
          <ac:grpSpMkLst>
            <pc:docMk/>
            <pc:sldMk cId="1142480594" sldId="294"/>
            <ac:grpSpMk id="13" creationId="{97B65CB7-C3FE-4A14-B3D0-FCAA23163EA2}"/>
          </ac:grpSpMkLst>
        </pc:grpChg>
        <pc:grpChg chg="add del">
          <ac:chgData name="Agnieszka Tetla" userId="ceb767283143c304" providerId="LiveId" clId="{26670E4D-5E35-4147-8146-9AAA99D7035E}" dt="2021-06-11T19:53:21.464" v="688" actId="26606"/>
          <ac:grpSpMkLst>
            <pc:docMk/>
            <pc:sldMk cId="1142480594" sldId="294"/>
            <ac:grpSpMk id="44" creationId="{1DCE6B36-1420-43AB-86CF-4E653A517B9C}"/>
          </ac:grpSpMkLst>
        </pc:grpChg>
        <pc:grpChg chg="add del">
          <ac:chgData name="Agnieszka Tetla" userId="ceb767283143c304" providerId="LiveId" clId="{26670E4D-5E35-4147-8146-9AAA99D7035E}" dt="2021-06-11T19:59:21.243" v="839" actId="26606"/>
          <ac:grpSpMkLst>
            <pc:docMk/>
            <pc:sldMk cId="1142480594" sldId="294"/>
            <ac:grpSpMk id="82" creationId="{AB86F577-8905-4B21-8AF3-C1BB3433775D}"/>
          </ac:grpSpMkLst>
        </pc:grpChg>
        <pc:grpChg chg="add del">
          <ac:chgData name="Agnieszka Tetla" userId="ceb767283143c304" providerId="LiveId" clId="{26670E4D-5E35-4147-8146-9AAA99D7035E}" dt="2021-06-11T19:59:21.243" v="839" actId="26606"/>
          <ac:grpSpMkLst>
            <pc:docMk/>
            <pc:sldMk cId="1142480594" sldId="294"/>
            <ac:grpSpMk id="142" creationId="{D5E95061-A9DC-4C67-BCAF-F560690997E8}"/>
          </ac:grpSpMkLst>
        </pc:grpChg>
        <pc:graphicFrameChg chg="add del mod">
          <ac:chgData name="Agnieszka Tetla" userId="ceb767283143c304" providerId="LiveId" clId="{26670E4D-5E35-4147-8146-9AAA99D7035E}" dt="2021-06-11T19:57:26.410" v="818" actId="478"/>
          <ac:graphicFrameMkLst>
            <pc:docMk/>
            <pc:sldMk cId="1142480594" sldId="294"/>
            <ac:graphicFrameMk id="4" creationId="{41F078AC-5613-4169-B885-99F9E3BC7701}"/>
          </ac:graphicFrameMkLst>
        </pc:graphicFrameChg>
        <pc:graphicFrameChg chg="add mod">
          <ac:chgData name="Agnieszka Tetla" userId="ceb767283143c304" providerId="LiveId" clId="{26670E4D-5E35-4147-8146-9AAA99D7035E}" dt="2021-06-11T19:56:41.120" v="810"/>
          <ac:graphicFrameMkLst>
            <pc:docMk/>
            <pc:sldMk cId="1142480594" sldId="294"/>
            <ac:graphicFrameMk id="72" creationId="{0A3026C6-873D-44A3-8A1A-E4977CF5431E}"/>
          </ac:graphicFrameMkLst>
        </pc:graphicFrameChg>
        <pc:graphicFrameChg chg="add del mod">
          <ac:chgData name="Agnieszka Tetla" userId="ceb767283143c304" providerId="LiveId" clId="{26670E4D-5E35-4147-8146-9AAA99D7035E}" dt="2021-06-11T19:59:46.294" v="846" actId="478"/>
          <ac:graphicFrameMkLst>
            <pc:docMk/>
            <pc:sldMk cId="1142480594" sldId="294"/>
            <ac:graphicFrameMk id="75" creationId="{0A3026C6-873D-44A3-8A1A-E4977CF5431E}"/>
          </ac:graphicFrameMkLst>
        </pc:graphicFrameChg>
        <pc:graphicFrameChg chg="add del mod">
          <ac:chgData name="Agnieszka Tetla" userId="ceb767283143c304" providerId="LiveId" clId="{26670E4D-5E35-4147-8146-9AAA99D7035E}" dt="2021-06-11T19:59:39.803" v="844"/>
          <ac:graphicFrameMkLst>
            <pc:docMk/>
            <pc:sldMk cId="1142480594" sldId="294"/>
            <ac:graphicFrameMk id="197" creationId="{D952385A-81A4-4DDB-B4E9-46F028D5BBFA}"/>
          </ac:graphicFrameMkLst>
        </pc:graphicFrameChg>
        <pc:picChg chg="add del">
          <ac:chgData name="Agnieszka Tetla" userId="ceb767283143c304" providerId="LiveId" clId="{26670E4D-5E35-4147-8146-9AAA99D7035E}" dt="2021-06-11T19:59:21.243" v="839" actId="26606"/>
          <ac:picMkLst>
            <pc:docMk/>
            <pc:sldMk cId="1142480594" sldId="294"/>
            <ac:picMk id="7" creationId="{99983362-16AE-4C35-B8B4-A44269F9A4D3}"/>
          </ac:picMkLst>
        </pc:picChg>
        <pc:picChg chg="add del">
          <ac:chgData name="Agnieszka Tetla" userId="ceb767283143c304" providerId="LiveId" clId="{26670E4D-5E35-4147-8146-9AAA99D7035E}" dt="2021-06-11T19:53:21.464" v="688" actId="26606"/>
          <ac:picMkLst>
            <pc:docMk/>
            <pc:sldMk cId="1142480594" sldId="294"/>
            <ac:picMk id="40" creationId="{3E94A106-9341-485C-9057-9D62B2BD083F}"/>
          </ac:picMkLst>
        </pc:picChg>
        <pc:picChg chg="add del">
          <ac:chgData name="Agnieszka Tetla" userId="ceb767283143c304" providerId="LiveId" clId="{26670E4D-5E35-4147-8146-9AAA99D7035E}" dt="2021-06-11T19:59:21.243" v="839" actId="26606"/>
          <ac:picMkLst>
            <pc:docMk/>
            <pc:sldMk cId="1142480594" sldId="294"/>
            <ac:picMk id="56" creationId="{96BD1BD4-F5F9-4A91-81EA-5923E1AEE67F}"/>
          </ac:picMkLst>
        </pc:picChg>
        <pc:picChg chg="add del">
          <ac:chgData name="Agnieszka Tetla" userId="ceb767283143c304" providerId="LiveId" clId="{26670E4D-5E35-4147-8146-9AAA99D7035E}" dt="2021-06-11T19:53:21.464" v="688" actId="26606"/>
          <ac:picMkLst>
            <pc:docMk/>
            <pc:sldMk cId="1142480594" sldId="294"/>
            <ac:picMk id="73" creationId="{9BE36DBF-0333-4D36-A5BF-81FDA2406FE9}"/>
          </ac:picMkLst>
        </pc:picChg>
        <pc:picChg chg="add mod">
          <ac:chgData name="Agnieszka Tetla" userId="ceb767283143c304" providerId="LiveId" clId="{26670E4D-5E35-4147-8146-9AAA99D7035E}" dt="2021-06-11T19:59:59.914" v="851" actId="1076"/>
          <ac:picMkLst>
            <pc:docMk/>
            <pc:sldMk cId="1142480594" sldId="294"/>
            <ac:picMk id="76" creationId="{0DDEB2AE-6981-42AF-9138-B8F5C4325BAD}"/>
          </ac:picMkLst>
        </pc:picChg>
        <pc:picChg chg="add del">
          <ac:chgData name="Agnieszka Tetla" userId="ceb767283143c304" providerId="LiveId" clId="{26670E4D-5E35-4147-8146-9AAA99D7035E}" dt="2021-06-11T19:59:21.243" v="839" actId="26606"/>
          <ac:picMkLst>
            <pc:docMk/>
            <pc:sldMk cId="1142480594" sldId="294"/>
            <ac:picMk id="80" creationId="{678E285C-BE9E-45B7-A3EE-B9792DAE9917}"/>
          </ac:picMkLst>
        </pc:picChg>
        <pc:picChg chg="add del">
          <ac:chgData name="Agnieszka Tetla" userId="ceb767283143c304" providerId="LiveId" clId="{26670E4D-5E35-4147-8146-9AAA99D7035E}" dt="2021-06-11T19:59:21.243" v="839" actId="26606"/>
          <ac:picMkLst>
            <pc:docMk/>
            <pc:sldMk cId="1142480594" sldId="294"/>
            <ac:picMk id="140" creationId="{BED7CCD5-D3A4-4162-9CC4-03DF5AB89D07}"/>
          </ac:picMkLst>
        </pc:picChg>
      </pc:sldChg>
      <pc:sldChg chg="delSp modSp new mod ord">
        <pc:chgData name="Agnieszka Tetla" userId="ceb767283143c304" providerId="LiveId" clId="{26670E4D-5E35-4147-8146-9AAA99D7035E}" dt="2021-06-11T18:44:49.779" v="91" actId="1076"/>
        <pc:sldMkLst>
          <pc:docMk/>
          <pc:sldMk cId="127105071" sldId="295"/>
        </pc:sldMkLst>
        <pc:spChg chg="mod">
          <ac:chgData name="Agnieszka Tetla" userId="ceb767283143c304" providerId="LiveId" clId="{26670E4D-5E35-4147-8146-9AAA99D7035E}" dt="2021-06-11T18:44:49.779" v="91" actId="1076"/>
          <ac:spMkLst>
            <pc:docMk/>
            <pc:sldMk cId="127105071" sldId="295"/>
            <ac:spMk id="2" creationId="{F28458D0-9930-4CA7-AE09-FE212C792C56}"/>
          </ac:spMkLst>
        </pc:spChg>
        <pc:spChg chg="del">
          <ac:chgData name="Agnieszka Tetla" userId="ceb767283143c304" providerId="LiveId" clId="{26670E4D-5E35-4147-8146-9AAA99D7035E}" dt="2021-06-11T18:44:43.828" v="89" actId="478"/>
          <ac:spMkLst>
            <pc:docMk/>
            <pc:sldMk cId="127105071" sldId="295"/>
            <ac:spMk id="3" creationId="{0C2436F2-6E3A-4EDE-A621-29AFB2B99E1A}"/>
          </ac:spMkLst>
        </pc:spChg>
      </pc:sldChg>
      <pc:sldChg chg="delSp modSp new mod">
        <pc:chgData name="Agnieszka Tetla" userId="ceb767283143c304" providerId="LiveId" clId="{26670E4D-5E35-4147-8146-9AAA99D7035E}" dt="2021-06-11T18:45:26.002" v="102" actId="1076"/>
        <pc:sldMkLst>
          <pc:docMk/>
          <pc:sldMk cId="2187212590" sldId="296"/>
        </pc:sldMkLst>
        <pc:spChg chg="mod">
          <ac:chgData name="Agnieszka Tetla" userId="ceb767283143c304" providerId="LiveId" clId="{26670E4D-5E35-4147-8146-9AAA99D7035E}" dt="2021-06-11T18:45:26.002" v="102" actId="1076"/>
          <ac:spMkLst>
            <pc:docMk/>
            <pc:sldMk cId="2187212590" sldId="296"/>
            <ac:spMk id="2" creationId="{94AE9B28-B4D2-4BA2-A7F3-15C9C22EF84D}"/>
          </ac:spMkLst>
        </pc:spChg>
        <pc:spChg chg="del">
          <ac:chgData name="Agnieszka Tetla" userId="ceb767283143c304" providerId="LiveId" clId="{26670E4D-5E35-4147-8146-9AAA99D7035E}" dt="2021-06-11T18:45:22.532" v="101" actId="478"/>
          <ac:spMkLst>
            <pc:docMk/>
            <pc:sldMk cId="2187212590" sldId="296"/>
            <ac:spMk id="3" creationId="{CC3D47DF-C9AF-4936-83F6-EAC7BA63AC94}"/>
          </ac:spMkLst>
        </pc:spChg>
      </pc:sldChg>
      <pc:sldChg chg="addSp delSp modSp new mod">
        <pc:chgData name="Agnieszka Tetla" userId="ceb767283143c304" providerId="LiveId" clId="{26670E4D-5E35-4147-8146-9AAA99D7035E}" dt="2021-06-11T20:30:48.706" v="1169" actId="20577"/>
        <pc:sldMkLst>
          <pc:docMk/>
          <pc:sldMk cId="147619175" sldId="297"/>
        </pc:sldMkLst>
        <pc:spChg chg="mod">
          <ac:chgData name="Agnieszka Tetla" userId="ceb767283143c304" providerId="LiveId" clId="{26670E4D-5E35-4147-8146-9AAA99D7035E}" dt="2021-06-11T20:21:29.235" v="962" actId="27636"/>
          <ac:spMkLst>
            <pc:docMk/>
            <pc:sldMk cId="147619175" sldId="297"/>
            <ac:spMk id="2" creationId="{0CBBF8CE-945F-4FD3-94C0-41086287ECB1}"/>
          </ac:spMkLst>
        </pc:spChg>
        <pc:spChg chg="del">
          <ac:chgData name="Agnieszka Tetla" userId="ceb767283143c304" providerId="LiveId" clId="{26670E4D-5E35-4147-8146-9AAA99D7035E}" dt="2021-06-11T20:19:26.309" v="858" actId="478"/>
          <ac:spMkLst>
            <pc:docMk/>
            <pc:sldMk cId="147619175" sldId="297"/>
            <ac:spMk id="3" creationId="{D7F86AAD-7854-4287-9615-FCB56EC91FBD}"/>
          </ac:spMkLst>
        </pc:spChg>
        <pc:spChg chg="add mod">
          <ac:chgData name="Agnieszka Tetla" userId="ceb767283143c304" providerId="LiveId" clId="{26670E4D-5E35-4147-8146-9AAA99D7035E}" dt="2021-06-11T20:30:48.706" v="1169" actId="20577"/>
          <ac:spMkLst>
            <pc:docMk/>
            <pc:sldMk cId="147619175" sldId="297"/>
            <ac:spMk id="6" creationId="{43BDA112-979C-47B8-9AEE-28D241A1DDAB}"/>
          </ac:spMkLst>
        </pc:spChg>
        <pc:graphicFrameChg chg="add mod">
          <ac:chgData name="Agnieszka Tetla" userId="ceb767283143c304" providerId="LiveId" clId="{26670E4D-5E35-4147-8146-9AAA99D7035E}" dt="2021-06-11T20:19:42.657" v="871"/>
          <ac:graphicFrameMkLst>
            <pc:docMk/>
            <pc:sldMk cId="147619175" sldId="297"/>
            <ac:graphicFrameMk id="4" creationId="{0A3026C6-873D-44A3-8A1A-E4977CF5431E}"/>
          </ac:graphicFrameMkLst>
        </pc:graphicFrameChg>
        <pc:graphicFrameChg chg="add mod">
          <ac:chgData name="Agnieszka Tetla" userId="ceb767283143c304" providerId="LiveId" clId="{26670E4D-5E35-4147-8146-9AAA99D7035E}" dt="2021-06-11T20:20:22.187" v="879" actId="1076"/>
          <ac:graphicFrameMkLst>
            <pc:docMk/>
            <pc:sldMk cId="147619175" sldId="297"/>
            <ac:graphicFrameMk id="5" creationId="{0A3026C6-873D-44A3-8A1A-E4977CF5431E}"/>
          </ac:graphicFrameMkLst>
        </pc:graphicFrameChg>
      </pc:sldChg>
      <pc:sldChg chg="addSp delSp modSp add del mod setBg setClrOvrMap delDesignElem">
        <pc:chgData name="Agnieszka Tetla" userId="ceb767283143c304" providerId="LiveId" clId="{26670E4D-5E35-4147-8146-9AAA99D7035E}" dt="2021-06-11T19:58:15.273" v="829" actId="2696"/>
        <pc:sldMkLst>
          <pc:docMk/>
          <pc:sldMk cId="1096682656" sldId="297"/>
        </pc:sldMkLst>
        <pc:spChg chg="mod">
          <ac:chgData name="Agnieszka Tetla" userId="ceb767283143c304" providerId="LiveId" clId="{26670E4D-5E35-4147-8146-9AAA99D7035E}" dt="2021-06-11T19:58:08.817" v="828" actId="26606"/>
          <ac:spMkLst>
            <pc:docMk/>
            <pc:sldMk cId="1096682656" sldId="297"/>
            <ac:spMk id="2" creationId="{14919E8A-4C80-49F1-8783-F83D8B509792}"/>
          </ac:spMkLst>
        </pc:spChg>
        <pc:spChg chg="del">
          <ac:chgData name="Agnieszka Tetla" userId="ceb767283143c304" providerId="LiveId" clId="{26670E4D-5E35-4147-8146-9AAA99D7035E}" dt="2021-06-11T19:58:05.421" v="827"/>
          <ac:spMkLst>
            <pc:docMk/>
            <pc:sldMk cId="1096682656" sldId="297"/>
            <ac:spMk id="6" creationId="{9FDB3AF7-1F52-4FC7-8B5D-4804290ED069}"/>
          </ac:spMkLst>
        </pc:spChg>
        <pc:spChg chg="del">
          <ac:chgData name="Agnieszka Tetla" userId="ceb767283143c304" providerId="LiveId" clId="{26670E4D-5E35-4147-8146-9AAA99D7035E}" dt="2021-06-11T19:58:05.421" v="827"/>
          <ac:spMkLst>
            <pc:docMk/>
            <pc:sldMk cId="1096682656" sldId="297"/>
            <ac:spMk id="54" creationId="{3A24221C-670F-4411-AC01-F9F88CB3D702}"/>
          </ac:spMkLst>
        </pc:spChg>
        <pc:spChg chg="add">
          <ac:chgData name="Agnieszka Tetla" userId="ceb767283143c304" providerId="LiveId" clId="{26670E4D-5E35-4147-8146-9AAA99D7035E}" dt="2021-06-11T19:58:08.817" v="828" actId="26606"/>
          <ac:spMkLst>
            <pc:docMk/>
            <pc:sldMk cId="1096682656" sldId="297"/>
            <ac:spMk id="138" creationId="{81B1BC20-CC70-4C30-B9BE-C23E121CA60E}"/>
          </ac:spMkLst>
        </pc:spChg>
        <pc:spChg chg="add">
          <ac:chgData name="Agnieszka Tetla" userId="ceb767283143c304" providerId="LiveId" clId="{26670E4D-5E35-4147-8146-9AAA99D7035E}" dt="2021-06-11T19:58:08.817" v="828" actId="26606"/>
          <ac:spMkLst>
            <pc:docMk/>
            <pc:sldMk cId="1096682656" sldId="297"/>
            <ac:spMk id="198" creationId="{4683B8BC-85C4-41F2-9CD3-B074823B6BBD}"/>
          </ac:spMkLst>
        </pc:spChg>
        <pc:grpChg chg="del">
          <ac:chgData name="Agnieszka Tetla" userId="ceb767283143c304" providerId="LiveId" clId="{26670E4D-5E35-4147-8146-9AAA99D7035E}" dt="2021-06-11T19:58:05.421" v="827"/>
          <ac:grpSpMkLst>
            <pc:docMk/>
            <pc:sldMk cId="1096682656" sldId="297"/>
            <ac:grpSpMk id="13" creationId="{97B65CB7-C3FE-4A14-B3D0-FCAA23163EA2}"/>
          </ac:grpSpMkLst>
        </pc:grpChg>
        <pc:grpChg chg="add">
          <ac:chgData name="Agnieszka Tetla" userId="ceb767283143c304" providerId="LiveId" clId="{26670E4D-5E35-4147-8146-9AAA99D7035E}" dt="2021-06-11T19:58:08.817" v="828" actId="26606"/>
          <ac:grpSpMkLst>
            <pc:docMk/>
            <pc:sldMk cId="1096682656" sldId="297"/>
            <ac:grpSpMk id="82" creationId="{AB86F577-8905-4B21-8AF3-C1BB3433775D}"/>
          </ac:grpSpMkLst>
        </pc:grpChg>
        <pc:grpChg chg="add">
          <ac:chgData name="Agnieszka Tetla" userId="ceb767283143c304" providerId="LiveId" clId="{26670E4D-5E35-4147-8146-9AAA99D7035E}" dt="2021-06-11T19:58:08.817" v="828" actId="26606"/>
          <ac:grpSpMkLst>
            <pc:docMk/>
            <pc:sldMk cId="1096682656" sldId="297"/>
            <ac:grpSpMk id="142" creationId="{D5E95061-A9DC-4C67-BCAF-F560690997E8}"/>
          </ac:grpSpMkLst>
        </pc:grpChg>
        <pc:graphicFrameChg chg="add mod">
          <ac:chgData name="Agnieszka Tetla" userId="ceb767283143c304" providerId="LiveId" clId="{26670E4D-5E35-4147-8146-9AAA99D7035E}" dt="2021-06-11T19:58:08.817" v="828" actId="26606"/>
          <ac:graphicFrameMkLst>
            <pc:docMk/>
            <pc:sldMk cId="1096682656" sldId="297"/>
            <ac:graphicFrameMk id="75" creationId="{0A3026C6-873D-44A3-8A1A-E4977CF5431E}"/>
          </ac:graphicFrameMkLst>
        </pc:graphicFrameChg>
        <pc:picChg chg="del">
          <ac:chgData name="Agnieszka Tetla" userId="ceb767283143c304" providerId="LiveId" clId="{26670E4D-5E35-4147-8146-9AAA99D7035E}" dt="2021-06-11T19:58:05.421" v="827"/>
          <ac:picMkLst>
            <pc:docMk/>
            <pc:sldMk cId="1096682656" sldId="297"/>
            <ac:picMk id="7" creationId="{99983362-16AE-4C35-B8B4-A44269F9A4D3}"/>
          </ac:picMkLst>
        </pc:picChg>
        <pc:picChg chg="del">
          <ac:chgData name="Agnieszka Tetla" userId="ceb767283143c304" providerId="LiveId" clId="{26670E4D-5E35-4147-8146-9AAA99D7035E}" dt="2021-06-11T19:58:05.421" v="827"/>
          <ac:picMkLst>
            <pc:docMk/>
            <pc:sldMk cId="1096682656" sldId="297"/>
            <ac:picMk id="56" creationId="{96BD1BD4-F5F9-4A91-81EA-5923E1AEE67F}"/>
          </ac:picMkLst>
        </pc:picChg>
        <pc:picChg chg="add">
          <ac:chgData name="Agnieszka Tetla" userId="ceb767283143c304" providerId="LiveId" clId="{26670E4D-5E35-4147-8146-9AAA99D7035E}" dt="2021-06-11T19:58:08.817" v="828" actId="26606"/>
          <ac:picMkLst>
            <pc:docMk/>
            <pc:sldMk cId="1096682656" sldId="297"/>
            <ac:picMk id="80" creationId="{678E285C-BE9E-45B7-A3EE-B9792DAE9917}"/>
          </ac:picMkLst>
        </pc:picChg>
        <pc:picChg chg="add">
          <ac:chgData name="Agnieszka Tetla" userId="ceb767283143c304" providerId="LiveId" clId="{26670E4D-5E35-4147-8146-9AAA99D7035E}" dt="2021-06-11T19:58:08.817" v="828" actId="26606"/>
          <ac:picMkLst>
            <pc:docMk/>
            <pc:sldMk cId="1096682656" sldId="297"/>
            <ac:picMk id="140" creationId="{BED7CCD5-D3A4-4162-9CC4-03DF5AB89D07}"/>
          </ac:picMkLst>
        </pc:picChg>
      </pc:sldChg>
      <pc:sldChg chg="addSp delSp modSp new del mod">
        <pc:chgData name="Agnieszka Tetla" userId="ceb767283143c304" providerId="LiveId" clId="{26670E4D-5E35-4147-8146-9AAA99D7035E}" dt="2021-06-11T19:48:14.935" v="680" actId="47"/>
        <pc:sldMkLst>
          <pc:docMk/>
          <pc:sldMk cId="1806083432" sldId="297"/>
        </pc:sldMkLst>
        <pc:spChg chg="mod">
          <ac:chgData name="Agnieszka Tetla" userId="ceb767283143c304" providerId="LiveId" clId="{26670E4D-5E35-4147-8146-9AAA99D7035E}" dt="2021-06-11T19:42:10.396" v="620" actId="27636"/>
          <ac:spMkLst>
            <pc:docMk/>
            <pc:sldMk cId="1806083432" sldId="297"/>
            <ac:spMk id="2" creationId="{6B43B155-C111-4181-87CA-859AE7C6A4E4}"/>
          </ac:spMkLst>
        </pc:spChg>
        <pc:spChg chg="del">
          <ac:chgData name="Agnieszka Tetla" userId="ceb767283143c304" providerId="LiveId" clId="{26670E4D-5E35-4147-8146-9AAA99D7035E}" dt="2021-06-11T19:42:16.590" v="621"/>
          <ac:spMkLst>
            <pc:docMk/>
            <pc:sldMk cId="1806083432" sldId="297"/>
            <ac:spMk id="3" creationId="{7E293D07-7680-4DA0-B055-D128133B10FC}"/>
          </ac:spMkLst>
        </pc:spChg>
        <pc:graphicFrameChg chg="add mod modGraphic">
          <ac:chgData name="Agnieszka Tetla" userId="ceb767283143c304" providerId="LiveId" clId="{26670E4D-5E35-4147-8146-9AAA99D7035E}" dt="2021-06-11T19:44:12.212" v="647" actId="113"/>
          <ac:graphicFrameMkLst>
            <pc:docMk/>
            <pc:sldMk cId="1806083432" sldId="297"/>
            <ac:graphicFrameMk id="4" creationId="{43D95DFA-8DCE-4A5C-9CCF-64222CD42DE4}"/>
          </ac:graphicFrameMkLst>
        </pc:graphicFrameChg>
      </pc:sldChg>
      <pc:sldChg chg="addSp delSp modSp add del mod setBg setClrOvrMap delDesignElem">
        <pc:chgData name="Agnieszka Tetla" userId="ceb767283143c304" providerId="LiveId" clId="{26670E4D-5E35-4147-8146-9AAA99D7035E}" dt="2021-06-11T20:19:03.121" v="852" actId="47"/>
        <pc:sldMkLst>
          <pc:docMk/>
          <pc:sldMk cId="2183488768" sldId="297"/>
        </pc:sldMkLst>
        <pc:spChg chg="mod">
          <ac:chgData name="Agnieszka Tetla" userId="ceb767283143c304" providerId="LiveId" clId="{26670E4D-5E35-4147-8146-9AAA99D7035E}" dt="2021-06-11T19:58:39.158" v="832" actId="26606"/>
          <ac:spMkLst>
            <pc:docMk/>
            <pc:sldMk cId="2183488768" sldId="297"/>
            <ac:spMk id="2" creationId="{14919E8A-4C80-49F1-8783-F83D8B509792}"/>
          </ac:spMkLst>
        </pc:spChg>
        <pc:spChg chg="del">
          <ac:chgData name="Agnieszka Tetla" userId="ceb767283143c304" providerId="LiveId" clId="{26670E4D-5E35-4147-8146-9AAA99D7035E}" dt="2021-06-11T19:58:17.263" v="831"/>
          <ac:spMkLst>
            <pc:docMk/>
            <pc:sldMk cId="2183488768" sldId="297"/>
            <ac:spMk id="6" creationId="{9FDB3AF7-1F52-4FC7-8B5D-4804290ED069}"/>
          </ac:spMkLst>
        </pc:spChg>
        <pc:spChg chg="del">
          <ac:chgData name="Agnieszka Tetla" userId="ceb767283143c304" providerId="LiveId" clId="{26670E4D-5E35-4147-8146-9AAA99D7035E}" dt="2021-06-11T19:58:17.263" v="831"/>
          <ac:spMkLst>
            <pc:docMk/>
            <pc:sldMk cId="2183488768" sldId="297"/>
            <ac:spMk id="54" creationId="{3A24221C-670F-4411-AC01-F9F88CB3D702}"/>
          </ac:spMkLst>
        </pc:spChg>
        <pc:spChg chg="add">
          <ac:chgData name="Agnieszka Tetla" userId="ceb767283143c304" providerId="LiveId" clId="{26670E4D-5E35-4147-8146-9AAA99D7035E}" dt="2021-06-11T19:58:39.158" v="832" actId="26606"/>
          <ac:spMkLst>
            <pc:docMk/>
            <pc:sldMk cId="2183488768" sldId="297"/>
            <ac:spMk id="138" creationId="{81B1BC20-CC70-4C30-B9BE-C23E121CA60E}"/>
          </ac:spMkLst>
        </pc:spChg>
        <pc:spChg chg="add">
          <ac:chgData name="Agnieszka Tetla" userId="ceb767283143c304" providerId="LiveId" clId="{26670E4D-5E35-4147-8146-9AAA99D7035E}" dt="2021-06-11T19:58:39.158" v="832" actId="26606"/>
          <ac:spMkLst>
            <pc:docMk/>
            <pc:sldMk cId="2183488768" sldId="297"/>
            <ac:spMk id="198" creationId="{4683B8BC-85C4-41F2-9CD3-B074823B6BBD}"/>
          </ac:spMkLst>
        </pc:spChg>
        <pc:grpChg chg="del">
          <ac:chgData name="Agnieszka Tetla" userId="ceb767283143c304" providerId="LiveId" clId="{26670E4D-5E35-4147-8146-9AAA99D7035E}" dt="2021-06-11T19:58:17.263" v="831"/>
          <ac:grpSpMkLst>
            <pc:docMk/>
            <pc:sldMk cId="2183488768" sldId="297"/>
            <ac:grpSpMk id="13" creationId="{97B65CB7-C3FE-4A14-B3D0-FCAA23163EA2}"/>
          </ac:grpSpMkLst>
        </pc:grpChg>
        <pc:grpChg chg="add">
          <ac:chgData name="Agnieszka Tetla" userId="ceb767283143c304" providerId="LiveId" clId="{26670E4D-5E35-4147-8146-9AAA99D7035E}" dt="2021-06-11T19:58:39.158" v="832" actId="26606"/>
          <ac:grpSpMkLst>
            <pc:docMk/>
            <pc:sldMk cId="2183488768" sldId="297"/>
            <ac:grpSpMk id="82" creationId="{AB86F577-8905-4B21-8AF3-C1BB3433775D}"/>
          </ac:grpSpMkLst>
        </pc:grpChg>
        <pc:grpChg chg="add">
          <ac:chgData name="Agnieszka Tetla" userId="ceb767283143c304" providerId="LiveId" clId="{26670E4D-5E35-4147-8146-9AAA99D7035E}" dt="2021-06-11T19:58:39.158" v="832" actId="26606"/>
          <ac:grpSpMkLst>
            <pc:docMk/>
            <pc:sldMk cId="2183488768" sldId="297"/>
            <ac:grpSpMk id="142" creationId="{D5E95061-A9DC-4C67-BCAF-F560690997E8}"/>
          </ac:grpSpMkLst>
        </pc:grpChg>
        <pc:graphicFrameChg chg="add mod">
          <ac:chgData name="Agnieszka Tetla" userId="ceb767283143c304" providerId="LiveId" clId="{26670E4D-5E35-4147-8146-9AAA99D7035E}" dt="2021-06-11T19:58:39.158" v="832" actId="26606"/>
          <ac:graphicFrameMkLst>
            <pc:docMk/>
            <pc:sldMk cId="2183488768" sldId="297"/>
            <ac:graphicFrameMk id="75" creationId="{0A3026C6-873D-44A3-8A1A-E4977CF5431E}"/>
          </ac:graphicFrameMkLst>
        </pc:graphicFrameChg>
        <pc:picChg chg="del">
          <ac:chgData name="Agnieszka Tetla" userId="ceb767283143c304" providerId="LiveId" clId="{26670E4D-5E35-4147-8146-9AAA99D7035E}" dt="2021-06-11T19:58:17.263" v="831"/>
          <ac:picMkLst>
            <pc:docMk/>
            <pc:sldMk cId="2183488768" sldId="297"/>
            <ac:picMk id="7" creationId="{99983362-16AE-4C35-B8B4-A44269F9A4D3}"/>
          </ac:picMkLst>
        </pc:picChg>
        <pc:picChg chg="del">
          <ac:chgData name="Agnieszka Tetla" userId="ceb767283143c304" providerId="LiveId" clId="{26670E4D-5E35-4147-8146-9AAA99D7035E}" dt="2021-06-11T19:58:17.263" v="831"/>
          <ac:picMkLst>
            <pc:docMk/>
            <pc:sldMk cId="2183488768" sldId="297"/>
            <ac:picMk id="56" creationId="{96BD1BD4-F5F9-4A91-81EA-5923E1AEE67F}"/>
          </ac:picMkLst>
        </pc:picChg>
        <pc:picChg chg="add">
          <ac:chgData name="Agnieszka Tetla" userId="ceb767283143c304" providerId="LiveId" clId="{26670E4D-5E35-4147-8146-9AAA99D7035E}" dt="2021-06-11T19:58:39.158" v="832" actId="26606"/>
          <ac:picMkLst>
            <pc:docMk/>
            <pc:sldMk cId="2183488768" sldId="297"/>
            <ac:picMk id="80" creationId="{678E285C-BE9E-45B7-A3EE-B9792DAE9917}"/>
          </ac:picMkLst>
        </pc:picChg>
        <pc:picChg chg="add">
          <ac:chgData name="Agnieszka Tetla" userId="ceb767283143c304" providerId="LiveId" clId="{26670E4D-5E35-4147-8146-9AAA99D7035E}" dt="2021-06-11T19:58:39.158" v="832" actId="26606"/>
          <ac:picMkLst>
            <pc:docMk/>
            <pc:sldMk cId="2183488768" sldId="297"/>
            <ac:picMk id="140" creationId="{BED7CCD5-D3A4-4162-9CC4-03DF5AB89D07}"/>
          </ac:picMkLst>
        </pc:picChg>
      </pc:sldChg>
      <pc:sldChg chg="delSp modSp new del mod">
        <pc:chgData name="Agnieszka Tetla" userId="ceb767283143c304" providerId="LiveId" clId="{26670E4D-5E35-4147-8146-9AAA99D7035E}" dt="2021-06-11T18:46:37.031" v="107" actId="47"/>
        <pc:sldMkLst>
          <pc:docMk/>
          <pc:sldMk cId="2841751151" sldId="297"/>
        </pc:sldMkLst>
        <pc:spChg chg="mod">
          <ac:chgData name="Agnieszka Tetla" userId="ceb767283143c304" providerId="LiveId" clId="{26670E4D-5E35-4147-8146-9AAA99D7035E}" dt="2021-06-11T18:46:27.213" v="106" actId="1076"/>
          <ac:spMkLst>
            <pc:docMk/>
            <pc:sldMk cId="2841751151" sldId="297"/>
            <ac:spMk id="2" creationId="{5F0F83AC-CF86-4765-B677-3E8732A850B4}"/>
          </ac:spMkLst>
        </pc:spChg>
        <pc:spChg chg="del">
          <ac:chgData name="Agnieszka Tetla" userId="ceb767283143c304" providerId="LiveId" clId="{26670E4D-5E35-4147-8146-9AAA99D7035E}" dt="2021-06-11T18:46:22.218" v="105" actId="478"/>
          <ac:spMkLst>
            <pc:docMk/>
            <pc:sldMk cId="2841751151" sldId="297"/>
            <ac:spMk id="3" creationId="{EF0EB72D-4251-4644-9C36-D14BB1CAB96F}"/>
          </ac:spMkLst>
        </pc:spChg>
      </pc:sldChg>
      <pc:sldChg chg="addSp delSp modSp add del mod setBg setClrOvrMap delDesignElem">
        <pc:chgData name="Agnieszka Tetla" userId="ceb767283143c304" providerId="LiveId" clId="{26670E4D-5E35-4147-8146-9AAA99D7035E}" dt="2021-06-11T19:59:21.804" v="840"/>
        <pc:sldMkLst>
          <pc:docMk/>
          <pc:sldMk cId="2153244929" sldId="298"/>
        </pc:sldMkLst>
        <pc:spChg chg="add del">
          <ac:chgData name="Agnieszka Tetla" userId="ceb767283143c304" providerId="LiveId" clId="{26670E4D-5E35-4147-8146-9AAA99D7035E}" dt="2021-06-11T19:59:19.777" v="838" actId="26606"/>
          <ac:spMkLst>
            <pc:docMk/>
            <pc:sldMk cId="2153244929" sldId="298"/>
            <ac:spMk id="79" creationId="{81B1BC20-CC70-4C30-B9BE-C23E121CA60E}"/>
          </ac:spMkLst>
        </pc:spChg>
        <pc:spChg chg="add del">
          <ac:chgData name="Agnieszka Tetla" userId="ceb767283143c304" providerId="LiveId" clId="{26670E4D-5E35-4147-8146-9AAA99D7035E}" dt="2021-06-11T19:59:21.804" v="840"/>
          <ac:spMkLst>
            <pc:docMk/>
            <pc:sldMk cId="2153244929" sldId="298"/>
            <ac:spMk id="138" creationId="{81B1BC20-CC70-4C30-B9BE-C23E121CA60E}"/>
          </ac:spMkLst>
        </pc:spChg>
        <pc:spChg chg="add del">
          <ac:chgData name="Agnieszka Tetla" userId="ceb767283143c304" providerId="LiveId" clId="{26670E4D-5E35-4147-8146-9AAA99D7035E}" dt="2021-06-11T19:59:19.777" v="838" actId="26606"/>
          <ac:spMkLst>
            <pc:docMk/>
            <pc:sldMk cId="2153244929" sldId="298"/>
            <ac:spMk id="139" creationId="{4683B8BC-85C4-41F2-9CD3-B074823B6BBD}"/>
          </ac:spMkLst>
        </pc:spChg>
        <pc:spChg chg="add del">
          <ac:chgData name="Agnieszka Tetla" userId="ceb767283143c304" providerId="LiveId" clId="{26670E4D-5E35-4147-8146-9AAA99D7035E}" dt="2021-06-11T19:59:21.804" v="840"/>
          <ac:spMkLst>
            <pc:docMk/>
            <pc:sldMk cId="2153244929" sldId="298"/>
            <ac:spMk id="198" creationId="{4683B8BC-85C4-41F2-9CD3-B074823B6BBD}"/>
          </ac:spMkLst>
        </pc:spChg>
        <pc:grpChg chg="add del">
          <ac:chgData name="Agnieszka Tetla" userId="ceb767283143c304" providerId="LiveId" clId="{26670E4D-5E35-4147-8146-9AAA99D7035E}" dt="2021-06-11T19:59:19.777" v="838" actId="26606"/>
          <ac:grpSpMkLst>
            <pc:docMk/>
            <pc:sldMk cId="2153244929" sldId="298"/>
            <ac:grpSpMk id="78" creationId="{AB86F577-8905-4B21-8AF3-C1BB3433775D}"/>
          </ac:grpSpMkLst>
        </pc:grpChg>
        <pc:grpChg chg="add del">
          <ac:chgData name="Agnieszka Tetla" userId="ceb767283143c304" providerId="LiveId" clId="{26670E4D-5E35-4147-8146-9AAA99D7035E}" dt="2021-06-11T19:59:21.804" v="840"/>
          <ac:grpSpMkLst>
            <pc:docMk/>
            <pc:sldMk cId="2153244929" sldId="298"/>
            <ac:grpSpMk id="82" creationId="{AB86F577-8905-4B21-8AF3-C1BB3433775D}"/>
          </ac:grpSpMkLst>
        </pc:grpChg>
        <pc:grpChg chg="add del">
          <ac:chgData name="Agnieszka Tetla" userId="ceb767283143c304" providerId="LiveId" clId="{26670E4D-5E35-4147-8146-9AAA99D7035E}" dt="2021-06-11T19:59:19.777" v="838" actId="26606"/>
          <ac:grpSpMkLst>
            <pc:docMk/>
            <pc:sldMk cId="2153244929" sldId="298"/>
            <ac:grpSpMk id="137" creationId="{D5E95061-A9DC-4C67-BCAF-F560690997E8}"/>
          </ac:grpSpMkLst>
        </pc:grpChg>
        <pc:grpChg chg="add del">
          <ac:chgData name="Agnieszka Tetla" userId="ceb767283143c304" providerId="LiveId" clId="{26670E4D-5E35-4147-8146-9AAA99D7035E}" dt="2021-06-11T19:59:21.804" v="840"/>
          <ac:grpSpMkLst>
            <pc:docMk/>
            <pc:sldMk cId="2153244929" sldId="298"/>
            <ac:grpSpMk id="142" creationId="{D5E95061-A9DC-4C67-BCAF-F560690997E8}"/>
          </ac:grpSpMkLst>
        </pc:grpChg>
        <pc:graphicFrameChg chg="add mod">
          <ac:chgData name="Agnieszka Tetla" userId="ceb767283143c304" providerId="LiveId" clId="{26670E4D-5E35-4147-8146-9AAA99D7035E}" dt="2021-06-11T19:59:19.777" v="838" actId="26606"/>
          <ac:graphicFrameMkLst>
            <pc:docMk/>
            <pc:sldMk cId="2153244929" sldId="298"/>
            <ac:graphicFrameMk id="75" creationId="{0A3026C6-873D-44A3-8A1A-E4977CF5431E}"/>
          </ac:graphicFrameMkLst>
        </pc:graphicFrameChg>
        <pc:picChg chg="add del">
          <ac:chgData name="Agnieszka Tetla" userId="ceb767283143c304" providerId="LiveId" clId="{26670E4D-5E35-4147-8146-9AAA99D7035E}" dt="2021-06-11T19:59:19.777" v="838" actId="26606"/>
          <ac:picMkLst>
            <pc:docMk/>
            <pc:sldMk cId="2153244929" sldId="298"/>
            <ac:picMk id="77" creationId="{678E285C-BE9E-45B7-A3EE-B9792DAE9917}"/>
          </ac:picMkLst>
        </pc:picChg>
        <pc:picChg chg="add del">
          <ac:chgData name="Agnieszka Tetla" userId="ceb767283143c304" providerId="LiveId" clId="{26670E4D-5E35-4147-8146-9AAA99D7035E}" dt="2021-06-11T19:59:21.804" v="840"/>
          <ac:picMkLst>
            <pc:docMk/>
            <pc:sldMk cId="2153244929" sldId="298"/>
            <ac:picMk id="80" creationId="{678E285C-BE9E-45B7-A3EE-B9792DAE9917}"/>
          </ac:picMkLst>
        </pc:picChg>
        <pc:picChg chg="add del">
          <ac:chgData name="Agnieszka Tetla" userId="ceb767283143c304" providerId="LiveId" clId="{26670E4D-5E35-4147-8146-9AAA99D7035E}" dt="2021-06-11T19:59:19.777" v="838" actId="26606"/>
          <ac:picMkLst>
            <pc:docMk/>
            <pc:sldMk cId="2153244929" sldId="298"/>
            <ac:picMk id="81" creationId="{BED7CCD5-D3A4-4162-9CC4-03DF5AB89D07}"/>
          </ac:picMkLst>
        </pc:picChg>
        <pc:picChg chg="add del">
          <ac:chgData name="Agnieszka Tetla" userId="ceb767283143c304" providerId="LiveId" clId="{26670E4D-5E35-4147-8146-9AAA99D7035E}" dt="2021-06-11T19:59:21.804" v="840"/>
          <ac:picMkLst>
            <pc:docMk/>
            <pc:sldMk cId="2153244929" sldId="298"/>
            <ac:picMk id="140" creationId="{BED7CCD5-D3A4-4162-9CC4-03DF5AB89D07}"/>
          </ac:picMkLst>
        </pc:picChg>
      </pc:sldChg>
      <pc:sldChg chg="addSp modSp new del mod">
        <pc:chgData name="Agnieszka Tetla" userId="ceb767283143c304" providerId="LiveId" clId="{26670E4D-5E35-4147-8146-9AAA99D7035E}" dt="2021-06-11T19:46:40.866" v="678" actId="47"/>
        <pc:sldMkLst>
          <pc:docMk/>
          <pc:sldMk cId="2425641671" sldId="298"/>
        </pc:sldMkLst>
        <pc:spChg chg="add mod">
          <ac:chgData name="Agnieszka Tetla" userId="ceb767283143c304" providerId="LiveId" clId="{26670E4D-5E35-4147-8146-9AAA99D7035E}" dt="2021-06-11T19:45:53.091" v="671"/>
          <ac:spMkLst>
            <pc:docMk/>
            <pc:sldMk cId="2425641671" sldId="298"/>
            <ac:spMk id="4" creationId="{94335D77-E102-465D-8ECF-E3E1544449E5}"/>
          </ac:spMkLst>
        </pc:spChg>
        <pc:spChg chg="add mod">
          <ac:chgData name="Agnieszka Tetla" userId="ceb767283143c304" providerId="LiveId" clId="{26670E4D-5E35-4147-8146-9AAA99D7035E}" dt="2021-06-11T19:45:53.171" v="672" actId="27636"/>
          <ac:spMkLst>
            <pc:docMk/>
            <pc:sldMk cId="2425641671" sldId="298"/>
            <ac:spMk id="5" creationId="{70D84182-92B0-4F7A-BFCE-1C2136365400}"/>
          </ac:spMkLst>
        </pc:spChg>
        <pc:graphicFrameChg chg="add mod">
          <ac:chgData name="Agnieszka Tetla" userId="ceb767283143c304" providerId="LiveId" clId="{26670E4D-5E35-4147-8146-9AAA99D7035E}" dt="2021-06-11T19:45:53.091" v="671"/>
          <ac:graphicFrameMkLst>
            <pc:docMk/>
            <pc:sldMk cId="2425641671" sldId="298"/>
            <ac:graphicFrameMk id="6" creationId="{95B5E441-D817-462F-A539-83365DB5F48F}"/>
          </ac:graphicFrameMkLst>
        </pc:graphicFrameChg>
      </pc:sldChg>
      <pc:sldChg chg="addSp delSp modSp new mod">
        <pc:chgData name="Agnieszka Tetla" userId="ceb767283143c304" providerId="LiveId" clId="{26670E4D-5E35-4147-8146-9AAA99D7035E}" dt="2021-06-11T20:30:55.313" v="1171" actId="1076"/>
        <pc:sldMkLst>
          <pc:docMk/>
          <pc:sldMk cId="3003886746" sldId="298"/>
        </pc:sldMkLst>
        <pc:spChg chg="mod">
          <ac:chgData name="Agnieszka Tetla" userId="ceb767283143c304" providerId="LiveId" clId="{26670E4D-5E35-4147-8146-9AAA99D7035E}" dt="2021-06-11T20:22:40.755" v="985" actId="1076"/>
          <ac:spMkLst>
            <pc:docMk/>
            <pc:sldMk cId="3003886746" sldId="298"/>
            <ac:spMk id="2" creationId="{714AC2F3-3B29-4E87-A73E-190984B7A62F}"/>
          </ac:spMkLst>
        </pc:spChg>
        <pc:spChg chg="del">
          <ac:chgData name="Agnieszka Tetla" userId="ceb767283143c304" providerId="LiveId" clId="{26670E4D-5E35-4147-8146-9AAA99D7035E}" dt="2021-06-11T20:21:59.679" v="969" actId="478"/>
          <ac:spMkLst>
            <pc:docMk/>
            <pc:sldMk cId="3003886746" sldId="298"/>
            <ac:spMk id="3" creationId="{BE188C61-5B81-451C-A01F-2363EE3EEE7C}"/>
          </ac:spMkLst>
        </pc:spChg>
        <pc:spChg chg="add mod">
          <ac:chgData name="Agnieszka Tetla" userId="ceb767283143c304" providerId="LiveId" clId="{26670E4D-5E35-4147-8146-9AAA99D7035E}" dt="2021-06-11T20:30:55.313" v="1171" actId="1076"/>
          <ac:spMkLst>
            <pc:docMk/>
            <pc:sldMk cId="3003886746" sldId="298"/>
            <ac:spMk id="7" creationId="{E5BA258D-E95A-4977-89F1-D53C106D9450}"/>
          </ac:spMkLst>
        </pc:spChg>
        <pc:graphicFrameChg chg="add mod">
          <ac:chgData name="Agnieszka Tetla" userId="ceb767283143c304" providerId="LiveId" clId="{26670E4D-5E35-4147-8146-9AAA99D7035E}" dt="2021-06-11T20:22:11.500" v="974"/>
          <ac:graphicFrameMkLst>
            <pc:docMk/>
            <pc:sldMk cId="3003886746" sldId="298"/>
            <ac:graphicFrameMk id="4" creationId="{0A3026C6-873D-44A3-8A1A-E4977CF5431E}"/>
          </ac:graphicFrameMkLst>
        </pc:graphicFrameChg>
        <pc:graphicFrameChg chg="add mod">
          <ac:chgData name="Agnieszka Tetla" userId="ceb767283143c304" providerId="LiveId" clId="{26670E4D-5E35-4147-8146-9AAA99D7035E}" dt="2021-06-11T20:22:14.178" v="979"/>
          <ac:graphicFrameMkLst>
            <pc:docMk/>
            <pc:sldMk cId="3003886746" sldId="298"/>
            <ac:graphicFrameMk id="5" creationId="{0A3026C6-873D-44A3-8A1A-E4977CF5431E}"/>
          </ac:graphicFrameMkLst>
        </pc:graphicFrameChg>
        <pc:graphicFrameChg chg="add mod">
          <ac:chgData name="Agnieszka Tetla" userId="ceb767283143c304" providerId="LiveId" clId="{26670E4D-5E35-4147-8146-9AAA99D7035E}" dt="2021-06-11T20:22:22.531" v="984" actId="14100"/>
          <ac:graphicFrameMkLst>
            <pc:docMk/>
            <pc:sldMk cId="3003886746" sldId="298"/>
            <ac:graphicFrameMk id="6" creationId="{0A3026C6-873D-44A3-8A1A-E4977CF5431E}"/>
          </ac:graphicFrameMkLst>
        </pc:graphicFrameChg>
      </pc:sldChg>
      <pc:sldChg chg="addSp delSp modSp new mod setBg">
        <pc:chgData name="Agnieszka Tetla" userId="ceb767283143c304" providerId="LiveId" clId="{26670E4D-5E35-4147-8146-9AAA99D7035E}" dt="2021-06-11T20:31:00.186" v="1173" actId="1076"/>
        <pc:sldMkLst>
          <pc:docMk/>
          <pc:sldMk cId="2537929252" sldId="299"/>
        </pc:sldMkLst>
        <pc:spChg chg="mod">
          <ac:chgData name="Agnieszka Tetla" userId="ceb767283143c304" providerId="LiveId" clId="{26670E4D-5E35-4147-8146-9AAA99D7035E}" dt="2021-06-11T20:23:41.449" v="1010"/>
          <ac:spMkLst>
            <pc:docMk/>
            <pc:sldMk cId="2537929252" sldId="299"/>
            <ac:spMk id="2" creationId="{32F416EB-7002-4E7F-A203-8062C22CEBB5}"/>
          </ac:spMkLst>
        </pc:spChg>
        <pc:spChg chg="del">
          <ac:chgData name="Agnieszka Tetla" userId="ceb767283143c304" providerId="LiveId" clId="{26670E4D-5E35-4147-8146-9AAA99D7035E}" dt="2021-06-11T20:23:07.489" v="993" actId="478"/>
          <ac:spMkLst>
            <pc:docMk/>
            <pc:sldMk cId="2537929252" sldId="299"/>
            <ac:spMk id="3" creationId="{6D80FA81-9DF8-4193-9B79-95AF6F94AB74}"/>
          </ac:spMkLst>
        </pc:spChg>
        <pc:spChg chg="add mod">
          <ac:chgData name="Agnieszka Tetla" userId="ceb767283143c304" providerId="LiveId" clId="{26670E4D-5E35-4147-8146-9AAA99D7035E}" dt="2021-06-11T20:31:00.186" v="1173" actId="1076"/>
          <ac:spMkLst>
            <pc:docMk/>
            <pc:sldMk cId="2537929252" sldId="299"/>
            <ac:spMk id="68" creationId="{BDE46FAB-96EC-45A5-9EC1-782F6B838929}"/>
          </ac:spMkLst>
        </pc:spChg>
        <pc:grpChg chg="add del">
          <ac:chgData name="Agnieszka Tetla" userId="ceb767283143c304" providerId="LiveId" clId="{26670E4D-5E35-4147-8146-9AAA99D7035E}" dt="2021-06-11T20:23:12.213" v="998" actId="26606"/>
          <ac:grpSpMkLst>
            <pc:docMk/>
            <pc:sldMk cId="2537929252" sldId="299"/>
            <ac:grpSpMk id="11" creationId="{AB86F577-8905-4B21-8AF3-C1BB3433775D}"/>
          </ac:grpSpMkLst>
        </pc:grpChg>
        <pc:graphicFrameChg chg="add mod">
          <ac:chgData name="Agnieszka Tetla" userId="ceb767283143c304" providerId="LiveId" clId="{26670E4D-5E35-4147-8146-9AAA99D7035E}" dt="2021-06-11T20:23:14.791" v="999"/>
          <ac:graphicFrameMkLst>
            <pc:docMk/>
            <pc:sldMk cId="2537929252" sldId="299"/>
            <ac:graphicFrameMk id="4" creationId="{0A3026C6-873D-44A3-8A1A-E4977CF5431E}"/>
          </ac:graphicFrameMkLst>
        </pc:graphicFrameChg>
        <pc:graphicFrameChg chg="add mod">
          <ac:chgData name="Agnieszka Tetla" userId="ceb767283143c304" providerId="LiveId" clId="{26670E4D-5E35-4147-8146-9AAA99D7035E}" dt="2021-06-11T20:23:17.646" v="1002"/>
          <ac:graphicFrameMkLst>
            <pc:docMk/>
            <pc:sldMk cId="2537929252" sldId="299"/>
            <ac:graphicFrameMk id="66" creationId="{0A3026C6-873D-44A3-8A1A-E4977CF5431E}"/>
          </ac:graphicFrameMkLst>
        </pc:graphicFrameChg>
        <pc:graphicFrameChg chg="add mod">
          <ac:chgData name="Agnieszka Tetla" userId="ceb767283143c304" providerId="LiveId" clId="{26670E4D-5E35-4147-8146-9AAA99D7035E}" dt="2021-06-11T20:23:25.946" v="1007" actId="14100"/>
          <ac:graphicFrameMkLst>
            <pc:docMk/>
            <pc:sldMk cId="2537929252" sldId="299"/>
            <ac:graphicFrameMk id="67" creationId="{0A3026C6-873D-44A3-8A1A-E4977CF5431E}"/>
          </ac:graphicFrameMkLst>
        </pc:graphicFrameChg>
        <pc:picChg chg="add del">
          <ac:chgData name="Agnieszka Tetla" userId="ceb767283143c304" providerId="LiveId" clId="{26670E4D-5E35-4147-8146-9AAA99D7035E}" dt="2021-06-11T20:23:12.213" v="998" actId="26606"/>
          <ac:picMkLst>
            <pc:docMk/>
            <pc:sldMk cId="2537929252" sldId="299"/>
            <ac:picMk id="9" creationId="{678E285C-BE9E-45B7-A3EE-B9792DAE9917}"/>
          </ac:picMkLst>
        </pc:picChg>
      </pc:sldChg>
      <pc:sldChg chg="addSp delSp modSp new del mod">
        <pc:chgData name="Agnieszka Tetla" userId="ceb767283143c304" providerId="LiveId" clId="{26670E4D-5E35-4147-8146-9AAA99D7035E}" dt="2021-06-11T19:48:13.963" v="679" actId="47"/>
        <pc:sldMkLst>
          <pc:docMk/>
          <pc:sldMk cId="2797938077" sldId="299"/>
        </pc:sldMkLst>
        <pc:spChg chg="mod">
          <ac:chgData name="Agnieszka Tetla" userId="ceb767283143c304" providerId="LiveId" clId="{26670E4D-5E35-4147-8146-9AAA99D7035E}" dt="2021-06-11T19:46:24.520" v="675"/>
          <ac:spMkLst>
            <pc:docMk/>
            <pc:sldMk cId="2797938077" sldId="299"/>
            <ac:spMk id="2" creationId="{A652DE22-4A8B-4345-9B51-DD81B3C60A3B}"/>
          </ac:spMkLst>
        </pc:spChg>
        <pc:spChg chg="del">
          <ac:chgData name="Agnieszka Tetla" userId="ceb767283143c304" providerId="LiveId" clId="{26670E4D-5E35-4147-8146-9AAA99D7035E}" dt="2021-06-11T19:46:26.757" v="676" actId="478"/>
          <ac:spMkLst>
            <pc:docMk/>
            <pc:sldMk cId="2797938077" sldId="299"/>
            <ac:spMk id="3" creationId="{0B3DF977-ADB6-44D0-8B41-A1B4B38A8A03}"/>
          </ac:spMkLst>
        </pc:spChg>
        <pc:graphicFrameChg chg="add">
          <ac:chgData name="Agnieszka Tetla" userId="ceb767283143c304" providerId="LiveId" clId="{26670E4D-5E35-4147-8146-9AAA99D7035E}" dt="2021-06-11T19:46:33.998" v="677"/>
          <ac:graphicFrameMkLst>
            <pc:docMk/>
            <pc:sldMk cId="2797938077" sldId="299"/>
            <ac:graphicFrameMk id="4" creationId="{3007DC72-63B4-4326-A890-210728638687}"/>
          </ac:graphicFrameMkLst>
        </pc:graphicFrameChg>
      </pc:sldChg>
      <pc:sldChg chg="addSp delSp modSp new mod">
        <pc:chgData name="Agnieszka Tetla" userId="ceb767283143c304" providerId="LiveId" clId="{26670E4D-5E35-4147-8146-9AAA99D7035E}" dt="2021-06-11T20:31:05.858" v="1175" actId="1076"/>
        <pc:sldMkLst>
          <pc:docMk/>
          <pc:sldMk cId="4030170850" sldId="300"/>
        </pc:sldMkLst>
        <pc:spChg chg="mod">
          <ac:chgData name="Agnieszka Tetla" userId="ceb767283143c304" providerId="LiveId" clId="{26670E4D-5E35-4147-8146-9AAA99D7035E}" dt="2021-06-11T20:24:33.785" v="1031" actId="20577"/>
          <ac:spMkLst>
            <pc:docMk/>
            <pc:sldMk cId="4030170850" sldId="300"/>
            <ac:spMk id="2" creationId="{5A39F2BC-EFAD-4110-93E2-416CFA88C188}"/>
          </ac:spMkLst>
        </pc:spChg>
        <pc:spChg chg="del">
          <ac:chgData name="Agnieszka Tetla" userId="ceb767283143c304" providerId="LiveId" clId="{26670E4D-5E35-4147-8146-9AAA99D7035E}" dt="2021-06-11T20:23:58.058" v="1011" actId="478"/>
          <ac:spMkLst>
            <pc:docMk/>
            <pc:sldMk cId="4030170850" sldId="300"/>
            <ac:spMk id="3" creationId="{CF6511DE-6161-4325-BA6E-C2ACBD098251}"/>
          </ac:spMkLst>
        </pc:spChg>
        <pc:spChg chg="add mod">
          <ac:chgData name="Agnieszka Tetla" userId="ceb767283143c304" providerId="LiveId" clId="{26670E4D-5E35-4147-8146-9AAA99D7035E}" dt="2021-06-11T20:31:05.858" v="1175" actId="1076"/>
          <ac:spMkLst>
            <pc:docMk/>
            <pc:sldMk cId="4030170850" sldId="300"/>
            <ac:spMk id="6" creationId="{5C9909EF-0C00-4349-9A65-46D3F6E6DFB8}"/>
          </ac:spMkLst>
        </pc:spChg>
        <pc:graphicFrameChg chg="add mod">
          <ac:chgData name="Agnieszka Tetla" userId="ceb767283143c304" providerId="LiveId" clId="{26670E4D-5E35-4147-8146-9AAA99D7035E}" dt="2021-06-11T20:24:04.063" v="1018"/>
          <ac:graphicFrameMkLst>
            <pc:docMk/>
            <pc:sldMk cId="4030170850" sldId="300"/>
            <ac:graphicFrameMk id="4" creationId="{0A3026C6-873D-44A3-8A1A-E4977CF5431E}"/>
          </ac:graphicFrameMkLst>
        </pc:graphicFrameChg>
        <pc:graphicFrameChg chg="add mod">
          <ac:chgData name="Agnieszka Tetla" userId="ceb767283143c304" providerId="LiveId" clId="{26670E4D-5E35-4147-8146-9AAA99D7035E}" dt="2021-06-11T20:24:14.810" v="1025" actId="1076"/>
          <ac:graphicFrameMkLst>
            <pc:docMk/>
            <pc:sldMk cId="4030170850" sldId="300"/>
            <ac:graphicFrameMk id="5" creationId="{0A3026C6-873D-44A3-8A1A-E4977CF5431E}"/>
          </ac:graphicFrameMkLst>
        </pc:graphicFrameChg>
      </pc:sldChg>
      <pc:sldChg chg="addSp delSp modSp new mod setBg setClrOvrMap">
        <pc:chgData name="Agnieszka Tetla" userId="ceb767283143c304" providerId="LiveId" clId="{26670E4D-5E35-4147-8146-9AAA99D7035E}" dt="2021-06-11T20:31:11.018" v="1177" actId="1076"/>
        <pc:sldMkLst>
          <pc:docMk/>
          <pc:sldMk cId="413531506" sldId="301"/>
        </pc:sldMkLst>
        <pc:spChg chg="mod">
          <ac:chgData name="Agnieszka Tetla" userId="ceb767283143c304" providerId="LiveId" clId="{26670E4D-5E35-4147-8146-9AAA99D7035E}" dt="2021-06-11T20:25:13.159" v="1043" actId="26606"/>
          <ac:spMkLst>
            <pc:docMk/>
            <pc:sldMk cId="413531506" sldId="301"/>
            <ac:spMk id="2" creationId="{F63DE68B-CB1C-47F4-8771-4D625B25EE69}"/>
          </ac:spMkLst>
        </pc:spChg>
        <pc:spChg chg="del">
          <ac:chgData name="Agnieszka Tetla" userId="ceb767283143c304" providerId="LiveId" clId="{26670E4D-5E35-4147-8146-9AAA99D7035E}" dt="2021-06-11T20:25:07.772" v="1038" actId="478"/>
          <ac:spMkLst>
            <pc:docMk/>
            <pc:sldMk cId="413531506" sldId="301"/>
            <ac:spMk id="3" creationId="{E796A8B3-EAE2-4828-BCAE-6214E2E7FF25}"/>
          </ac:spMkLst>
        </pc:spChg>
        <pc:spChg chg="add del">
          <ac:chgData name="Agnieszka Tetla" userId="ceb767283143c304" providerId="LiveId" clId="{26670E4D-5E35-4147-8146-9AAA99D7035E}" dt="2021-06-11T20:25:13.159" v="1043" actId="26606"/>
          <ac:spMkLst>
            <pc:docMk/>
            <pc:sldMk cId="413531506" sldId="301"/>
            <ac:spMk id="67" creationId="{CD614432-46FD-4B63-8194-64F233F94135}"/>
          </ac:spMkLst>
        </pc:spChg>
        <pc:spChg chg="add del">
          <ac:chgData name="Agnieszka Tetla" userId="ceb767283143c304" providerId="LiveId" clId="{26670E4D-5E35-4147-8146-9AAA99D7035E}" dt="2021-06-11T20:25:13.159" v="1043" actId="26606"/>
          <ac:spMkLst>
            <pc:docMk/>
            <pc:sldMk cId="413531506" sldId="301"/>
            <ac:spMk id="127" creationId="{7C914900-562F-42A1-9E63-CD117E0CA000}"/>
          </ac:spMkLst>
        </pc:spChg>
        <pc:spChg chg="add mod">
          <ac:chgData name="Agnieszka Tetla" userId="ceb767283143c304" providerId="LiveId" clId="{26670E4D-5E35-4147-8146-9AAA99D7035E}" dt="2021-06-11T20:31:11.018" v="1177" actId="1076"/>
          <ac:spMkLst>
            <pc:docMk/>
            <pc:sldMk cId="413531506" sldId="301"/>
            <ac:spMk id="128" creationId="{207A60E3-A2D7-4B94-B9E6-1E8EB4DBB235}"/>
          </ac:spMkLst>
        </pc:spChg>
        <pc:grpChg chg="add del">
          <ac:chgData name="Agnieszka Tetla" userId="ceb767283143c304" providerId="LiveId" clId="{26670E4D-5E35-4147-8146-9AAA99D7035E}" dt="2021-06-11T20:25:13.159" v="1043" actId="26606"/>
          <ac:grpSpMkLst>
            <pc:docMk/>
            <pc:sldMk cId="413531506" sldId="301"/>
            <ac:grpSpMk id="11" creationId="{AB86F577-8905-4B21-8AF3-C1BB3433775D}"/>
          </ac:grpSpMkLst>
        </pc:grpChg>
        <pc:grpChg chg="add del">
          <ac:chgData name="Agnieszka Tetla" userId="ceb767283143c304" providerId="LiveId" clId="{26670E4D-5E35-4147-8146-9AAA99D7035E}" dt="2021-06-11T20:25:13.159" v="1043" actId="26606"/>
          <ac:grpSpMkLst>
            <pc:docMk/>
            <pc:sldMk cId="413531506" sldId="301"/>
            <ac:grpSpMk id="69" creationId="{57D43E06-E0E9-45FB-9DD8-4513BF040A64}"/>
          </ac:grpSpMkLst>
        </pc:grpChg>
        <pc:graphicFrameChg chg="add mod">
          <ac:chgData name="Agnieszka Tetla" userId="ceb767283143c304" providerId="LiveId" clId="{26670E4D-5E35-4147-8146-9AAA99D7035E}" dt="2021-06-11T20:25:14.050" v="1044"/>
          <ac:graphicFrameMkLst>
            <pc:docMk/>
            <pc:sldMk cId="413531506" sldId="301"/>
            <ac:graphicFrameMk id="4" creationId="{0A3026C6-873D-44A3-8A1A-E4977CF5431E}"/>
          </ac:graphicFrameMkLst>
        </pc:graphicFrameChg>
        <pc:graphicFrameChg chg="add mod">
          <ac:chgData name="Agnieszka Tetla" userId="ceb767283143c304" providerId="LiveId" clId="{26670E4D-5E35-4147-8146-9AAA99D7035E}" dt="2021-06-11T20:25:17.298" v="1047"/>
          <ac:graphicFrameMkLst>
            <pc:docMk/>
            <pc:sldMk cId="413531506" sldId="301"/>
            <ac:graphicFrameMk id="124" creationId="{0A3026C6-873D-44A3-8A1A-E4977CF5431E}"/>
          </ac:graphicFrameMkLst>
        </pc:graphicFrameChg>
        <pc:graphicFrameChg chg="add mod">
          <ac:chgData name="Agnieszka Tetla" userId="ceb767283143c304" providerId="LiveId" clId="{26670E4D-5E35-4147-8146-9AAA99D7035E}" dt="2021-06-11T20:25:39.491" v="1051" actId="1076"/>
          <ac:graphicFrameMkLst>
            <pc:docMk/>
            <pc:sldMk cId="413531506" sldId="301"/>
            <ac:graphicFrameMk id="126" creationId="{0A3026C6-873D-44A3-8A1A-E4977CF5431E}"/>
          </ac:graphicFrameMkLst>
        </pc:graphicFrameChg>
        <pc:picChg chg="add del">
          <ac:chgData name="Agnieszka Tetla" userId="ceb767283143c304" providerId="LiveId" clId="{26670E4D-5E35-4147-8146-9AAA99D7035E}" dt="2021-06-11T20:25:13.159" v="1043" actId="26606"/>
          <ac:picMkLst>
            <pc:docMk/>
            <pc:sldMk cId="413531506" sldId="301"/>
            <ac:picMk id="9" creationId="{678E285C-BE9E-45B7-A3EE-B9792DAE9917}"/>
          </ac:picMkLst>
        </pc:picChg>
        <pc:picChg chg="add del">
          <ac:chgData name="Agnieszka Tetla" userId="ceb767283143c304" providerId="LiveId" clId="{26670E4D-5E35-4147-8146-9AAA99D7035E}" dt="2021-06-11T20:25:13.159" v="1043" actId="26606"/>
          <ac:picMkLst>
            <pc:docMk/>
            <pc:sldMk cId="413531506" sldId="301"/>
            <ac:picMk id="125" creationId="{0B0BC616-AF73-491B-AACB-A8C3A548B639}"/>
          </ac:picMkLst>
        </pc:picChg>
      </pc:sldChg>
      <pc:sldChg chg="addSp delSp modSp add mod">
        <pc:chgData name="Agnieszka Tetla" userId="ceb767283143c304" providerId="LiveId" clId="{26670E4D-5E35-4147-8146-9AAA99D7035E}" dt="2021-06-11T20:31:15.282" v="1179" actId="1076"/>
        <pc:sldMkLst>
          <pc:docMk/>
          <pc:sldMk cId="252053342" sldId="302"/>
        </pc:sldMkLst>
        <pc:spChg chg="mod">
          <ac:chgData name="Agnieszka Tetla" userId="ceb767283143c304" providerId="LiveId" clId="{26670E4D-5E35-4147-8146-9AAA99D7035E}" dt="2021-06-11T20:26:21.205" v="1055" actId="20577"/>
          <ac:spMkLst>
            <pc:docMk/>
            <pc:sldMk cId="252053342" sldId="302"/>
            <ac:spMk id="2" creationId="{F63DE68B-CB1C-47F4-8771-4D625B25EE69}"/>
          </ac:spMkLst>
        </pc:spChg>
        <pc:spChg chg="del">
          <ac:chgData name="Agnieszka Tetla" userId="ceb767283143c304" providerId="LiveId" clId="{26670E4D-5E35-4147-8146-9AAA99D7035E}" dt="2021-06-11T20:26:28.533" v="1056" actId="478"/>
          <ac:spMkLst>
            <pc:docMk/>
            <pc:sldMk cId="252053342" sldId="302"/>
            <ac:spMk id="3" creationId="{E796A8B3-EAE2-4828-BCAE-6214E2E7FF25}"/>
          </ac:spMkLst>
        </pc:spChg>
        <pc:spChg chg="add mod">
          <ac:chgData name="Agnieszka Tetla" userId="ceb767283143c304" providerId="LiveId" clId="{26670E4D-5E35-4147-8146-9AAA99D7035E}" dt="2021-06-11T20:31:15.282" v="1179" actId="1076"/>
          <ac:spMkLst>
            <pc:docMk/>
            <pc:sldMk cId="252053342" sldId="302"/>
            <ac:spMk id="6" creationId="{4597148E-EADD-47F6-AB26-99518E8C4D79}"/>
          </ac:spMkLst>
        </pc:spChg>
        <pc:graphicFrameChg chg="add mod">
          <ac:chgData name="Agnieszka Tetla" userId="ceb767283143c304" providerId="LiveId" clId="{26670E4D-5E35-4147-8146-9AAA99D7035E}" dt="2021-06-11T20:26:32.521" v="1059"/>
          <ac:graphicFrameMkLst>
            <pc:docMk/>
            <pc:sldMk cId="252053342" sldId="302"/>
            <ac:graphicFrameMk id="4" creationId="{0A3026C6-873D-44A3-8A1A-E4977CF5431E}"/>
          </ac:graphicFrameMkLst>
        </pc:graphicFrameChg>
        <pc:graphicFrameChg chg="add mod">
          <ac:chgData name="Agnieszka Tetla" userId="ceb767283143c304" providerId="LiveId" clId="{26670E4D-5E35-4147-8146-9AAA99D7035E}" dt="2021-06-11T20:26:43.921" v="1064" actId="1076"/>
          <ac:graphicFrameMkLst>
            <pc:docMk/>
            <pc:sldMk cId="252053342" sldId="302"/>
            <ac:graphicFrameMk id="5" creationId="{0A3026C6-873D-44A3-8A1A-E4977CF5431E}"/>
          </ac:graphicFrameMkLst>
        </pc:graphicFrameChg>
      </pc:sldChg>
      <pc:sldChg chg="addSp delSp modSp add mod">
        <pc:chgData name="Agnieszka Tetla" userId="ceb767283143c304" providerId="LiveId" clId="{26670E4D-5E35-4147-8146-9AAA99D7035E}" dt="2021-06-11T20:31:21.978" v="1181" actId="1076"/>
        <pc:sldMkLst>
          <pc:docMk/>
          <pc:sldMk cId="2512131521" sldId="303"/>
        </pc:sldMkLst>
        <pc:spChg chg="mod">
          <ac:chgData name="Agnieszka Tetla" userId="ceb767283143c304" providerId="LiveId" clId="{26670E4D-5E35-4147-8146-9AAA99D7035E}" dt="2021-06-11T20:27:48.755" v="1079"/>
          <ac:spMkLst>
            <pc:docMk/>
            <pc:sldMk cId="2512131521" sldId="303"/>
            <ac:spMk id="2" creationId="{F63DE68B-CB1C-47F4-8771-4D625B25EE69}"/>
          </ac:spMkLst>
        </pc:spChg>
        <pc:spChg chg="del">
          <ac:chgData name="Agnieszka Tetla" userId="ceb767283143c304" providerId="LiveId" clId="{26670E4D-5E35-4147-8146-9AAA99D7035E}" dt="2021-06-11T20:27:13.974" v="1065" actId="478"/>
          <ac:spMkLst>
            <pc:docMk/>
            <pc:sldMk cId="2512131521" sldId="303"/>
            <ac:spMk id="3" creationId="{E796A8B3-EAE2-4828-BCAE-6214E2E7FF25}"/>
          </ac:spMkLst>
        </pc:spChg>
        <pc:spChg chg="add mod">
          <ac:chgData name="Agnieszka Tetla" userId="ceb767283143c304" providerId="LiveId" clId="{26670E4D-5E35-4147-8146-9AAA99D7035E}" dt="2021-06-11T20:31:21.978" v="1181" actId="1076"/>
          <ac:spMkLst>
            <pc:docMk/>
            <pc:sldMk cId="2512131521" sldId="303"/>
            <ac:spMk id="6" creationId="{CA02CFEC-DAED-41BB-8FE0-824DCD33D7DC}"/>
          </ac:spMkLst>
        </pc:spChg>
        <pc:graphicFrameChg chg="add mod">
          <ac:chgData name="Agnieszka Tetla" userId="ceb767283143c304" providerId="LiveId" clId="{26670E4D-5E35-4147-8146-9AAA99D7035E}" dt="2021-06-11T20:27:18.538" v="1068"/>
          <ac:graphicFrameMkLst>
            <pc:docMk/>
            <pc:sldMk cId="2512131521" sldId="303"/>
            <ac:graphicFrameMk id="4" creationId="{0A3026C6-873D-44A3-8A1A-E4977CF5431E}"/>
          </ac:graphicFrameMkLst>
        </pc:graphicFrameChg>
        <pc:graphicFrameChg chg="add mod">
          <ac:chgData name="Agnieszka Tetla" userId="ceb767283143c304" providerId="LiveId" clId="{26670E4D-5E35-4147-8146-9AAA99D7035E}" dt="2021-06-11T20:27:37.162" v="1076" actId="14100"/>
          <ac:graphicFrameMkLst>
            <pc:docMk/>
            <pc:sldMk cId="2512131521" sldId="303"/>
            <ac:graphicFrameMk id="5" creationId="{0A3026C6-873D-44A3-8A1A-E4977CF5431E}"/>
          </ac:graphicFrameMkLst>
        </pc:graphicFrameChg>
      </pc:sldChg>
      <pc:sldChg chg="modSp add mod">
        <pc:chgData name="Agnieszka Tetla" userId="ceb767283143c304" providerId="LiveId" clId="{26670E4D-5E35-4147-8146-9AAA99D7035E}" dt="2021-06-11T20:36:42.544" v="1242" actId="20577"/>
        <pc:sldMkLst>
          <pc:docMk/>
          <pc:sldMk cId="1930801663" sldId="304"/>
        </pc:sldMkLst>
        <pc:spChg chg="mod">
          <ac:chgData name="Agnieszka Tetla" userId="ceb767283143c304" providerId="LiveId" clId="{26670E4D-5E35-4147-8146-9AAA99D7035E}" dt="2021-06-11T20:33:47.819" v="1193" actId="20577"/>
          <ac:spMkLst>
            <pc:docMk/>
            <pc:sldMk cId="1930801663" sldId="304"/>
            <ac:spMk id="2" creationId="{37F7505E-24FA-486E-94C9-FBF4926C127F}"/>
          </ac:spMkLst>
        </pc:spChg>
        <pc:spChg chg="mod">
          <ac:chgData name="Agnieszka Tetla" userId="ceb767283143c304" providerId="LiveId" clId="{26670E4D-5E35-4147-8146-9AAA99D7035E}" dt="2021-06-11T20:36:42.544" v="1242" actId="20577"/>
          <ac:spMkLst>
            <pc:docMk/>
            <pc:sldMk cId="1930801663" sldId="304"/>
            <ac:spMk id="3" creationId="{857A6F99-49B7-44A8-9B88-C981B9202D19}"/>
          </ac:spMkLst>
        </pc:spChg>
      </pc:sldChg>
      <pc:sldChg chg="addSp delSp modSp new mod">
        <pc:chgData name="Agnieszka Tetla" userId="ceb767283143c304" providerId="LiveId" clId="{26670E4D-5E35-4147-8146-9AAA99D7035E}" dt="2021-06-11T20:42:18.565" v="1396" actId="20577"/>
        <pc:sldMkLst>
          <pc:docMk/>
          <pc:sldMk cId="4083064846" sldId="305"/>
        </pc:sldMkLst>
        <pc:spChg chg="mod">
          <ac:chgData name="Agnieszka Tetla" userId="ceb767283143c304" providerId="LiveId" clId="{26670E4D-5E35-4147-8146-9AAA99D7035E}" dt="2021-06-11T20:39:45.877" v="1288" actId="20577"/>
          <ac:spMkLst>
            <pc:docMk/>
            <pc:sldMk cId="4083064846" sldId="305"/>
            <ac:spMk id="2" creationId="{25E105DA-637C-4914-AB3F-97B08A632894}"/>
          </ac:spMkLst>
        </pc:spChg>
        <pc:spChg chg="add del mod">
          <ac:chgData name="Agnieszka Tetla" userId="ceb767283143c304" providerId="LiveId" clId="{26670E4D-5E35-4147-8146-9AAA99D7035E}" dt="2021-06-11T20:38:59.944" v="1253"/>
          <ac:spMkLst>
            <pc:docMk/>
            <pc:sldMk cId="4083064846" sldId="305"/>
            <ac:spMk id="3" creationId="{AE2555AB-C7D5-4C03-9E72-F54D788B94BF}"/>
          </ac:spMkLst>
        </pc:spChg>
        <pc:graphicFrameChg chg="add del mod">
          <ac:chgData name="Agnieszka Tetla" userId="ceb767283143c304" providerId="LiveId" clId="{26670E4D-5E35-4147-8146-9AAA99D7035E}" dt="2021-06-11T20:38:59.845" v="1252"/>
          <ac:graphicFrameMkLst>
            <pc:docMk/>
            <pc:sldMk cId="4083064846" sldId="305"/>
            <ac:graphicFrameMk id="4" creationId="{3F1C886F-D581-4CD7-9604-2EB20205C0DE}"/>
          </ac:graphicFrameMkLst>
        </pc:graphicFrameChg>
        <pc:graphicFrameChg chg="add mod modGraphic">
          <ac:chgData name="Agnieszka Tetla" userId="ceb767283143c304" providerId="LiveId" clId="{26670E4D-5E35-4147-8146-9AAA99D7035E}" dt="2021-06-11T20:42:18.565" v="1396" actId="20577"/>
          <ac:graphicFrameMkLst>
            <pc:docMk/>
            <pc:sldMk cId="4083064846" sldId="305"/>
            <ac:graphicFrameMk id="5" creationId="{94337B0A-222C-452C-BDF2-0117141B1124}"/>
          </ac:graphicFrameMkLst>
        </pc:graphicFrameChg>
      </pc:sldChg>
      <pc:sldChg chg="addSp delSp modSp new mod">
        <pc:chgData name="Agnieszka Tetla" userId="ceb767283143c304" providerId="LiveId" clId="{26670E4D-5E35-4147-8146-9AAA99D7035E}" dt="2021-06-11T20:44:59.879" v="1505" actId="20577"/>
        <pc:sldMkLst>
          <pc:docMk/>
          <pc:sldMk cId="2698355956" sldId="306"/>
        </pc:sldMkLst>
        <pc:spChg chg="mod">
          <ac:chgData name="Agnieszka Tetla" userId="ceb767283143c304" providerId="LiveId" clId="{26670E4D-5E35-4147-8146-9AAA99D7035E}" dt="2021-06-11T20:44:09.405" v="1421" actId="1076"/>
          <ac:spMkLst>
            <pc:docMk/>
            <pc:sldMk cId="2698355956" sldId="306"/>
            <ac:spMk id="2" creationId="{F0DC86EC-4BE0-4B52-A995-42F448E75984}"/>
          </ac:spMkLst>
        </pc:spChg>
        <pc:spChg chg="del">
          <ac:chgData name="Agnieszka Tetla" userId="ceb767283143c304" providerId="LiveId" clId="{26670E4D-5E35-4147-8146-9AAA99D7035E}" dt="2021-06-11T20:41:29.546" v="1297" actId="478"/>
          <ac:spMkLst>
            <pc:docMk/>
            <pc:sldMk cId="2698355956" sldId="306"/>
            <ac:spMk id="3" creationId="{F6AB21FD-FBE7-4D04-A579-D3DC46E7AEF4}"/>
          </ac:spMkLst>
        </pc:spChg>
        <pc:graphicFrameChg chg="add del mod">
          <ac:chgData name="Agnieszka Tetla" userId="ceb767283143c304" providerId="LiveId" clId="{26670E4D-5E35-4147-8146-9AAA99D7035E}" dt="2021-06-11T20:41:33.085" v="1299"/>
          <ac:graphicFrameMkLst>
            <pc:docMk/>
            <pc:sldMk cId="2698355956" sldId="306"/>
            <ac:graphicFrameMk id="4" creationId="{3D215DCD-5E2D-41DA-93BB-DB3F8E007623}"/>
          </ac:graphicFrameMkLst>
        </pc:graphicFrameChg>
        <pc:graphicFrameChg chg="add del mod modGraphic">
          <ac:chgData name="Agnieszka Tetla" userId="ceb767283143c304" providerId="LiveId" clId="{26670E4D-5E35-4147-8146-9AAA99D7035E}" dt="2021-06-11T20:43:43.298" v="1406" actId="478"/>
          <ac:graphicFrameMkLst>
            <pc:docMk/>
            <pc:sldMk cId="2698355956" sldId="306"/>
            <ac:graphicFrameMk id="5" creationId="{4799F5EF-09C6-4466-AF47-FF376487441C}"/>
          </ac:graphicFrameMkLst>
        </pc:graphicFrameChg>
        <pc:graphicFrameChg chg="add del mod">
          <ac:chgData name="Agnieszka Tetla" userId="ceb767283143c304" providerId="LiveId" clId="{26670E4D-5E35-4147-8146-9AAA99D7035E}" dt="2021-06-11T20:43:53.484" v="1410"/>
          <ac:graphicFrameMkLst>
            <pc:docMk/>
            <pc:sldMk cId="2698355956" sldId="306"/>
            <ac:graphicFrameMk id="6" creationId="{8B19B80F-6368-4FC4-A821-FE07E40F7CD1}"/>
          </ac:graphicFrameMkLst>
        </pc:graphicFrameChg>
        <pc:graphicFrameChg chg="add del mod">
          <ac:chgData name="Agnieszka Tetla" userId="ceb767283143c304" providerId="LiveId" clId="{26670E4D-5E35-4147-8146-9AAA99D7035E}" dt="2021-06-11T20:43:58.594" v="1418"/>
          <ac:graphicFrameMkLst>
            <pc:docMk/>
            <pc:sldMk cId="2698355956" sldId="306"/>
            <ac:graphicFrameMk id="7" creationId="{61E39D94-90CC-44CA-9205-D26A48983199}"/>
          </ac:graphicFrameMkLst>
        </pc:graphicFrameChg>
        <pc:graphicFrameChg chg="add mod modGraphic">
          <ac:chgData name="Agnieszka Tetla" userId="ceb767283143c304" providerId="LiveId" clId="{26670E4D-5E35-4147-8146-9AAA99D7035E}" dt="2021-06-11T20:44:59.879" v="1505" actId="20577"/>
          <ac:graphicFrameMkLst>
            <pc:docMk/>
            <pc:sldMk cId="2698355956" sldId="306"/>
            <ac:graphicFrameMk id="8" creationId="{B16917D8-BEB9-46BE-8772-35DA882739E5}"/>
          </ac:graphicFrameMkLst>
        </pc:graphicFrameChg>
      </pc:sldChg>
      <pc:sldChg chg="addSp delSp modSp new mod">
        <pc:chgData name="Agnieszka Tetla" userId="ceb767283143c304" providerId="LiveId" clId="{26670E4D-5E35-4147-8146-9AAA99D7035E}" dt="2021-06-11T20:52:35.424" v="1551" actId="1076"/>
        <pc:sldMkLst>
          <pc:docMk/>
          <pc:sldMk cId="1451605524" sldId="307"/>
        </pc:sldMkLst>
        <pc:spChg chg="mod">
          <ac:chgData name="Agnieszka Tetla" userId="ceb767283143c304" providerId="LiveId" clId="{26670E4D-5E35-4147-8146-9AAA99D7035E}" dt="2021-06-11T20:52:35.424" v="1551" actId="1076"/>
          <ac:spMkLst>
            <pc:docMk/>
            <pc:sldMk cId="1451605524" sldId="307"/>
            <ac:spMk id="2" creationId="{ECD12E4E-BCBD-4630-BCBC-B17F81298FCA}"/>
          </ac:spMkLst>
        </pc:spChg>
        <pc:spChg chg="del">
          <ac:chgData name="Agnieszka Tetla" userId="ceb767283143c304" providerId="LiveId" clId="{26670E4D-5E35-4147-8146-9AAA99D7035E}" dt="2021-06-11T20:48:40.406" v="1506" actId="478"/>
          <ac:spMkLst>
            <pc:docMk/>
            <pc:sldMk cId="1451605524" sldId="307"/>
            <ac:spMk id="3" creationId="{721137B0-DD9A-4BF7-AD29-B3B56B668CD5}"/>
          </ac:spMkLst>
        </pc:spChg>
        <pc:graphicFrameChg chg="add del mod">
          <ac:chgData name="Agnieszka Tetla" userId="ceb767283143c304" providerId="LiveId" clId="{26670E4D-5E35-4147-8146-9AAA99D7035E}" dt="2021-06-11T20:48:45.265" v="1508"/>
          <ac:graphicFrameMkLst>
            <pc:docMk/>
            <pc:sldMk cId="1451605524" sldId="307"/>
            <ac:graphicFrameMk id="4" creationId="{B40BDFC9-4A4D-43CC-B560-111BEFEFD686}"/>
          </ac:graphicFrameMkLst>
        </pc:graphicFrameChg>
        <pc:graphicFrameChg chg="add del mod modGraphic">
          <ac:chgData name="Agnieszka Tetla" userId="ceb767283143c304" providerId="LiveId" clId="{26670E4D-5E35-4147-8146-9AAA99D7035E}" dt="2021-06-11T20:51:16.577" v="1516"/>
          <ac:graphicFrameMkLst>
            <pc:docMk/>
            <pc:sldMk cId="1451605524" sldId="307"/>
            <ac:graphicFrameMk id="5" creationId="{22E0064A-AD5C-455E-B747-772D7F18AB5F}"/>
          </ac:graphicFrameMkLst>
        </pc:graphicFrameChg>
        <pc:graphicFrameChg chg="add del mod">
          <ac:chgData name="Agnieszka Tetla" userId="ceb767283143c304" providerId="LiveId" clId="{26670E4D-5E35-4147-8146-9AAA99D7035E}" dt="2021-06-11T20:51:19.786" v="1518"/>
          <ac:graphicFrameMkLst>
            <pc:docMk/>
            <pc:sldMk cId="1451605524" sldId="307"/>
            <ac:graphicFrameMk id="6" creationId="{7835F3A8-5B4C-4B09-8623-4DD1823537A8}"/>
          </ac:graphicFrameMkLst>
        </pc:graphicFrameChg>
        <pc:graphicFrameChg chg="add mod modGraphic">
          <ac:chgData name="Agnieszka Tetla" userId="ceb767283143c304" providerId="LiveId" clId="{26670E4D-5E35-4147-8146-9AAA99D7035E}" dt="2021-06-11T20:52:03.721" v="1529" actId="113"/>
          <ac:graphicFrameMkLst>
            <pc:docMk/>
            <pc:sldMk cId="1451605524" sldId="307"/>
            <ac:graphicFrameMk id="7" creationId="{B9A3AA83-9635-4336-81B6-0F7993922C37}"/>
          </ac:graphicFrameMkLst>
        </pc:graphicFrameChg>
      </pc:sldChg>
      <pc:sldChg chg="addSp delSp modSp new mod">
        <pc:chgData name="Agnieszka Tetla" userId="ceb767283143c304" providerId="LiveId" clId="{26670E4D-5E35-4147-8146-9AAA99D7035E}" dt="2021-06-11T20:54:46.538" v="1595" actId="1035"/>
        <pc:sldMkLst>
          <pc:docMk/>
          <pc:sldMk cId="600844514" sldId="308"/>
        </pc:sldMkLst>
        <pc:spChg chg="mod">
          <ac:chgData name="Agnieszka Tetla" userId="ceb767283143c304" providerId="LiveId" clId="{26670E4D-5E35-4147-8146-9AAA99D7035E}" dt="2021-06-11T20:54:46.538" v="1595" actId="1035"/>
          <ac:spMkLst>
            <pc:docMk/>
            <pc:sldMk cId="600844514" sldId="308"/>
            <ac:spMk id="2" creationId="{023E718E-622C-4C92-BB20-8C66F261079F}"/>
          </ac:spMkLst>
        </pc:spChg>
        <pc:spChg chg="del">
          <ac:chgData name="Agnieszka Tetla" userId="ceb767283143c304" providerId="LiveId" clId="{26670E4D-5E35-4147-8146-9AAA99D7035E}" dt="2021-06-11T20:54:08.974" v="1572" actId="478"/>
          <ac:spMkLst>
            <pc:docMk/>
            <pc:sldMk cId="600844514" sldId="308"/>
            <ac:spMk id="3" creationId="{5A185C23-3FAB-4C2F-9FB7-6D9C9A9BBD05}"/>
          </ac:spMkLst>
        </pc:spChg>
        <pc:graphicFrameChg chg="add del mod">
          <ac:chgData name="Agnieszka Tetla" userId="ceb767283143c304" providerId="LiveId" clId="{26670E4D-5E35-4147-8146-9AAA99D7035E}" dt="2021-06-11T20:54:14.520" v="1574"/>
          <ac:graphicFrameMkLst>
            <pc:docMk/>
            <pc:sldMk cId="600844514" sldId="308"/>
            <ac:graphicFrameMk id="4" creationId="{0F3976FB-DF30-4D86-A6AD-CE11B4E62445}"/>
          </ac:graphicFrameMkLst>
        </pc:graphicFrameChg>
        <pc:graphicFrameChg chg="add mod modGraphic">
          <ac:chgData name="Agnieszka Tetla" userId="ceb767283143c304" providerId="LiveId" clId="{26670E4D-5E35-4147-8146-9AAA99D7035E}" dt="2021-06-11T20:54:37.267" v="1583" actId="113"/>
          <ac:graphicFrameMkLst>
            <pc:docMk/>
            <pc:sldMk cId="600844514" sldId="308"/>
            <ac:graphicFrameMk id="5" creationId="{86F90BEA-8BEF-48E5-A999-318549855259}"/>
          </ac:graphicFrameMkLst>
        </pc:graphicFrameChg>
      </pc:sldChg>
      <pc:sldChg chg="addSp delSp modSp new mod setBg setClrOvrMap">
        <pc:chgData name="Agnieszka Tetla" userId="ceb767283143c304" providerId="LiveId" clId="{26670E4D-5E35-4147-8146-9AAA99D7035E}" dt="2021-06-11T21:14:35.390" v="1864" actId="1076"/>
        <pc:sldMkLst>
          <pc:docMk/>
          <pc:sldMk cId="2719381699" sldId="309"/>
        </pc:sldMkLst>
        <pc:spChg chg="mod">
          <ac:chgData name="Agnieszka Tetla" userId="ceb767283143c304" providerId="LiveId" clId="{26670E4D-5E35-4147-8146-9AAA99D7035E}" dt="2021-06-11T21:05:48.175" v="1813" actId="20577"/>
          <ac:spMkLst>
            <pc:docMk/>
            <pc:sldMk cId="2719381699" sldId="309"/>
            <ac:spMk id="2" creationId="{889E8443-3DDD-4AC0-A9DC-7DE572AD18E1}"/>
          </ac:spMkLst>
        </pc:spChg>
        <pc:spChg chg="del">
          <ac:chgData name="Agnieszka Tetla" userId="ceb767283143c304" providerId="LiveId" clId="{26670E4D-5E35-4147-8146-9AAA99D7035E}" dt="2021-06-11T21:04:21.102" v="1784" actId="478"/>
          <ac:spMkLst>
            <pc:docMk/>
            <pc:sldMk cId="2719381699" sldId="309"/>
            <ac:spMk id="3" creationId="{985C78FD-AF5F-440F-8A3A-E3C4E02BD5E9}"/>
          </ac:spMkLst>
        </pc:spChg>
        <pc:spChg chg="add mod">
          <ac:chgData name="Agnieszka Tetla" userId="ceb767283143c304" providerId="LiveId" clId="{26670E4D-5E35-4147-8146-9AAA99D7035E}" dt="2021-06-11T21:05:33.113" v="1810" actId="5793"/>
          <ac:spMkLst>
            <pc:docMk/>
            <pc:sldMk cId="2719381699" sldId="309"/>
            <ac:spMk id="4" creationId="{D276DEF6-A2C2-4B61-82B3-D3C68B82CDAD}"/>
          </ac:spMkLst>
        </pc:spChg>
        <pc:spChg chg="add">
          <ac:chgData name="Agnieszka Tetla" userId="ceb767283143c304" providerId="LiveId" clId="{26670E4D-5E35-4147-8146-9AAA99D7035E}" dt="2021-06-11T21:04:33.917" v="1787" actId="26606"/>
          <ac:spMkLst>
            <pc:docMk/>
            <pc:sldMk cId="2719381699" sldId="309"/>
            <ac:spMk id="10" creationId="{6697F791-5FFA-4164-899F-EB52EA72B024}"/>
          </ac:spMkLst>
        </pc:spChg>
        <pc:spChg chg="add">
          <ac:chgData name="Agnieszka Tetla" userId="ceb767283143c304" providerId="LiveId" clId="{26670E4D-5E35-4147-8146-9AAA99D7035E}" dt="2021-06-11T21:04:33.917" v="1787" actId="26606"/>
          <ac:spMkLst>
            <pc:docMk/>
            <pc:sldMk cId="2719381699" sldId="309"/>
            <ac:spMk id="14" creationId="{B773AB25-A422-41AA-9737-5E04C1966DE1}"/>
          </ac:spMkLst>
        </pc:spChg>
        <pc:grpChg chg="add">
          <ac:chgData name="Agnieszka Tetla" userId="ceb767283143c304" providerId="LiveId" clId="{26670E4D-5E35-4147-8146-9AAA99D7035E}" dt="2021-06-11T21:04:33.917" v="1787" actId="26606"/>
          <ac:grpSpMkLst>
            <pc:docMk/>
            <pc:sldMk cId="2719381699" sldId="309"/>
            <ac:grpSpMk id="18" creationId="{6AD0D387-1584-4477-B5F8-52B50D4F2205}"/>
          </ac:grpSpMkLst>
        </pc:grpChg>
        <pc:graphicFrameChg chg="add del mod">
          <ac:chgData name="Agnieszka Tetla" userId="ceb767283143c304" providerId="LiveId" clId="{26670E4D-5E35-4147-8146-9AAA99D7035E}" dt="2021-06-11T21:14:31.434" v="1863" actId="478"/>
          <ac:graphicFrameMkLst>
            <pc:docMk/>
            <pc:sldMk cId="2719381699" sldId="309"/>
            <ac:graphicFrameMk id="5" creationId="{0D5A86D8-CD93-48DF-9FE8-BDE7D64C78E0}"/>
          </ac:graphicFrameMkLst>
        </pc:graphicFrameChg>
        <pc:graphicFrameChg chg="add del mod">
          <ac:chgData name="Agnieszka Tetla" userId="ceb767283143c304" providerId="LiveId" clId="{26670E4D-5E35-4147-8146-9AAA99D7035E}" dt="2021-06-11T21:14:24.833" v="1859"/>
          <ac:graphicFrameMkLst>
            <pc:docMk/>
            <pc:sldMk cId="2719381699" sldId="309"/>
            <ac:graphicFrameMk id="46" creationId="{BF6FCC8F-6D8C-4CFF-B270-CFBBE39D3838}"/>
          </ac:graphicFrameMkLst>
        </pc:graphicFrameChg>
        <pc:graphicFrameChg chg="add mod">
          <ac:chgData name="Agnieszka Tetla" userId="ceb767283143c304" providerId="LiveId" clId="{26670E4D-5E35-4147-8146-9AAA99D7035E}" dt="2021-06-11T21:14:35.390" v="1864" actId="1076"/>
          <ac:graphicFrameMkLst>
            <pc:docMk/>
            <pc:sldMk cId="2719381699" sldId="309"/>
            <ac:graphicFrameMk id="47" creationId="{F9E5B810-5D4A-44BA-ABCF-F0287C1BDAEE}"/>
          </ac:graphicFrameMkLst>
        </pc:graphicFrameChg>
        <pc:picChg chg="add">
          <ac:chgData name="Agnieszka Tetla" userId="ceb767283143c304" providerId="LiveId" clId="{26670E4D-5E35-4147-8146-9AAA99D7035E}" dt="2021-06-11T21:04:33.917" v="1787" actId="26606"/>
          <ac:picMkLst>
            <pc:docMk/>
            <pc:sldMk cId="2719381699" sldId="309"/>
            <ac:picMk id="12" creationId="{4E28A1A9-FB81-4816-AAEA-C3B430946951}"/>
          </ac:picMkLst>
        </pc:picChg>
        <pc:picChg chg="add">
          <ac:chgData name="Agnieszka Tetla" userId="ceb767283143c304" providerId="LiveId" clId="{26670E4D-5E35-4147-8146-9AAA99D7035E}" dt="2021-06-11T21:04:33.917" v="1787" actId="26606"/>
          <ac:picMkLst>
            <pc:docMk/>
            <pc:sldMk cId="2719381699" sldId="309"/>
            <ac:picMk id="16" creationId="{AF0552B8-DE8C-40DF-B29F-1728E6A10619}"/>
          </ac:picMkLst>
        </pc:picChg>
      </pc:sldChg>
      <pc:sldChg chg="addSp delSp modSp new mod">
        <pc:chgData name="Agnieszka Tetla" userId="ceb767283143c304" providerId="LiveId" clId="{26670E4D-5E35-4147-8146-9AAA99D7035E}" dt="2021-06-11T21:09:11.889" v="1839" actId="113"/>
        <pc:sldMkLst>
          <pc:docMk/>
          <pc:sldMk cId="1293118119" sldId="310"/>
        </pc:sldMkLst>
        <pc:spChg chg="mod">
          <ac:chgData name="Agnieszka Tetla" userId="ceb767283143c304" providerId="LiveId" clId="{26670E4D-5E35-4147-8146-9AAA99D7035E}" dt="2021-06-11T21:06:09.691" v="1816" actId="6549"/>
          <ac:spMkLst>
            <pc:docMk/>
            <pc:sldMk cId="1293118119" sldId="310"/>
            <ac:spMk id="2" creationId="{F568F154-CB64-4230-A464-52C16B3073B3}"/>
          </ac:spMkLst>
        </pc:spChg>
        <pc:spChg chg="del">
          <ac:chgData name="Agnieszka Tetla" userId="ceb767283143c304" providerId="LiveId" clId="{26670E4D-5E35-4147-8146-9AAA99D7035E}" dt="2021-06-11T21:07:29.249" v="1817" actId="478"/>
          <ac:spMkLst>
            <pc:docMk/>
            <pc:sldMk cId="1293118119" sldId="310"/>
            <ac:spMk id="3" creationId="{71BC7345-2884-4377-A697-5898F8D4A1A0}"/>
          </ac:spMkLst>
        </pc:spChg>
        <pc:graphicFrameChg chg="add del mod">
          <ac:chgData name="Agnieszka Tetla" userId="ceb767283143c304" providerId="LiveId" clId="{26670E4D-5E35-4147-8146-9AAA99D7035E}" dt="2021-06-11T21:07:34.351" v="1819"/>
          <ac:graphicFrameMkLst>
            <pc:docMk/>
            <pc:sldMk cId="1293118119" sldId="310"/>
            <ac:graphicFrameMk id="4" creationId="{47C70CE1-0F3E-4035-8DDA-0ADC95A44A0C}"/>
          </ac:graphicFrameMkLst>
        </pc:graphicFrameChg>
        <pc:graphicFrameChg chg="add del mod modGraphic">
          <ac:chgData name="Agnieszka Tetla" userId="ceb767283143c304" providerId="LiveId" clId="{26670E4D-5E35-4147-8146-9AAA99D7035E}" dt="2021-06-11T21:08:38.940" v="1828" actId="478"/>
          <ac:graphicFrameMkLst>
            <pc:docMk/>
            <pc:sldMk cId="1293118119" sldId="310"/>
            <ac:graphicFrameMk id="5" creationId="{0A792E14-0BC2-41F6-ACCF-205BDDA1B430}"/>
          </ac:graphicFrameMkLst>
        </pc:graphicFrameChg>
        <pc:graphicFrameChg chg="add del mod">
          <ac:chgData name="Agnieszka Tetla" userId="ceb767283143c304" providerId="LiveId" clId="{26670E4D-5E35-4147-8146-9AAA99D7035E}" dt="2021-06-11T21:08:44.541" v="1830"/>
          <ac:graphicFrameMkLst>
            <pc:docMk/>
            <pc:sldMk cId="1293118119" sldId="310"/>
            <ac:graphicFrameMk id="6" creationId="{57DD2C00-5D6C-46FA-B064-59A36FAE4AB9}"/>
          </ac:graphicFrameMkLst>
        </pc:graphicFrameChg>
        <pc:graphicFrameChg chg="add mod modGraphic">
          <ac:chgData name="Agnieszka Tetla" userId="ceb767283143c304" providerId="LiveId" clId="{26670E4D-5E35-4147-8146-9AAA99D7035E}" dt="2021-06-11T21:09:11.889" v="1839" actId="113"/>
          <ac:graphicFrameMkLst>
            <pc:docMk/>
            <pc:sldMk cId="1293118119" sldId="310"/>
            <ac:graphicFrameMk id="7" creationId="{83BD0FB3-E59F-4DB2-A71B-D4546B9759CA}"/>
          </ac:graphicFrameMkLst>
        </pc:graphicFrameChg>
      </pc:sldChg>
      <pc:sldChg chg="modSp new mod">
        <pc:chgData name="Agnieszka Tetla" userId="ceb767283143c304" providerId="LiveId" clId="{26670E4D-5E35-4147-8146-9AAA99D7035E}" dt="2021-06-11T21:22:28.984" v="2001" actId="20577"/>
        <pc:sldMkLst>
          <pc:docMk/>
          <pc:sldMk cId="1771075590" sldId="311"/>
        </pc:sldMkLst>
        <pc:spChg chg="mod">
          <ac:chgData name="Agnieszka Tetla" userId="ceb767283143c304" providerId="LiveId" clId="{26670E4D-5E35-4147-8146-9AAA99D7035E}" dt="2021-06-11T21:19:47.306" v="1904" actId="20577"/>
          <ac:spMkLst>
            <pc:docMk/>
            <pc:sldMk cId="1771075590" sldId="311"/>
            <ac:spMk id="2" creationId="{56B010A4-A9D3-45A3-82C0-DB187F3171B1}"/>
          </ac:spMkLst>
        </pc:spChg>
        <pc:spChg chg="mod">
          <ac:chgData name="Agnieszka Tetla" userId="ceb767283143c304" providerId="LiveId" clId="{26670E4D-5E35-4147-8146-9AAA99D7035E}" dt="2021-06-11T21:22:28.984" v="2001" actId="20577"/>
          <ac:spMkLst>
            <pc:docMk/>
            <pc:sldMk cId="1771075590" sldId="311"/>
            <ac:spMk id="3" creationId="{B8BF8607-35DF-4D8B-B292-1D9F34115AFB}"/>
          </ac:spMkLst>
        </pc:spChg>
      </pc:sldChg>
      <pc:sldChg chg="addSp delSp modSp new add del mod setBg setClrOvrMap">
        <pc:chgData name="Agnieszka Tetla" userId="ceb767283143c304" providerId="LiveId" clId="{26670E4D-5E35-4147-8146-9AAA99D7035E}" dt="2021-06-11T21:23:32.142" v="2018" actId="20577"/>
        <pc:sldMkLst>
          <pc:docMk/>
          <pc:sldMk cId="1829692388" sldId="312"/>
        </pc:sldMkLst>
        <pc:spChg chg="mod">
          <ac:chgData name="Agnieszka Tetla" userId="ceb767283143c304" providerId="LiveId" clId="{26670E4D-5E35-4147-8146-9AAA99D7035E}" dt="2021-06-11T21:23:32.142" v="2018" actId="20577"/>
          <ac:spMkLst>
            <pc:docMk/>
            <pc:sldMk cId="1829692388" sldId="312"/>
            <ac:spMk id="2" creationId="{9F95C31F-5D6F-460E-BA73-217B432CBE67}"/>
          </ac:spMkLst>
        </pc:spChg>
        <pc:spChg chg="del">
          <ac:chgData name="Agnieszka Tetla" userId="ceb767283143c304" providerId="LiveId" clId="{26670E4D-5E35-4147-8146-9AAA99D7035E}" dt="2021-06-11T21:13:38.086" v="1842" actId="478"/>
          <ac:spMkLst>
            <pc:docMk/>
            <pc:sldMk cId="1829692388" sldId="312"/>
            <ac:spMk id="3" creationId="{15FDD775-C716-43E1-8489-9E352A2E2DC9}"/>
          </ac:spMkLst>
        </pc:spChg>
        <pc:spChg chg="add">
          <ac:chgData name="Agnieszka Tetla" userId="ceb767283143c304" providerId="LiveId" clId="{26670E4D-5E35-4147-8146-9AAA99D7035E}" dt="2021-06-11T21:16:37.738" v="1887" actId="26606"/>
          <ac:spMkLst>
            <pc:docMk/>
            <pc:sldMk cId="1829692388" sldId="312"/>
            <ac:spMk id="68" creationId="{81B1BC20-CC70-4C30-B9BE-C23E121CA60E}"/>
          </ac:spMkLst>
        </pc:spChg>
        <pc:spChg chg="add">
          <ac:chgData name="Agnieszka Tetla" userId="ceb767283143c304" providerId="LiveId" clId="{26670E4D-5E35-4147-8146-9AAA99D7035E}" dt="2021-06-11T21:16:37.738" v="1887" actId="26606"/>
          <ac:spMkLst>
            <pc:docMk/>
            <pc:sldMk cId="1829692388" sldId="312"/>
            <ac:spMk id="128" creationId="{4683B8BC-85C4-41F2-9CD3-B074823B6BBD}"/>
          </ac:spMkLst>
        </pc:spChg>
        <pc:grpChg chg="add">
          <ac:chgData name="Agnieszka Tetla" userId="ceb767283143c304" providerId="LiveId" clId="{26670E4D-5E35-4147-8146-9AAA99D7035E}" dt="2021-06-11T21:16:37.738" v="1887" actId="26606"/>
          <ac:grpSpMkLst>
            <pc:docMk/>
            <pc:sldMk cId="1829692388" sldId="312"/>
            <ac:grpSpMk id="12" creationId="{AB86F577-8905-4B21-8AF3-C1BB3433775D}"/>
          </ac:grpSpMkLst>
        </pc:grpChg>
        <pc:grpChg chg="add">
          <ac:chgData name="Agnieszka Tetla" userId="ceb767283143c304" providerId="LiveId" clId="{26670E4D-5E35-4147-8146-9AAA99D7035E}" dt="2021-06-11T21:16:37.738" v="1887" actId="26606"/>
          <ac:grpSpMkLst>
            <pc:docMk/>
            <pc:sldMk cId="1829692388" sldId="312"/>
            <ac:grpSpMk id="72" creationId="{D5E95061-A9DC-4C67-BCAF-F560690997E8}"/>
          </ac:grpSpMkLst>
        </pc:grpChg>
        <pc:graphicFrameChg chg="add mod">
          <ac:chgData name="Agnieszka Tetla" userId="ceb767283143c304" providerId="LiveId" clId="{26670E4D-5E35-4147-8146-9AAA99D7035E}" dt="2021-06-11T21:13:45.883" v="1847"/>
          <ac:graphicFrameMkLst>
            <pc:docMk/>
            <pc:sldMk cId="1829692388" sldId="312"/>
            <ac:graphicFrameMk id="4" creationId="{4EF9C213-5624-4C4E-A98C-2E627349B283}"/>
          </ac:graphicFrameMkLst>
        </pc:graphicFrameChg>
        <pc:graphicFrameChg chg="add mod">
          <ac:chgData name="Agnieszka Tetla" userId="ceb767283143c304" providerId="LiveId" clId="{26670E4D-5E35-4147-8146-9AAA99D7035E}" dt="2021-06-11T21:22:46.774" v="2004"/>
          <ac:graphicFrameMkLst>
            <pc:docMk/>
            <pc:sldMk cId="1829692388" sldId="312"/>
            <ac:graphicFrameMk id="5" creationId="{4EF9C213-5624-4C4E-A98C-2E627349B283}"/>
          </ac:graphicFrameMkLst>
        </pc:graphicFrameChg>
        <pc:graphicFrameChg chg="add del mod">
          <ac:chgData name="Agnieszka Tetla" userId="ceb767283143c304" providerId="LiveId" clId="{26670E4D-5E35-4147-8146-9AAA99D7035E}" dt="2021-06-11T21:17:18.232" v="1894"/>
          <ac:graphicFrameMkLst>
            <pc:docMk/>
            <pc:sldMk cId="1829692388" sldId="312"/>
            <ac:graphicFrameMk id="127" creationId="{411FC1B7-D8E4-438B-86BE-6E63382909B7}"/>
          </ac:graphicFrameMkLst>
        </pc:graphicFrameChg>
        <pc:picChg chg="add">
          <ac:chgData name="Agnieszka Tetla" userId="ceb767283143c304" providerId="LiveId" clId="{26670E4D-5E35-4147-8146-9AAA99D7035E}" dt="2021-06-11T21:16:37.738" v="1887" actId="26606"/>
          <ac:picMkLst>
            <pc:docMk/>
            <pc:sldMk cId="1829692388" sldId="312"/>
            <ac:picMk id="10" creationId="{678E285C-BE9E-45B7-A3EE-B9792DAE9917}"/>
          </ac:picMkLst>
        </pc:picChg>
        <pc:picChg chg="add">
          <ac:chgData name="Agnieszka Tetla" userId="ceb767283143c304" providerId="LiveId" clId="{26670E4D-5E35-4147-8146-9AAA99D7035E}" dt="2021-06-11T21:16:37.738" v="1887" actId="26606"/>
          <ac:picMkLst>
            <pc:docMk/>
            <pc:sldMk cId="1829692388" sldId="312"/>
            <ac:picMk id="70" creationId="{BED7CCD5-D3A4-4162-9CC4-03DF5AB89D07}"/>
          </ac:picMkLst>
        </pc:picChg>
      </pc:sldChg>
      <pc:sldChg chg="addSp delSp modSp add del mod ord setBg setClrOvrMap delDesignElem">
        <pc:chgData name="Agnieszka Tetla" userId="ceb767283143c304" providerId="LiveId" clId="{26670E4D-5E35-4147-8146-9AAA99D7035E}" dt="2021-06-11T21:16:14.592" v="1881" actId="47"/>
        <pc:sldMkLst>
          <pc:docMk/>
          <pc:sldMk cId="3382503540" sldId="313"/>
        </pc:sldMkLst>
        <pc:spChg chg="mod">
          <ac:chgData name="Agnieszka Tetla" userId="ceb767283143c304" providerId="LiveId" clId="{26670E4D-5E35-4147-8146-9AAA99D7035E}" dt="2021-06-11T21:15:18.877" v="1867" actId="26606"/>
          <ac:spMkLst>
            <pc:docMk/>
            <pc:sldMk cId="3382503540" sldId="313"/>
            <ac:spMk id="2" creationId="{889E8443-3DDD-4AC0-A9DC-7DE572AD18E1}"/>
          </ac:spMkLst>
        </pc:spChg>
        <pc:spChg chg="mod">
          <ac:chgData name="Agnieszka Tetla" userId="ceb767283143c304" providerId="LiveId" clId="{26670E4D-5E35-4147-8146-9AAA99D7035E}" dt="2021-06-11T21:15:18.877" v="1867" actId="26606"/>
          <ac:spMkLst>
            <pc:docMk/>
            <pc:sldMk cId="3382503540" sldId="313"/>
            <ac:spMk id="4" creationId="{D276DEF6-A2C2-4B61-82B3-D3C68B82CDAD}"/>
          </ac:spMkLst>
        </pc:spChg>
        <pc:spChg chg="del">
          <ac:chgData name="Agnieszka Tetla" userId="ceb767283143c304" providerId="LiveId" clId="{26670E4D-5E35-4147-8146-9AAA99D7035E}" dt="2021-06-11T21:15:15.696" v="1866"/>
          <ac:spMkLst>
            <pc:docMk/>
            <pc:sldMk cId="3382503540" sldId="313"/>
            <ac:spMk id="10" creationId="{6697F791-5FFA-4164-899F-EB52EA72B024}"/>
          </ac:spMkLst>
        </pc:spChg>
        <pc:spChg chg="del">
          <ac:chgData name="Agnieszka Tetla" userId="ceb767283143c304" providerId="LiveId" clId="{26670E4D-5E35-4147-8146-9AAA99D7035E}" dt="2021-06-11T21:15:15.696" v="1866"/>
          <ac:spMkLst>
            <pc:docMk/>
            <pc:sldMk cId="3382503540" sldId="313"/>
            <ac:spMk id="14" creationId="{B773AB25-A422-41AA-9737-5E04C1966DE1}"/>
          </ac:spMkLst>
        </pc:spChg>
        <pc:spChg chg="add">
          <ac:chgData name="Agnieszka Tetla" userId="ceb767283143c304" providerId="LiveId" clId="{26670E4D-5E35-4147-8146-9AAA99D7035E}" dt="2021-06-11T21:15:18.877" v="1867" actId="26606"/>
          <ac:spMkLst>
            <pc:docMk/>
            <pc:sldMk cId="3382503540" sldId="313"/>
            <ac:spMk id="52" creationId="{6697F791-5FFA-4164-899F-EB52EA72B024}"/>
          </ac:spMkLst>
        </pc:spChg>
        <pc:spChg chg="add">
          <ac:chgData name="Agnieszka Tetla" userId="ceb767283143c304" providerId="LiveId" clId="{26670E4D-5E35-4147-8146-9AAA99D7035E}" dt="2021-06-11T21:15:18.877" v="1867" actId="26606"/>
          <ac:spMkLst>
            <pc:docMk/>
            <pc:sldMk cId="3382503540" sldId="313"/>
            <ac:spMk id="56" creationId="{B773AB25-A422-41AA-9737-5E04C1966DE1}"/>
          </ac:spMkLst>
        </pc:spChg>
        <pc:grpChg chg="del">
          <ac:chgData name="Agnieszka Tetla" userId="ceb767283143c304" providerId="LiveId" clId="{26670E4D-5E35-4147-8146-9AAA99D7035E}" dt="2021-06-11T21:15:15.696" v="1866"/>
          <ac:grpSpMkLst>
            <pc:docMk/>
            <pc:sldMk cId="3382503540" sldId="313"/>
            <ac:grpSpMk id="18" creationId="{6AD0D387-1584-4477-B5F8-52B50D4F2205}"/>
          </ac:grpSpMkLst>
        </pc:grpChg>
        <pc:grpChg chg="add">
          <ac:chgData name="Agnieszka Tetla" userId="ceb767283143c304" providerId="LiveId" clId="{26670E4D-5E35-4147-8146-9AAA99D7035E}" dt="2021-06-11T21:15:18.877" v="1867" actId="26606"/>
          <ac:grpSpMkLst>
            <pc:docMk/>
            <pc:sldMk cId="3382503540" sldId="313"/>
            <ac:grpSpMk id="60" creationId="{6AD0D387-1584-4477-B5F8-52B50D4F2205}"/>
          </ac:grpSpMkLst>
        </pc:grpChg>
        <pc:graphicFrameChg chg="add del mod">
          <ac:chgData name="Agnieszka Tetla" userId="ceb767283143c304" providerId="LiveId" clId="{26670E4D-5E35-4147-8146-9AAA99D7035E}" dt="2021-06-11T21:15:32.759" v="1870" actId="478"/>
          <ac:graphicFrameMkLst>
            <pc:docMk/>
            <pc:sldMk cId="3382503540" sldId="313"/>
            <ac:graphicFrameMk id="47" creationId="{F9E5B810-5D4A-44BA-ABCF-F0287C1BDAEE}"/>
          </ac:graphicFrameMkLst>
        </pc:graphicFrameChg>
        <pc:graphicFrameChg chg="add del mod">
          <ac:chgData name="Agnieszka Tetla" userId="ceb767283143c304" providerId="LiveId" clId="{26670E4D-5E35-4147-8146-9AAA99D7035E}" dt="2021-06-11T21:15:41.742" v="1873" actId="478"/>
          <ac:graphicFrameMkLst>
            <pc:docMk/>
            <pc:sldMk cId="3382503540" sldId="313"/>
            <ac:graphicFrameMk id="88" creationId="{5DFE996D-AE58-48AA-B4CB-4D6FD4BBA83D}"/>
          </ac:graphicFrameMkLst>
        </pc:graphicFrameChg>
        <pc:graphicFrameChg chg="add mod">
          <ac:chgData name="Agnieszka Tetla" userId="ceb767283143c304" providerId="LiveId" clId="{26670E4D-5E35-4147-8146-9AAA99D7035E}" dt="2021-06-11T21:16:08.696" v="1880"/>
          <ac:graphicFrameMkLst>
            <pc:docMk/>
            <pc:sldMk cId="3382503540" sldId="313"/>
            <ac:graphicFrameMk id="89" creationId="{4EF9C213-5624-4C4E-A98C-2E627349B283}"/>
          </ac:graphicFrameMkLst>
        </pc:graphicFrameChg>
        <pc:picChg chg="del">
          <ac:chgData name="Agnieszka Tetla" userId="ceb767283143c304" providerId="LiveId" clId="{26670E4D-5E35-4147-8146-9AAA99D7035E}" dt="2021-06-11T21:15:15.696" v="1866"/>
          <ac:picMkLst>
            <pc:docMk/>
            <pc:sldMk cId="3382503540" sldId="313"/>
            <ac:picMk id="12" creationId="{4E28A1A9-FB81-4816-AAEA-C3B430946951}"/>
          </ac:picMkLst>
        </pc:picChg>
        <pc:picChg chg="del">
          <ac:chgData name="Agnieszka Tetla" userId="ceb767283143c304" providerId="LiveId" clId="{26670E4D-5E35-4147-8146-9AAA99D7035E}" dt="2021-06-11T21:15:15.696" v="1866"/>
          <ac:picMkLst>
            <pc:docMk/>
            <pc:sldMk cId="3382503540" sldId="313"/>
            <ac:picMk id="16" creationId="{AF0552B8-DE8C-40DF-B29F-1728E6A10619}"/>
          </ac:picMkLst>
        </pc:picChg>
        <pc:picChg chg="add">
          <ac:chgData name="Agnieszka Tetla" userId="ceb767283143c304" providerId="LiveId" clId="{26670E4D-5E35-4147-8146-9AAA99D7035E}" dt="2021-06-11T21:15:18.877" v="1867" actId="26606"/>
          <ac:picMkLst>
            <pc:docMk/>
            <pc:sldMk cId="3382503540" sldId="313"/>
            <ac:picMk id="54" creationId="{4E28A1A9-FB81-4816-AAEA-C3B430946951}"/>
          </ac:picMkLst>
        </pc:picChg>
        <pc:picChg chg="add">
          <ac:chgData name="Agnieszka Tetla" userId="ceb767283143c304" providerId="LiveId" clId="{26670E4D-5E35-4147-8146-9AAA99D7035E}" dt="2021-06-11T21:15:18.877" v="1867" actId="26606"/>
          <ac:picMkLst>
            <pc:docMk/>
            <pc:sldMk cId="3382503540" sldId="313"/>
            <ac:picMk id="58" creationId="{AF0552B8-DE8C-40DF-B29F-1728E6A10619}"/>
          </ac:picMkLst>
        </pc:picChg>
      </pc:sldChg>
      <pc:sldChg chg="addSp delSp modSp new mod">
        <pc:chgData name="Agnieszka Tetla" userId="ceb767283143c304" providerId="LiveId" clId="{26670E4D-5E35-4147-8146-9AAA99D7035E}" dt="2021-06-11T21:38:29.510" v="2127" actId="20577"/>
        <pc:sldMkLst>
          <pc:docMk/>
          <pc:sldMk cId="3654957103" sldId="313"/>
        </pc:sldMkLst>
        <pc:spChg chg="mod">
          <ac:chgData name="Agnieszka Tetla" userId="ceb767283143c304" providerId="LiveId" clId="{26670E4D-5E35-4147-8146-9AAA99D7035E}" dt="2021-06-11T21:25:52.165" v="2034" actId="6549"/>
          <ac:spMkLst>
            <pc:docMk/>
            <pc:sldMk cId="3654957103" sldId="313"/>
            <ac:spMk id="2" creationId="{4EA31FE6-A6FD-4A8D-BB1F-F459CDB25F03}"/>
          </ac:spMkLst>
        </pc:spChg>
        <pc:spChg chg="add del">
          <ac:chgData name="Agnieszka Tetla" userId="ceb767283143c304" providerId="LiveId" clId="{26670E4D-5E35-4147-8146-9AAA99D7035E}" dt="2021-06-11T21:25:16.783" v="2024"/>
          <ac:spMkLst>
            <pc:docMk/>
            <pc:sldMk cId="3654957103" sldId="313"/>
            <ac:spMk id="3" creationId="{D341DF19-6C80-45DA-9793-800380FE7225}"/>
          </ac:spMkLst>
        </pc:spChg>
        <pc:graphicFrameChg chg="add del mod">
          <ac:chgData name="Agnieszka Tetla" userId="ceb767283143c304" providerId="LiveId" clId="{26670E4D-5E35-4147-8146-9AAA99D7035E}" dt="2021-06-11T21:25:16.654" v="2023"/>
          <ac:graphicFrameMkLst>
            <pc:docMk/>
            <pc:sldMk cId="3654957103" sldId="313"/>
            <ac:graphicFrameMk id="4" creationId="{B3D6733C-2995-44B3-867F-B73B0C8468D4}"/>
          </ac:graphicFrameMkLst>
        </pc:graphicFrameChg>
        <pc:graphicFrameChg chg="add mod modGraphic">
          <ac:chgData name="Agnieszka Tetla" userId="ceb767283143c304" providerId="LiveId" clId="{26670E4D-5E35-4147-8146-9AAA99D7035E}" dt="2021-06-11T21:38:29.510" v="2127" actId="20577"/>
          <ac:graphicFrameMkLst>
            <pc:docMk/>
            <pc:sldMk cId="3654957103" sldId="313"/>
            <ac:graphicFrameMk id="5" creationId="{5B564405-B7C5-4A7D-95E9-3A8651CD3265}"/>
          </ac:graphicFrameMkLst>
        </pc:graphicFrameChg>
      </pc:sldChg>
      <pc:sldChg chg="modSp new mod">
        <pc:chgData name="Agnieszka Tetla" userId="ceb767283143c304" providerId="LiveId" clId="{26670E4D-5E35-4147-8146-9AAA99D7035E}" dt="2021-06-11T21:29:56.703" v="2048" actId="27636"/>
        <pc:sldMkLst>
          <pc:docMk/>
          <pc:sldMk cId="4174521883" sldId="314"/>
        </pc:sldMkLst>
        <pc:spChg chg="mod">
          <ac:chgData name="Agnieszka Tetla" userId="ceb767283143c304" providerId="LiveId" clId="{26670E4D-5E35-4147-8146-9AAA99D7035E}" dt="2021-06-11T21:27:19.109" v="2040"/>
          <ac:spMkLst>
            <pc:docMk/>
            <pc:sldMk cId="4174521883" sldId="314"/>
            <ac:spMk id="2" creationId="{A22DBA65-47C2-4708-846B-25CD8DDD38C7}"/>
          </ac:spMkLst>
        </pc:spChg>
        <pc:spChg chg="mod">
          <ac:chgData name="Agnieszka Tetla" userId="ceb767283143c304" providerId="LiveId" clId="{26670E4D-5E35-4147-8146-9AAA99D7035E}" dt="2021-06-11T21:29:56.703" v="2048" actId="27636"/>
          <ac:spMkLst>
            <pc:docMk/>
            <pc:sldMk cId="4174521883" sldId="314"/>
            <ac:spMk id="3" creationId="{BF6F6C0D-7583-4279-94D1-5502120AA4D6}"/>
          </ac:spMkLst>
        </pc:spChg>
      </pc:sldChg>
      <pc:sldChg chg="addSp delSp modSp new mod setBg setClrOvrMap">
        <pc:chgData name="Agnieszka Tetla" userId="ceb767283143c304" providerId="LiveId" clId="{26670E4D-5E35-4147-8146-9AAA99D7035E}" dt="2021-06-11T21:35:54.689" v="2092" actId="20577"/>
        <pc:sldMkLst>
          <pc:docMk/>
          <pc:sldMk cId="1143795694" sldId="315"/>
        </pc:sldMkLst>
        <pc:spChg chg="mod">
          <ac:chgData name="Agnieszka Tetla" userId="ceb767283143c304" providerId="LiveId" clId="{26670E4D-5E35-4147-8146-9AAA99D7035E}" dt="2021-06-11T21:35:47.876" v="2089" actId="1076"/>
          <ac:spMkLst>
            <pc:docMk/>
            <pc:sldMk cId="1143795694" sldId="315"/>
            <ac:spMk id="2" creationId="{5D076DCF-7AAF-450E-9E5D-B7A41141BE0A}"/>
          </ac:spMkLst>
        </pc:spChg>
        <pc:spChg chg="del">
          <ac:chgData name="Agnieszka Tetla" userId="ceb767283143c304" providerId="LiveId" clId="{26670E4D-5E35-4147-8146-9AAA99D7035E}" dt="2021-06-11T21:34:11.795" v="2056"/>
          <ac:spMkLst>
            <pc:docMk/>
            <pc:sldMk cId="1143795694" sldId="315"/>
            <ac:spMk id="3" creationId="{1AD7AD0E-3C47-48EE-AE62-BE0B6DC8B3B3}"/>
          </ac:spMkLst>
        </pc:spChg>
        <pc:spChg chg="add del mod">
          <ac:chgData name="Agnieszka Tetla" userId="ceb767283143c304" providerId="LiveId" clId="{26670E4D-5E35-4147-8146-9AAA99D7035E}" dt="2021-06-11T21:34:58.970" v="2075" actId="478"/>
          <ac:spMkLst>
            <pc:docMk/>
            <pc:sldMk cId="1143795694" sldId="315"/>
            <ac:spMk id="7" creationId="{857A7F89-F706-4C91-B496-887990AF0412}"/>
          </ac:spMkLst>
        </pc:spChg>
        <pc:spChg chg="add">
          <ac:chgData name="Agnieszka Tetla" userId="ceb767283143c304" providerId="LiveId" clId="{26670E4D-5E35-4147-8146-9AAA99D7035E}" dt="2021-06-11T21:34:16.427" v="2057" actId="26606"/>
          <ac:spMkLst>
            <pc:docMk/>
            <pc:sldMk cId="1143795694" sldId="315"/>
            <ac:spMk id="9" creationId="{54B9C16B-AC4A-44ED-9075-F76549B46E7C}"/>
          </ac:spMkLst>
        </pc:spChg>
        <pc:spChg chg="add">
          <ac:chgData name="Agnieszka Tetla" userId="ceb767283143c304" providerId="LiveId" clId="{26670E4D-5E35-4147-8146-9AAA99D7035E}" dt="2021-06-11T21:34:16.427" v="2057" actId="26606"/>
          <ac:spMkLst>
            <pc:docMk/>
            <pc:sldMk cId="1143795694" sldId="315"/>
            <ac:spMk id="42" creationId="{B53044DC-4918-43DA-B49D-91673C6C9485}"/>
          </ac:spMkLst>
        </pc:spChg>
        <pc:spChg chg="add mod">
          <ac:chgData name="Agnieszka Tetla" userId="ceb767283143c304" providerId="LiveId" clId="{26670E4D-5E35-4147-8146-9AAA99D7035E}" dt="2021-06-11T21:35:54.689" v="2092" actId="20577"/>
          <ac:spMkLst>
            <pc:docMk/>
            <pc:sldMk cId="1143795694" sldId="315"/>
            <ac:spMk id="75" creationId="{577C376A-2DA7-4B52-AF63-6B0E18A5DA4F}"/>
          </ac:spMkLst>
        </pc:spChg>
        <pc:grpChg chg="add">
          <ac:chgData name="Agnieszka Tetla" userId="ceb767283143c304" providerId="LiveId" clId="{26670E4D-5E35-4147-8146-9AAA99D7035E}" dt="2021-06-11T21:34:16.427" v="2057" actId="26606"/>
          <ac:grpSpMkLst>
            <pc:docMk/>
            <pc:sldMk cId="1143795694" sldId="315"/>
            <ac:grpSpMk id="11" creationId="{62A2FEB6-F419-4684-9ABC-9E32E012E8B7}"/>
          </ac:grpSpMkLst>
        </pc:grpChg>
        <pc:grpChg chg="add">
          <ac:chgData name="Agnieszka Tetla" userId="ceb767283143c304" providerId="LiveId" clId="{26670E4D-5E35-4147-8146-9AAA99D7035E}" dt="2021-06-11T21:34:16.427" v="2057" actId="26606"/>
          <ac:grpSpMkLst>
            <pc:docMk/>
            <pc:sldMk cId="1143795694" sldId="315"/>
            <ac:grpSpMk id="44" creationId="{1DCE6B36-1420-43AB-86CF-4E653A517B9C}"/>
          </ac:grpSpMkLst>
        </pc:grpChg>
        <pc:graphicFrameChg chg="add del mod">
          <ac:chgData name="Agnieszka Tetla" userId="ceb767283143c304" providerId="LiveId" clId="{26670E4D-5E35-4147-8146-9AAA99D7035E}" dt="2021-06-11T21:34:55.897" v="2074" actId="478"/>
          <ac:graphicFrameMkLst>
            <pc:docMk/>
            <pc:sldMk cId="1143795694" sldId="315"/>
            <ac:graphicFrameMk id="4" creationId="{D0144B8A-8DB9-4ACA-9248-66A8360D97FA}"/>
          </ac:graphicFrameMkLst>
        </pc:graphicFrameChg>
        <pc:graphicFrameChg chg="add del mod">
          <ac:chgData name="Agnieszka Tetla" userId="ceb767283143c304" providerId="LiveId" clId="{26670E4D-5E35-4147-8146-9AAA99D7035E}" dt="2021-06-11T21:34:49.849" v="2068"/>
          <ac:graphicFrameMkLst>
            <pc:docMk/>
            <pc:sldMk cId="1143795694" sldId="315"/>
            <ac:graphicFrameMk id="72" creationId="{B70AEA62-4358-4091-912A-90A39D43655E}"/>
          </ac:graphicFrameMkLst>
        </pc:graphicFrameChg>
        <pc:graphicFrameChg chg="add mod">
          <ac:chgData name="Agnieszka Tetla" userId="ceb767283143c304" providerId="LiveId" clId="{26670E4D-5E35-4147-8146-9AAA99D7035E}" dt="2021-06-11T21:35:15.821" v="2082" actId="403"/>
          <ac:graphicFrameMkLst>
            <pc:docMk/>
            <pc:sldMk cId="1143795694" sldId="315"/>
            <ac:graphicFrameMk id="74" creationId="{BCE8CDBF-B97D-479D-AD9A-94E415BF7BB5}"/>
          </ac:graphicFrameMkLst>
        </pc:graphicFrameChg>
        <pc:picChg chg="add del">
          <ac:chgData name="Agnieszka Tetla" userId="ceb767283143c304" providerId="LiveId" clId="{26670E4D-5E35-4147-8146-9AAA99D7035E}" dt="2021-06-11T21:34:52.090" v="2070"/>
          <ac:picMkLst>
            <pc:docMk/>
            <pc:sldMk cId="1143795694" sldId="315"/>
            <ac:picMk id="5" creationId="{FA53F904-92F6-4701-8C33-5FD2B2CD251B}"/>
          </ac:picMkLst>
        </pc:picChg>
        <pc:picChg chg="add">
          <ac:chgData name="Agnieszka Tetla" userId="ceb767283143c304" providerId="LiveId" clId="{26670E4D-5E35-4147-8146-9AAA99D7035E}" dt="2021-06-11T21:34:16.427" v="2057" actId="26606"/>
          <ac:picMkLst>
            <pc:docMk/>
            <pc:sldMk cId="1143795694" sldId="315"/>
            <ac:picMk id="40" creationId="{3E94A106-9341-485C-9057-9D62B2BD083F}"/>
          </ac:picMkLst>
        </pc:picChg>
        <pc:picChg chg="add">
          <ac:chgData name="Agnieszka Tetla" userId="ceb767283143c304" providerId="LiveId" clId="{26670E4D-5E35-4147-8146-9AAA99D7035E}" dt="2021-06-11T21:34:16.427" v="2057" actId="26606"/>
          <ac:picMkLst>
            <pc:docMk/>
            <pc:sldMk cId="1143795694" sldId="315"/>
            <ac:picMk id="73" creationId="{9BE36DBF-0333-4D36-A5BF-81FDA2406FE9}"/>
          </ac:picMkLst>
        </pc:picChg>
      </pc:sldChg>
      <pc:sldChg chg="addSp delSp modSp new mod">
        <pc:chgData name="Agnieszka Tetla" userId="ceb767283143c304" providerId="LiveId" clId="{26670E4D-5E35-4147-8146-9AAA99D7035E}" dt="2021-06-11T21:38:23.121" v="2126" actId="20577"/>
        <pc:sldMkLst>
          <pc:docMk/>
          <pc:sldMk cId="2826937379" sldId="316"/>
        </pc:sldMkLst>
        <pc:spChg chg="mod">
          <ac:chgData name="Agnieszka Tetla" userId="ceb767283143c304" providerId="LiveId" clId="{26670E4D-5E35-4147-8146-9AAA99D7035E}" dt="2021-06-11T21:38:08.099" v="2123" actId="6549"/>
          <ac:spMkLst>
            <pc:docMk/>
            <pc:sldMk cId="2826937379" sldId="316"/>
            <ac:spMk id="2" creationId="{4F632ECF-BFFD-4BB3-84A7-EF1BED77CD73}"/>
          </ac:spMkLst>
        </pc:spChg>
        <pc:spChg chg="add del">
          <ac:chgData name="Agnieszka Tetla" userId="ceb767283143c304" providerId="LiveId" clId="{26670E4D-5E35-4147-8146-9AAA99D7035E}" dt="2021-06-11T21:36:51.444" v="2096"/>
          <ac:spMkLst>
            <pc:docMk/>
            <pc:sldMk cId="2826937379" sldId="316"/>
            <ac:spMk id="3" creationId="{FA7650A6-99C8-43D0-9D24-39B2AFB84D8C}"/>
          </ac:spMkLst>
        </pc:spChg>
        <pc:spChg chg="add del mod">
          <ac:chgData name="Agnieszka Tetla" userId="ceb767283143c304" providerId="LiveId" clId="{26670E4D-5E35-4147-8146-9AAA99D7035E}" dt="2021-06-11T21:37:30.667" v="2109"/>
          <ac:spMkLst>
            <pc:docMk/>
            <pc:sldMk cId="2826937379" sldId="316"/>
            <ac:spMk id="7" creationId="{1B54DA88-F44C-4E48-BE3F-F5AE95F80237}"/>
          </ac:spMkLst>
        </pc:spChg>
        <pc:graphicFrameChg chg="add del mod">
          <ac:chgData name="Agnieszka Tetla" userId="ceb767283143c304" providerId="LiveId" clId="{26670E4D-5E35-4147-8146-9AAA99D7035E}" dt="2021-06-11T21:36:51.341" v="2095"/>
          <ac:graphicFrameMkLst>
            <pc:docMk/>
            <pc:sldMk cId="2826937379" sldId="316"/>
            <ac:graphicFrameMk id="4" creationId="{3D5E530B-3351-422F-84DD-7FB41AFA5299}"/>
          </ac:graphicFrameMkLst>
        </pc:graphicFrameChg>
        <pc:graphicFrameChg chg="add del mod modGraphic">
          <ac:chgData name="Agnieszka Tetla" userId="ceb767283143c304" providerId="LiveId" clId="{26670E4D-5E35-4147-8146-9AAA99D7035E}" dt="2021-06-11T21:37:25.093" v="2104" actId="478"/>
          <ac:graphicFrameMkLst>
            <pc:docMk/>
            <pc:sldMk cId="2826937379" sldId="316"/>
            <ac:graphicFrameMk id="5" creationId="{39AAD37D-E504-4A34-92E1-10A26B1E059B}"/>
          </ac:graphicFrameMkLst>
        </pc:graphicFrameChg>
        <pc:graphicFrameChg chg="add del mod">
          <ac:chgData name="Agnieszka Tetla" userId="ceb767283143c304" providerId="LiveId" clId="{26670E4D-5E35-4147-8146-9AAA99D7035E}" dt="2021-06-11T21:37:30.551" v="2108"/>
          <ac:graphicFrameMkLst>
            <pc:docMk/>
            <pc:sldMk cId="2826937379" sldId="316"/>
            <ac:graphicFrameMk id="8" creationId="{50ECC7C9-2E14-48B0-9ECD-E26C63AC2BD2}"/>
          </ac:graphicFrameMkLst>
        </pc:graphicFrameChg>
        <pc:graphicFrameChg chg="add mod modGraphic">
          <ac:chgData name="Agnieszka Tetla" userId="ceb767283143c304" providerId="LiveId" clId="{26670E4D-5E35-4147-8146-9AAA99D7035E}" dt="2021-06-11T21:38:23.121" v="2126" actId="20577"/>
          <ac:graphicFrameMkLst>
            <pc:docMk/>
            <pc:sldMk cId="2826937379" sldId="316"/>
            <ac:graphicFrameMk id="9" creationId="{7FCC2052-5327-4B42-BB13-9D16297B80C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a:t>
            </a:r>
            <a:r>
              <a:rPr lang="pl-PL" dirty="0"/>
              <a:t>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c:v>
                </c:pt>
              </c:strCache>
            </c:strRef>
          </c:tx>
          <c:spPr>
            <a:solidFill>
              <a:schemeClr val="accent1"/>
            </a:solidFill>
            <a:ln>
              <a:noFill/>
            </a:ln>
            <a:effectLst/>
          </c:spPr>
          <c:invertIfNegative val="0"/>
          <c:dPt>
            <c:idx val="10"/>
            <c:invertIfNegative val="0"/>
            <c:bubble3D val="0"/>
            <c:spPr>
              <a:solidFill>
                <a:srgbClr val="FF0000"/>
              </a:solidFill>
              <a:ln>
                <a:noFill/>
              </a:ln>
              <a:effectLst/>
            </c:spPr>
            <c:extLst>
              <c:ext xmlns:c16="http://schemas.microsoft.com/office/drawing/2014/chart" uri="{C3380CC4-5D6E-409C-BE32-E72D297353CC}">
                <c16:uniqueId val="{00000004-5794-48E0-9ABA-1ED7D8C733A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Arkusz1!$A$2:$A$27</c:f>
              <c:strCache>
                <c:ptCount val="26"/>
                <c:pt idx="0">
                  <c:v>North America</c:v>
                </c:pt>
                <c:pt idx="1">
                  <c:v>High income: OECD</c:v>
                </c:pt>
                <c:pt idx="2">
                  <c:v>High income</c:v>
                </c:pt>
                <c:pt idx="3">
                  <c:v>OECD members</c:v>
                </c:pt>
                <c:pt idx="4">
                  <c:v>High income: nonOECD</c:v>
                </c:pt>
                <c:pt idx="5">
                  <c:v>Europe &amp; Central Asia (all income levels)</c:v>
                </c:pt>
                <c:pt idx="6">
                  <c:v>Euro area</c:v>
                </c:pt>
                <c:pt idx="7">
                  <c:v>European Union</c:v>
                </c:pt>
                <c:pt idx="8">
                  <c:v>Central Europe and the Baltics</c:v>
                </c:pt>
                <c:pt idx="9">
                  <c:v>Europe &amp; Central Asia (developing only)</c:v>
                </c:pt>
                <c:pt idx="10">
                  <c:v>World</c:v>
                </c:pt>
                <c:pt idx="11">
                  <c:v>East Asia &amp; Pacific (all income levels)</c:v>
                </c:pt>
                <c:pt idx="12">
                  <c:v>Middle East &amp; North Africa (all income levels)</c:v>
                </c:pt>
                <c:pt idx="13">
                  <c:v>Latin America &amp; Caribbean (all income levels)</c:v>
                </c:pt>
                <c:pt idx="14">
                  <c:v>Arab World</c:v>
                </c:pt>
                <c:pt idx="15">
                  <c:v>Upper middle income</c:v>
                </c:pt>
                <c:pt idx="16">
                  <c:v>Latin America &amp; Caribbean (developing only)</c:v>
                </c:pt>
                <c:pt idx="17">
                  <c:v>Middle East &amp; North Africa (developing only)</c:v>
                </c:pt>
                <c:pt idx="18">
                  <c:v>East Asia &amp; Pacific (developing only)</c:v>
                </c:pt>
                <c:pt idx="19">
                  <c:v>Middle income</c:v>
                </c:pt>
                <c:pt idx="20">
                  <c:v>Low &amp; middle income</c:v>
                </c:pt>
                <c:pt idx="21">
                  <c:v>Sub-Saharan Africa (developing only)</c:v>
                </c:pt>
                <c:pt idx="22">
                  <c:v>Sub-Saharan Africa (all income levels)</c:v>
                </c:pt>
                <c:pt idx="23">
                  <c:v>Fragile and conflict affected situations</c:v>
                </c:pt>
                <c:pt idx="24">
                  <c:v>Lower middle income</c:v>
                </c:pt>
                <c:pt idx="25">
                  <c:v>South Asia</c:v>
                </c:pt>
              </c:strCache>
            </c:strRef>
          </c:cat>
          <c:val>
            <c:numRef>
              <c:f>Arkusz1!$B$2:$B$27</c:f>
              <c:numCache>
                <c:formatCode>General</c:formatCode>
                <c:ptCount val="26"/>
                <c:pt idx="0">
                  <c:v>10513.7</c:v>
                </c:pt>
                <c:pt idx="1">
                  <c:v>6547.4</c:v>
                </c:pt>
                <c:pt idx="2">
                  <c:v>6074.8</c:v>
                </c:pt>
                <c:pt idx="3">
                  <c:v>5865.8</c:v>
                </c:pt>
                <c:pt idx="4">
                  <c:v>5245.3</c:v>
                </c:pt>
                <c:pt idx="5">
                  <c:v>5095.2</c:v>
                </c:pt>
                <c:pt idx="6">
                  <c:v>4523.1000000000004</c:v>
                </c:pt>
                <c:pt idx="7">
                  <c:v>4416.3</c:v>
                </c:pt>
                <c:pt idx="8">
                  <c:v>3398.5</c:v>
                </c:pt>
                <c:pt idx="9">
                  <c:v>2569.6</c:v>
                </c:pt>
                <c:pt idx="10">
                  <c:v>2065.3000000000002</c:v>
                </c:pt>
                <c:pt idx="11">
                  <c:v>1392.6</c:v>
                </c:pt>
                <c:pt idx="12">
                  <c:v>1346.1</c:v>
                </c:pt>
                <c:pt idx="13">
                  <c:v>1246.7</c:v>
                </c:pt>
                <c:pt idx="14">
                  <c:v>1163.9000000000001</c:v>
                </c:pt>
                <c:pt idx="15">
                  <c:v>1134.5</c:v>
                </c:pt>
                <c:pt idx="16">
                  <c:v>1121</c:v>
                </c:pt>
                <c:pt idx="17">
                  <c:v>837.8</c:v>
                </c:pt>
                <c:pt idx="18">
                  <c:v>797</c:v>
                </c:pt>
                <c:pt idx="19">
                  <c:v>722.1</c:v>
                </c:pt>
                <c:pt idx="20">
                  <c:v>692.6</c:v>
                </c:pt>
                <c:pt idx="21">
                  <c:v>493.6</c:v>
                </c:pt>
                <c:pt idx="22">
                  <c:v>493.6</c:v>
                </c:pt>
                <c:pt idx="23">
                  <c:v>383.8</c:v>
                </c:pt>
                <c:pt idx="24">
                  <c:v>340.2</c:v>
                </c:pt>
                <c:pt idx="25">
                  <c:v>284.3</c:v>
                </c:pt>
              </c:numCache>
            </c:numRef>
          </c:val>
          <c:extLst>
            <c:ext xmlns:c16="http://schemas.microsoft.com/office/drawing/2014/chart" uri="{C3380CC4-5D6E-409C-BE32-E72D297353CC}">
              <c16:uniqueId val="{00000000-5794-48E0-9ABA-1ED7D8C733A4}"/>
            </c:ext>
          </c:extLst>
        </c:ser>
        <c:dLbls>
          <c:showLegendKey val="0"/>
          <c:showVal val="0"/>
          <c:showCatName val="0"/>
          <c:showSerName val="0"/>
          <c:showPercent val="0"/>
          <c:showBubbleSize val="0"/>
        </c:dLbls>
        <c:gapWidth val="182"/>
        <c:axId val="677308856"/>
        <c:axId val="677309184"/>
      </c:barChart>
      <c:catAx>
        <c:axId val="677308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9184"/>
        <c:crosses val="autoZero"/>
        <c:auto val="1"/>
        <c:lblAlgn val="ctr"/>
        <c:lblOffset val="100"/>
        <c:noMultiLvlLbl val="0"/>
      </c:catAx>
      <c:valAx>
        <c:axId val="6773091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8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Libya</c:v>
                </c:pt>
                <c:pt idx="1">
                  <c:v>Qatar</c:v>
                </c:pt>
                <c:pt idx="2">
                  <c:v>Yemen</c:v>
                </c:pt>
                <c:pt idx="3">
                  <c:v>Oman</c:v>
                </c:pt>
                <c:pt idx="4">
                  <c:v>Kuwait</c:v>
                </c:pt>
                <c:pt idx="5">
                  <c:v>Bahrain</c:v>
                </c:pt>
                <c:pt idx="6">
                  <c:v>United Arab Emirates</c:v>
                </c:pt>
                <c:pt idx="7">
                  <c:v>Brunei</c:v>
                </c:pt>
                <c:pt idx="8">
                  <c:v>Belarus</c:v>
                </c:pt>
                <c:pt idx="9">
                  <c:v>Jordan</c:v>
                </c:pt>
              </c:strCache>
            </c:strRef>
          </c:cat>
          <c:val>
            <c:numRef>
              <c:f>Arkusz1!$B$2:$B$11</c:f>
              <c:numCache>
                <c:formatCode>0.00</c:formatCode>
                <c:ptCount val="10"/>
                <c:pt idx="0">
                  <c:v>100</c:v>
                </c:pt>
                <c:pt idx="1">
                  <c:v>100</c:v>
                </c:pt>
                <c:pt idx="2">
                  <c:v>100</c:v>
                </c:pt>
                <c:pt idx="3">
                  <c:v>100</c:v>
                </c:pt>
                <c:pt idx="4">
                  <c:v>100</c:v>
                </c:pt>
                <c:pt idx="5">
                  <c:v>100</c:v>
                </c:pt>
                <c:pt idx="6">
                  <c:v>100</c:v>
                </c:pt>
                <c:pt idx="7">
                  <c:v>99.933333333333294</c:v>
                </c:pt>
                <c:pt idx="8">
                  <c:v>99.826086956521706</c:v>
                </c:pt>
                <c:pt idx="9">
                  <c:v>99.55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Norway</c:v>
                </c:pt>
                <c:pt idx="1">
                  <c:v>Turkmenistan</c:v>
                </c:pt>
                <c:pt idx="2">
                  <c:v>Benin</c:v>
                </c:pt>
                <c:pt idx="3">
                  <c:v>Zambia</c:v>
                </c:pt>
                <c:pt idx="4">
                  <c:v>Namibia</c:v>
                </c:pt>
                <c:pt idx="5">
                  <c:v>Jamaica</c:v>
                </c:pt>
                <c:pt idx="6">
                  <c:v>Brazil</c:v>
                </c:pt>
                <c:pt idx="7">
                  <c:v>Algeria</c:v>
                </c:pt>
                <c:pt idx="8">
                  <c:v>Belarus</c:v>
                </c:pt>
                <c:pt idx="9">
                  <c:v>Kyrgyz Republic</c:v>
                </c:pt>
              </c:strCache>
            </c:strRef>
          </c:cat>
          <c:val>
            <c:numRef>
              <c:f>Arkusz1!$B$2:$B$11</c:f>
              <c:numCache>
                <c:formatCode>0.00</c:formatCode>
                <c:ptCount val="10"/>
                <c:pt idx="0">
                  <c:v>99.129629629629605</c:v>
                </c:pt>
                <c:pt idx="1">
                  <c:v>99.109090909090895</c:v>
                </c:pt>
                <c:pt idx="2">
                  <c:v>98.241176470588201</c:v>
                </c:pt>
                <c:pt idx="3">
                  <c:v>98.090476190476096</c:v>
                </c:pt>
                <c:pt idx="4">
                  <c:v>95.4136363636363</c:v>
                </c:pt>
                <c:pt idx="5">
                  <c:v>89.073809523809501</c:v>
                </c:pt>
                <c:pt idx="6">
                  <c:v>88.5309523809523</c:v>
                </c:pt>
                <c:pt idx="7">
                  <c:v>86.8</c:v>
                </c:pt>
                <c:pt idx="8">
                  <c:v>85.417391304347802</c:v>
                </c:pt>
                <c:pt idx="9">
                  <c:v>82.821739130434693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Cambodia</c:v>
                </c:pt>
                <c:pt idx="1">
                  <c:v>Senegal</c:v>
                </c:pt>
                <c:pt idx="2">
                  <c:v>Lebanon</c:v>
                </c:pt>
                <c:pt idx="3">
                  <c:v>Moldova</c:v>
                </c:pt>
                <c:pt idx="4">
                  <c:v>Lithuania</c:v>
                </c:pt>
                <c:pt idx="5">
                  <c:v>Jordan</c:v>
                </c:pt>
                <c:pt idx="6">
                  <c:v>Uzbekistan</c:v>
                </c:pt>
                <c:pt idx="7">
                  <c:v>Bangladesh</c:v>
                </c:pt>
                <c:pt idx="8">
                  <c:v>Cuba</c:v>
                </c:pt>
                <c:pt idx="9">
                  <c:v>Iraq</c:v>
                </c:pt>
              </c:strCache>
            </c:strRef>
          </c:cat>
          <c:val>
            <c:numRef>
              <c:f>Arkusz1!$B$2:$B$11</c:f>
              <c:numCache>
                <c:formatCode>0.00</c:formatCode>
                <c:ptCount val="10"/>
                <c:pt idx="0">
                  <c:v>92.8</c:v>
                </c:pt>
                <c:pt idx="1">
                  <c:v>89.231707317073102</c:v>
                </c:pt>
                <c:pt idx="2">
                  <c:v>81.154761904761898</c:v>
                </c:pt>
                <c:pt idx="3">
                  <c:v>79.373913043478197</c:v>
                </c:pt>
                <c:pt idx="4">
                  <c:v>76.94</c:v>
                </c:pt>
                <c:pt idx="5">
                  <c:v>74.067857142857093</c:v>
                </c:pt>
                <c:pt idx="6">
                  <c:v>73.243478260869495</c:v>
                </c:pt>
                <c:pt idx="7">
                  <c:v>73.204878048780401</c:v>
                </c:pt>
                <c:pt idx="8">
                  <c:v>70.126190476190402</c:v>
                </c:pt>
                <c:pt idx="9">
                  <c:v>59.285714285714199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Dominican Republic</c:v>
                </c:pt>
                <c:pt idx="1">
                  <c:v>France</c:v>
                </c:pt>
                <c:pt idx="2">
                  <c:v>Philippines</c:v>
                </c:pt>
                <c:pt idx="3">
                  <c:v>Indonesia</c:v>
                </c:pt>
                <c:pt idx="4">
                  <c:v>Ukraine</c:v>
                </c:pt>
                <c:pt idx="5">
                  <c:v>Morocco</c:v>
                </c:pt>
                <c:pt idx="6">
                  <c:v>Malaysia</c:v>
                </c:pt>
                <c:pt idx="7">
                  <c:v>Belgium</c:v>
                </c:pt>
                <c:pt idx="8">
                  <c:v>Slovak Republic</c:v>
                </c:pt>
                <c:pt idx="9">
                  <c:v>Israel</c:v>
                </c:pt>
              </c:strCache>
            </c:strRef>
          </c:cat>
          <c:val>
            <c:numRef>
              <c:f>Arkusz1!$B$2:$B$11</c:f>
              <c:numCache>
                <c:formatCode>0.00</c:formatCode>
                <c:ptCount val="10"/>
                <c:pt idx="0">
                  <c:v>71.611904761904697</c:v>
                </c:pt>
                <c:pt idx="1">
                  <c:v>46.577777777777698</c:v>
                </c:pt>
                <c:pt idx="2">
                  <c:v>45.1714285714285</c:v>
                </c:pt>
                <c:pt idx="3">
                  <c:v>44.002380952380904</c:v>
                </c:pt>
                <c:pt idx="4">
                  <c:v>41.773913043478203</c:v>
                </c:pt>
                <c:pt idx="5">
                  <c:v>41.6</c:v>
                </c:pt>
                <c:pt idx="6">
                  <c:v>40.952380952380899</c:v>
                </c:pt>
                <c:pt idx="7">
                  <c:v>39.451999999999998</c:v>
                </c:pt>
                <c:pt idx="8">
                  <c:v>39.388095238095197</c:v>
                </c:pt>
                <c:pt idx="9">
                  <c:v>39.313888888888798</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Mexico</c:v>
                </c:pt>
                <c:pt idx="1">
                  <c:v>Italy</c:v>
                </c:pt>
                <c:pt idx="2">
                  <c:v>Iran</c:v>
                </c:pt>
                <c:pt idx="3">
                  <c:v>Korea</c:v>
                </c:pt>
                <c:pt idx="4">
                  <c:v>Japan</c:v>
                </c:pt>
                <c:pt idx="5">
                  <c:v>Pakistan</c:v>
                </c:pt>
                <c:pt idx="6">
                  <c:v>Argentina</c:v>
                </c:pt>
                <c:pt idx="7">
                  <c:v>Philippines</c:v>
                </c:pt>
                <c:pt idx="8">
                  <c:v>Belgium</c:v>
                </c:pt>
                <c:pt idx="9">
                  <c:v>Spain</c:v>
                </c:pt>
              </c:strCache>
            </c:strRef>
          </c:cat>
          <c:val>
            <c:numRef>
              <c:f>Arkusz1!$B$2:$B$11</c:f>
              <c:numCache>
                <c:formatCode>0.00</c:formatCode>
                <c:ptCount val="10"/>
                <c:pt idx="0">
                  <c:v>42.990697674418598</c:v>
                </c:pt>
                <c:pt idx="1">
                  <c:v>37.696296296296197</c:v>
                </c:pt>
                <c:pt idx="2">
                  <c:v>37.411904761904701</c:v>
                </c:pt>
                <c:pt idx="3">
                  <c:v>34.586046511627899</c:v>
                </c:pt>
                <c:pt idx="4">
                  <c:v>28.8074074074074</c:v>
                </c:pt>
                <c:pt idx="5">
                  <c:v>21.068292682926799</c:v>
                </c:pt>
                <c:pt idx="6">
                  <c:v>20.711904761904702</c:v>
                </c:pt>
                <c:pt idx="7">
                  <c:v>19.025714285714201</c:v>
                </c:pt>
                <c:pt idx="8">
                  <c:v>16.040740740740699</c:v>
                </c:pt>
                <c:pt idx="9">
                  <c:v>14.4351851851851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Finland</c:v>
                </c:pt>
                <c:pt idx="1">
                  <c:v>Spain</c:v>
                </c:pt>
                <c:pt idx="2">
                  <c:v>Italy</c:v>
                </c:pt>
                <c:pt idx="3">
                  <c:v>Germany</c:v>
                </c:pt>
                <c:pt idx="4">
                  <c:v>Netherlands</c:v>
                </c:pt>
                <c:pt idx="5">
                  <c:v>Mexico</c:v>
                </c:pt>
                <c:pt idx="6">
                  <c:v>Sweden</c:v>
                </c:pt>
                <c:pt idx="7">
                  <c:v>United Kingdom</c:v>
                </c:pt>
                <c:pt idx="8">
                  <c:v>Brazil</c:v>
                </c:pt>
                <c:pt idx="9">
                  <c:v>Hungary</c:v>
                </c:pt>
              </c:strCache>
            </c:strRef>
          </c:cat>
          <c:val>
            <c:numRef>
              <c:f>Arkusz1!$B$2:$B$11</c:f>
              <c:numCache>
                <c:formatCode>0.00</c:formatCode>
                <c:ptCount val="10"/>
                <c:pt idx="0">
                  <c:v>12.1041666666666</c:v>
                </c:pt>
                <c:pt idx="1">
                  <c:v>4.1386363636363601</c:v>
                </c:pt>
                <c:pt idx="2">
                  <c:v>3.6666666666666599</c:v>
                </c:pt>
                <c:pt idx="3">
                  <c:v>3.6090909090909</c:v>
                </c:pt>
                <c:pt idx="4">
                  <c:v>3.5717948717948702</c:v>
                </c:pt>
                <c:pt idx="5">
                  <c:v>3.3439024390243901</c:v>
                </c:pt>
                <c:pt idx="6">
                  <c:v>3.07045454545454</c:v>
                </c:pt>
                <c:pt idx="7">
                  <c:v>2.47586206896551</c:v>
                </c:pt>
                <c:pt idx="8">
                  <c:v>2.44285714285714</c:v>
                </c:pt>
                <c:pt idx="9">
                  <c:v>2.0033333333333299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1968</c:v>
                </c:pt>
                <c:pt idx="1">
                  <c:v>1960</c:v>
                </c:pt>
                <c:pt idx="2">
                  <c:v>1962</c:v>
                </c:pt>
                <c:pt idx="3">
                  <c:v>1963</c:v>
                </c:pt>
                <c:pt idx="4">
                  <c:v>1969</c:v>
                </c:pt>
                <c:pt idx="5">
                  <c:v>1961</c:v>
                </c:pt>
                <c:pt idx="6">
                  <c:v>1966</c:v>
                </c:pt>
                <c:pt idx="7">
                  <c:v>1967</c:v>
                </c:pt>
                <c:pt idx="8">
                  <c:v>1964</c:v>
                </c:pt>
                <c:pt idx="9">
                  <c:v>1965</c:v>
                </c:pt>
              </c:numCache>
            </c:numRef>
          </c:cat>
          <c:val>
            <c:numRef>
              <c:f>Arkusz1!$B$2:$B$11</c:f>
              <c:numCache>
                <c:formatCode>0.00</c:formatCode>
                <c:ptCount val="10"/>
                <c:pt idx="0">
                  <c:v>1.89</c:v>
                </c:pt>
                <c:pt idx="1">
                  <c:v>1.89</c:v>
                </c:pt>
                <c:pt idx="2">
                  <c:v>1.84</c:v>
                </c:pt>
                <c:pt idx="3">
                  <c:v>1.81</c:v>
                </c:pt>
                <c:pt idx="4">
                  <c:v>1.79</c:v>
                </c:pt>
                <c:pt idx="5">
                  <c:v>1.79</c:v>
                </c:pt>
                <c:pt idx="6">
                  <c:v>1.76</c:v>
                </c:pt>
                <c:pt idx="7">
                  <c:v>1.74</c:v>
                </c:pt>
                <c:pt idx="8">
                  <c:v>1.74</c:v>
                </c:pt>
                <c:pt idx="9">
                  <c:v>1.72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2012</c:v>
                </c:pt>
                <c:pt idx="1">
                  <c:v>1991</c:v>
                </c:pt>
                <c:pt idx="2">
                  <c:v>2002</c:v>
                </c:pt>
                <c:pt idx="3">
                  <c:v>2001</c:v>
                </c:pt>
                <c:pt idx="4">
                  <c:v>2007</c:v>
                </c:pt>
                <c:pt idx="5">
                  <c:v>1990</c:v>
                </c:pt>
                <c:pt idx="6">
                  <c:v>1993</c:v>
                </c:pt>
                <c:pt idx="7">
                  <c:v>1998</c:v>
                </c:pt>
                <c:pt idx="8">
                  <c:v>2009</c:v>
                </c:pt>
                <c:pt idx="9">
                  <c:v>1995</c:v>
                </c:pt>
              </c:numCache>
            </c:numRef>
          </c:cat>
          <c:val>
            <c:numRef>
              <c:f>Arkusz1!$B$2:$B$11</c:f>
              <c:numCache>
                <c:formatCode>0.00</c:formatCode>
                <c:ptCount val="10"/>
                <c:pt idx="0">
                  <c:v>0.38</c:v>
                </c:pt>
                <c:pt idx="1">
                  <c:v>0.39</c:v>
                </c:pt>
                <c:pt idx="2">
                  <c:v>0.39</c:v>
                </c:pt>
                <c:pt idx="3">
                  <c:v>0.39</c:v>
                </c:pt>
                <c:pt idx="4">
                  <c:v>0.39</c:v>
                </c:pt>
                <c:pt idx="5">
                  <c:v>0.39</c:v>
                </c:pt>
                <c:pt idx="6">
                  <c:v>0.4</c:v>
                </c:pt>
                <c:pt idx="7">
                  <c:v>0.4</c:v>
                </c:pt>
                <c:pt idx="8">
                  <c:v>0.4</c:v>
                </c:pt>
                <c:pt idx="9">
                  <c:v>0.41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Sub-Saharan Africa (developing only)</c:v>
                </c:pt>
                <c:pt idx="1">
                  <c:v>Sub-Saharan Africa (all income levels)</c:v>
                </c:pt>
                <c:pt idx="2">
                  <c:v>East Asia &amp; Pacific (developing only)</c:v>
                </c:pt>
                <c:pt idx="3">
                  <c:v>Central Europe and the Baltics</c:v>
                </c:pt>
                <c:pt idx="4">
                  <c:v>South Asia</c:v>
                </c:pt>
                <c:pt idx="5">
                  <c:v>North America</c:v>
                </c:pt>
                <c:pt idx="6">
                  <c:v>Upper middle income</c:v>
                </c:pt>
                <c:pt idx="7">
                  <c:v>East Asia &amp; Pacific (all income levels)</c:v>
                </c:pt>
                <c:pt idx="8">
                  <c:v>High income: OECD</c:v>
                </c:pt>
                <c:pt idx="9">
                  <c:v>OECD members</c:v>
                </c:pt>
              </c:strCache>
            </c:strRef>
          </c:cat>
          <c:val>
            <c:numRef>
              <c:f>Arkusz1!$B$2:$B$11</c:f>
              <c:numCache>
                <c:formatCode>0.00</c:formatCode>
                <c:ptCount val="10"/>
                <c:pt idx="0">
                  <c:v>62.602380952380898</c:v>
                </c:pt>
                <c:pt idx="1">
                  <c:v>62.161904761904701</c:v>
                </c:pt>
                <c:pt idx="2">
                  <c:v>60.1928571428571</c:v>
                </c:pt>
                <c:pt idx="3">
                  <c:v>56.323809523809501</c:v>
                </c:pt>
                <c:pt idx="4">
                  <c:v>53.502380952380904</c:v>
                </c:pt>
                <c:pt idx="5">
                  <c:v>46.207547169811299</c:v>
                </c:pt>
                <c:pt idx="6">
                  <c:v>43.026190476190401</c:v>
                </c:pt>
                <c:pt idx="7">
                  <c:v>41.461904761904698</c:v>
                </c:pt>
                <c:pt idx="8">
                  <c:v>40.4981132075471</c:v>
                </c:pt>
                <c:pt idx="9">
                  <c:v>39.939622641509402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 by decades (</a:t>
            </a:r>
            <a:r>
              <a:rPr lang="pl-PL" dirty="0" err="1"/>
              <a:t>kwh</a:t>
            </a:r>
            <a:r>
              <a:rPr lang="pl-PL" dirty="0"/>
              <a:t> </a:t>
            </a:r>
            <a:r>
              <a:rPr lang="en-US" dirty="0"/>
              <a:t>per capita)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 by decades (per capita)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Arkusz1!$A$2:$A$7</c:f>
              <c:strCache>
                <c:ptCount val="6"/>
                <c:pt idx="0">
                  <c:v>do 1970</c:v>
                </c:pt>
                <c:pt idx="1">
                  <c:v>do 1980</c:v>
                </c:pt>
                <c:pt idx="2">
                  <c:v>do 1990</c:v>
                </c:pt>
                <c:pt idx="3">
                  <c:v>do 2000</c:v>
                </c:pt>
                <c:pt idx="4">
                  <c:v>do 2010</c:v>
                </c:pt>
                <c:pt idx="5">
                  <c:v>do 2013</c:v>
                </c:pt>
              </c:strCache>
            </c:strRef>
          </c:cat>
          <c:val>
            <c:numRef>
              <c:f>Arkusz1!$B$2:$B$7</c:f>
              <c:numCache>
                <c:formatCode>0.00</c:formatCode>
                <c:ptCount val="6"/>
                <c:pt idx="0">
                  <c:v>2928.7866042740802</c:v>
                </c:pt>
                <c:pt idx="1">
                  <c:v>1877.9908241036801</c:v>
                </c:pt>
                <c:pt idx="2">
                  <c:v>2695.2359590289302</c:v>
                </c:pt>
                <c:pt idx="3">
                  <c:v>3282.8994610504601</c:v>
                </c:pt>
                <c:pt idx="4">
                  <c:v>3970.0101125073102</c:v>
                </c:pt>
                <c:pt idx="5">
                  <c:v>4316.9052077659499</c:v>
                </c:pt>
              </c:numCache>
            </c:numRef>
          </c:val>
          <c:extLst>
            <c:ext xmlns:c16="http://schemas.microsoft.com/office/drawing/2014/chart" uri="{C3380CC4-5D6E-409C-BE32-E72D297353CC}">
              <c16:uniqueId val="{00000000-51ED-40D4-A09B-DCA90FA66DA1}"/>
            </c:ext>
          </c:extLst>
        </c:ser>
        <c:dLbls>
          <c:showLegendKey val="0"/>
          <c:showVal val="0"/>
          <c:showCatName val="0"/>
          <c:showSerName val="0"/>
          <c:showPercent val="0"/>
          <c:showBubbleSize val="0"/>
        </c:dLbls>
        <c:gapWidth val="182"/>
        <c:axId val="405472112"/>
        <c:axId val="405480640"/>
      </c:barChart>
      <c:catAx>
        <c:axId val="405472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80640"/>
        <c:crosses val="autoZero"/>
        <c:auto val="1"/>
        <c:lblAlgn val="ctr"/>
        <c:lblOffset val="100"/>
        <c:noMultiLvlLbl val="0"/>
      </c:catAx>
      <c:valAx>
        <c:axId val="405480640"/>
        <c:scaling>
          <c:orientation val="minMax"/>
          <c:max val="45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Heavily indebted poor countries (HIPC)</c:v>
                </c:pt>
                <c:pt idx="2">
                  <c:v>Latin America &amp; Caribbean (all income levels)</c:v>
                </c:pt>
                <c:pt idx="3">
                  <c:v>Least developed countries: UN classification</c:v>
                </c:pt>
                <c:pt idx="4">
                  <c:v>South Asia</c:v>
                </c:pt>
                <c:pt idx="5">
                  <c:v>Upper middle income</c:v>
                </c:pt>
                <c:pt idx="6">
                  <c:v>Low &amp; middle income</c:v>
                </c:pt>
                <c:pt idx="7">
                  <c:v>Middle income</c:v>
                </c:pt>
                <c:pt idx="8">
                  <c:v>Other small states</c:v>
                </c:pt>
                <c:pt idx="9">
                  <c:v>Fragile and conflict affected situations</c:v>
                </c:pt>
              </c:strCache>
            </c:strRef>
          </c:cat>
          <c:val>
            <c:numRef>
              <c:f>Arkusz1!$B$2:$B$11</c:f>
              <c:numCache>
                <c:formatCode>0.00</c:formatCode>
                <c:ptCount val="10"/>
                <c:pt idx="0">
                  <c:v>63.5880952380952</c:v>
                </c:pt>
                <c:pt idx="1">
                  <c:v>58.069047619047602</c:v>
                </c:pt>
                <c:pt idx="2">
                  <c:v>57.480952380952303</c:v>
                </c:pt>
                <c:pt idx="3">
                  <c:v>47.895238095238</c:v>
                </c:pt>
                <c:pt idx="4">
                  <c:v>26.185714285714202</c:v>
                </c:pt>
                <c:pt idx="5">
                  <c:v>25.909523809523801</c:v>
                </c:pt>
                <c:pt idx="6">
                  <c:v>24.5309523809523</c:v>
                </c:pt>
                <c:pt idx="7">
                  <c:v>24.033333333333299</c:v>
                </c:pt>
                <c:pt idx="8">
                  <c:v>23.722727272727202</c:v>
                </c:pt>
                <c:pt idx="9">
                  <c:v>22.55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Middle East &amp; North Africa (all income levels)</c:v>
                </c:pt>
                <c:pt idx="2">
                  <c:v>Middle East &amp; North Africa (developing only)</c:v>
                </c:pt>
                <c:pt idx="3">
                  <c:v>High income: nonOECD</c:v>
                </c:pt>
                <c:pt idx="4">
                  <c:v>Europe &amp; Central Asia (developing only)</c:v>
                </c:pt>
                <c:pt idx="5">
                  <c:v>North America</c:v>
                </c:pt>
                <c:pt idx="6">
                  <c:v>Least developed countries: UN classification</c:v>
                </c:pt>
                <c:pt idx="7">
                  <c:v>Europe &amp; Central Asia (all income levels)</c:v>
                </c:pt>
                <c:pt idx="8">
                  <c:v>High income</c:v>
                </c:pt>
                <c:pt idx="9">
                  <c:v>World</c:v>
                </c:pt>
              </c:strCache>
            </c:strRef>
          </c:cat>
          <c:val>
            <c:numRef>
              <c:f>Arkusz1!$B$2:$B$11</c:f>
              <c:numCache>
                <c:formatCode>0.00</c:formatCode>
                <c:ptCount val="10"/>
                <c:pt idx="0">
                  <c:v>46.528571428571396</c:v>
                </c:pt>
                <c:pt idx="1">
                  <c:v>44.004761904761899</c:v>
                </c:pt>
                <c:pt idx="2">
                  <c:v>40.611904761904697</c:v>
                </c:pt>
                <c:pt idx="3">
                  <c:v>39.978260869565197</c:v>
                </c:pt>
                <c:pt idx="4">
                  <c:v>27.104347826086901</c:v>
                </c:pt>
                <c:pt idx="5">
                  <c:v>15.7603773584905</c:v>
                </c:pt>
                <c:pt idx="6">
                  <c:v>15.066666666666601</c:v>
                </c:pt>
                <c:pt idx="7">
                  <c:v>14.566666666666601</c:v>
                </c:pt>
                <c:pt idx="8">
                  <c:v>14.2377358490566</c:v>
                </c:pt>
                <c:pt idx="9">
                  <c:v>13.9904761904761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Fragile and conflict affected situations</c:v>
                </c:pt>
                <c:pt idx="2">
                  <c:v>Euro area</c:v>
                </c:pt>
                <c:pt idx="3">
                  <c:v>European Union</c:v>
                </c:pt>
                <c:pt idx="4">
                  <c:v>Europe &amp; Central Asia (all income levels)</c:v>
                </c:pt>
                <c:pt idx="5">
                  <c:v>High income: OECD</c:v>
                </c:pt>
                <c:pt idx="6">
                  <c:v>OECD members</c:v>
                </c:pt>
                <c:pt idx="7">
                  <c:v>Europe &amp; Central Asia (developing only)</c:v>
                </c:pt>
                <c:pt idx="8">
                  <c:v>High income</c:v>
                </c:pt>
                <c:pt idx="9">
                  <c:v>Central Europe and the Baltics</c:v>
                </c:pt>
              </c:strCache>
            </c:strRef>
          </c:cat>
          <c:val>
            <c:numRef>
              <c:f>Arkusz1!$B$2:$B$11</c:f>
              <c:numCache>
                <c:formatCode>0.00</c:formatCode>
                <c:ptCount val="10"/>
                <c:pt idx="0">
                  <c:v>36.778571428571396</c:v>
                </c:pt>
                <c:pt idx="1">
                  <c:v>36.216666666666598</c:v>
                </c:pt>
                <c:pt idx="2">
                  <c:v>20.9188679245283</c:v>
                </c:pt>
                <c:pt idx="3">
                  <c:v>19.0226415094339</c:v>
                </c:pt>
                <c:pt idx="4">
                  <c:v>17.295238095237998</c:v>
                </c:pt>
                <c:pt idx="5">
                  <c:v>14.8377358490566</c:v>
                </c:pt>
                <c:pt idx="6">
                  <c:v>14.437735849056599</c:v>
                </c:pt>
                <c:pt idx="7">
                  <c:v>14.2521739130434</c:v>
                </c:pt>
                <c:pt idx="8">
                  <c:v>13.307547169811301</c:v>
                </c:pt>
                <c:pt idx="9">
                  <c:v>12.826829268292601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Middle East &amp; North Africa (developing only)</c:v>
                </c:pt>
                <c:pt idx="1">
                  <c:v>Middle East &amp; North Africa (all income levels)</c:v>
                </c:pt>
                <c:pt idx="2">
                  <c:v>East Asia &amp; Pacific (all income levels)</c:v>
                </c:pt>
                <c:pt idx="3">
                  <c:v>Latin America &amp; Caribbean (developing only)</c:v>
                </c:pt>
                <c:pt idx="4">
                  <c:v>Latin America &amp; Caribbean (all income levels)</c:v>
                </c:pt>
                <c:pt idx="5">
                  <c:v>East Asia &amp; Pacific (developing only)</c:v>
                </c:pt>
                <c:pt idx="6">
                  <c:v>Upper middle income</c:v>
                </c:pt>
                <c:pt idx="7">
                  <c:v>Euro area</c:v>
                </c:pt>
                <c:pt idx="8">
                  <c:v>Middle income</c:v>
                </c:pt>
                <c:pt idx="9">
                  <c:v>Low &amp; middle income</c:v>
                </c:pt>
              </c:strCache>
            </c:strRef>
          </c:cat>
          <c:val>
            <c:numRef>
              <c:f>Arkusz1!$B$2:$B$11</c:f>
              <c:numCache>
                <c:formatCode>0.00</c:formatCode>
                <c:ptCount val="10"/>
                <c:pt idx="0">
                  <c:v>40.597619047618998</c:v>
                </c:pt>
                <c:pt idx="1">
                  <c:v>39.128571428571398</c:v>
                </c:pt>
                <c:pt idx="2">
                  <c:v>21</c:v>
                </c:pt>
                <c:pt idx="3">
                  <c:v>19.607142857142801</c:v>
                </c:pt>
                <c:pt idx="4">
                  <c:v>18.469047619047601</c:v>
                </c:pt>
                <c:pt idx="5">
                  <c:v>13.466666666666599</c:v>
                </c:pt>
                <c:pt idx="6">
                  <c:v>12.9619047619047</c:v>
                </c:pt>
                <c:pt idx="7">
                  <c:v>12.7207547169811</c:v>
                </c:pt>
                <c:pt idx="8">
                  <c:v>12.0738095238095</c:v>
                </c:pt>
                <c:pt idx="9">
                  <c:v>11.816666666666601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Latin America &amp; Caribbean (all income levels)</c:v>
                </c:pt>
                <c:pt idx="2">
                  <c:v>Euro area</c:v>
                </c:pt>
                <c:pt idx="3">
                  <c:v>European Union</c:v>
                </c:pt>
                <c:pt idx="4">
                  <c:v>Europe &amp; Central Asia (all income levels)</c:v>
                </c:pt>
                <c:pt idx="5">
                  <c:v>OECD members</c:v>
                </c:pt>
                <c:pt idx="6">
                  <c:v>High income: OECD</c:v>
                </c:pt>
                <c:pt idx="7">
                  <c:v>World</c:v>
                </c:pt>
                <c:pt idx="8">
                  <c:v>Lower middle income</c:v>
                </c:pt>
                <c:pt idx="9">
                  <c:v>High income</c:v>
                </c:pt>
              </c:strCache>
            </c:strRef>
          </c:cat>
          <c:val>
            <c:numRef>
              <c:f>Arkusz1!$B$2:$B$11</c:f>
              <c:numCache>
                <c:formatCode>0.00</c:formatCode>
                <c:ptCount val="10"/>
                <c:pt idx="0">
                  <c:v>2.8214285714285698</c:v>
                </c:pt>
                <c:pt idx="1">
                  <c:v>2.2595238095238002</c:v>
                </c:pt>
                <c:pt idx="2">
                  <c:v>2.2415094339622601</c:v>
                </c:pt>
                <c:pt idx="3">
                  <c:v>1.93396226415094</c:v>
                </c:pt>
                <c:pt idx="4">
                  <c:v>1.52857142857142</c:v>
                </c:pt>
                <c:pt idx="5">
                  <c:v>1.4415094339622601</c:v>
                </c:pt>
                <c:pt idx="6">
                  <c:v>1.4377358490565999</c:v>
                </c:pt>
                <c:pt idx="7">
                  <c:v>1.26428571428571</c:v>
                </c:pt>
                <c:pt idx="8">
                  <c:v>1.24285714285714</c:v>
                </c:pt>
                <c:pt idx="9">
                  <c:v>1.2207547169811299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1966</c:v>
                </c:pt>
                <c:pt idx="1">
                  <c:v>1970</c:v>
                </c:pt>
                <c:pt idx="2">
                  <c:v>1963</c:v>
                </c:pt>
                <c:pt idx="3">
                  <c:v>1968</c:v>
                </c:pt>
                <c:pt idx="4">
                  <c:v>1967</c:v>
                </c:pt>
                <c:pt idx="5">
                  <c:v>1965</c:v>
                </c:pt>
                <c:pt idx="6">
                  <c:v>1969</c:v>
                </c:pt>
                <c:pt idx="7">
                  <c:v>1960</c:v>
                </c:pt>
                <c:pt idx="8">
                  <c:v>1964</c:v>
                </c:pt>
                <c:pt idx="9">
                  <c:v>1961</c:v>
                </c:pt>
              </c:numCache>
            </c:numRef>
          </c:cat>
          <c:val>
            <c:numRef>
              <c:f>Arkusz1!$B$2:$B$11</c:f>
              <c:numCache>
                <c:formatCode>0.00</c:formatCode>
                <c:ptCount val="10"/>
                <c:pt idx="0">
                  <c:v>6.33</c:v>
                </c:pt>
                <c:pt idx="1">
                  <c:v>5.86</c:v>
                </c:pt>
                <c:pt idx="2">
                  <c:v>5.8</c:v>
                </c:pt>
                <c:pt idx="3">
                  <c:v>5.77</c:v>
                </c:pt>
                <c:pt idx="4">
                  <c:v>5.67</c:v>
                </c:pt>
                <c:pt idx="5">
                  <c:v>5.64</c:v>
                </c:pt>
                <c:pt idx="6">
                  <c:v>5.59</c:v>
                </c:pt>
                <c:pt idx="7">
                  <c:v>5.49</c:v>
                </c:pt>
                <c:pt idx="8">
                  <c:v>5.48</c:v>
                </c:pt>
                <c:pt idx="9">
                  <c:v>5.41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1972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1972</c:v>
                </c:pt>
                <c:pt idx="1">
                  <c:v>1971</c:v>
                </c:pt>
                <c:pt idx="2">
                  <c:v>1974</c:v>
                </c:pt>
                <c:pt idx="3">
                  <c:v>1992</c:v>
                </c:pt>
                <c:pt idx="4">
                  <c:v>1973</c:v>
                </c:pt>
                <c:pt idx="5">
                  <c:v>2007</c:v>
                </c:pt>
                <c:pt idx="6">
                  <c:v>2005</c:v>
                </c:pt>
                <c:pt idx="7">
                  <c:v>1977</c:v>
                </c:pt>
                <c:pt idx="8">
                  <c:v>1990</c:v>
                </c:pt>
                <c:pt idx="9">
                  <c:v>1994</c:v>
                </c:pt>
              </c:numCache>
            </c:numRef>
          </c:cat>
          <c:val>
            <c:numRef>
              <c:f>Arkusz1!$B$2:$B$11</c:f>
              <c:numCache>
                <c:formatCode>0.00</c:formatCode>
                <c:ptCount val="10"/>
                <c:pt idx="0">
                  <c:v>1.41</c:v>
                </c:pt>
                <c:pt idx="1">
                  <c:v>1.44</c:v>
                </c:pt>
                <c:pt idx="2">
                  <c:v>1.47</c:v>
                </c:pt>
                <c:pt idx="3">
                  <c:v>1.48</c:v>
                </c:pt>
                <c:pt idx="4">
                  <c:v>1.5</c:v>
                </c:pt>
                <c:pt idx="5">
                  <c:v>1.5</c:v>
                </c:pt>
                <c:pt idx="6">
                  <c:v>1.51</c:v>
                </c:pt>
                <c:pt idx="7">
                  <c:v>1.52</c:v>
                </c:pt>
                <c:pt idx="8">
                  <c:v>1.53</c:v>
                </c:pt>
                <c:pt idx="9">
                  <c:v>1.53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Arkusz5!$C$2:$C$157</c:f>
              <c:numCache>
                <c:formatCode>General</c:formatCode>
                <c:ptCount val="22"/>
                <c:pt idx="0">
                  <c:v>4.5</c:v>
                </c:pt>
                <c:pt idx="1">
                  <c:v>10.5</c:v>
                </c:pt>
                <c:pt idx="2">
                  <c:v>10.67</c:v>
                </c:pt>
                <c:pt idx="3">
                  <c:v>8</c:v>
                </c:pt>
                <c:pt idx="4">
                  <c:v>4.5</c:v>
                </c:pt>
                <c:pt idx="5">
                  <c:v>15.5</c:v>
                </c:pt>
                <c:pt idx="6">
                  <c:v>4.5</c:v>
                </c:pt>
                <c:pt idx="7">
                  <c:v>4</c:v>
                </c:pt>
                <c:pt idx="8">
                  <c:v>1</c:v>
                </c:pt>
                <c:pt idx="9">
                  <c:v>21</c:v>
                </c:pt>
                <c:pt idx="10">
                  <c:v>16</c:v>
                </c:pt>
                <c:pt idx="11">
                  <c:v>17.5</c:v>
                </c:pt>
                <c:pt idx="12">
                  <c:v>7</c:v>
                </c:pt>
                <c:pt idx="13">
                  <c:v>23</c:v>
                </c:pt>
                <c:pt idx="14">
                  <c:v>11.5</c:v>
                </c:pt>
                <c:pt idx="15">
                  <c:v>6</c:v>
                </c:pt>
                <c:pt idx="16">
                  <c:v>7.67</c:v>
                </c:pt>
                <c:pt idx="17">
                  <c:v>18</c:v>
                </c:pt>
                <c:pt idx="18">
                  <c:v>10</c:v>
                </c:pt>
                <c:pt idx="19">
                  <c:v>13</c:v>
                </c:pt>
                <c:pt idx="20">
                  <c:v>13</c:v>
                </c:pt>
                <c:pt idx="21">
                  <c:v>19</c:v>
                </c:pt>
              </c:numCache>
            </c:numRef>
          </c:val>
          <c:extLst>
            <c:ext xmlns:c16="http://schemas.microsoft.com/office/drawing/2014/chart" uri="{C3380CC4-5D6E-409C-BE32-E72D297353CC}">
              <c16:uniqueId val="{00000000-D6F6-4AC1-912A-CA64999F775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Arkusz5!$D$2:$D$157</c:f>
              <c:numCache>
                <c:formatCode>General</c:formatCode>
                <c:ptCount val="22"/>
                <c:pt idx="0">
                  <c:v>15</c:v>
                </c:pt>
                <c:pt idx="1">
                  <c:v>17</c:v>
                </c:pt>
                <c:pt idx="2">
                  <c:v>17</c:v>
                </c:pt>
                <c:pt idx="3">
                  <c:v>14</c:v>
                </c:pt>
                <c:pt idx="4">
                  <c:v>10.5</c:v>
                </c:pt>
                <c:pt idx="5">
                  <c:v>21.5</c:v>
                </c:pt>
                <c:pt idx="6">
                  <c:v>7</c:v>
                </c:pt>
                <c:pt idx="7">
                  <c:v>5</c:v>
                </c:pt>
                <c:pt idx="8">
                  <c:v>1</c:v>
                </c:pt>
                <c:pt idx="9">
                  <c:v>21</c:v>
                </c:pt>
                <c:pt idx="10">
                  <c:v>15.5</c:v>
                </c:pt>
                <c:pt idx="11">
                  <c:v>17</c:v>
                </c:pt>
                <c:pt idx="12">
                  <c:v>5</c:v>
                </c:pt>
                <c:pt idx="13">
                  <c:v>21</c:v>
                </c:pt>
                <c:pt idx="14">
                  <c:v>9</c:v>
                </c:pt>
                <c:pt idx="15">
                  <c:v>3.5</c:v>
                </c:pt>
                <c:pt idx="16">
                  <c:v>4.5</c:v>
                </c:pt>
                <c:pt idx="17">
                  <c:v>13.5</c:v>
                </c:pt>
                <c:pt idx="18">
                  <c:v>5</c:v>
                </c:pt>
                <c:pt idx="19">
                  <c:v>7.5</c:v>
                </c:pt>
                <c:pt idx="20">
                  <c:v>7</c:v>
                </c:pt>
                <c:pt idx="21">
                  <c:v>10.5</c:v>
                </c:pt>
              </c:numCache>
            </c:numRef>
          </c:val>
          <c:extLst>
            <c:ext xmlns:c16="http://schemas.microsoft.com/office/drawing/2014/chart" uri="{C3380CC4-5D6E-409C-BE32-E72D297353CC}">
              <c16:uniqueId val="{00000001-D6F6-4AC1-912A-CA64999F775E}"/>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Arkusz5!$C$2:$C$157</c:f>
              <c:numCache>
                <c:formatCode>General</c:formatCode>
                <c:ptCount val="36"/>
                <c:pt idx="0">
                  <c:v>1</c:v>
                </c:pt>
                <c:pt idx="1">
                  <c:v>4</c:v>
                </c:pt>
                <c:pt idx="2">
                  <c:v>4</c:v>
                </c:pt>
                <c:pt idx="3">
                  <c:v>22</c:v>
                </c:pt>
                <c:pt idx="4">
                  <c:v>15.33</c:v>
                </c:pt>
                <c:pt idx="5">
                  <c:v>10</c:v>
                </c:pt>
                <c:pt idx="6">
                  <c:v>5</c:v>
                </c:pt>
                <c:pt idx="7">
                  <c:v>4</c:v>
                </c:pt>
                <c:pt idx="8">
                  <c:v>10</c:v>
                </c:pt>
                <c:pt idx="9">
                  <c:v>8</c:v>
                </c:pt>
                <c:pt idx="10">
                  <c:v>17</c:v>
                </c:pt>
                <c:pt idx="11">
                  <c:v>3</c:v>
                </c:pt>
                <c:pt idx="12">
                  <c:v>31</c:v>
                </c:pt>
                <c:pt idx="13">
                  <c:v>5.5</c:v>
                </c:pt>
                <c:pt idx="14">
                  <c:v>17</c:v>
                </c:pt>
                <c:pt idx="15">
                  <c:v>14</c:v>
                </c:pt>
                <c:pt idx="16">
                  <c:v>36</c:v>
                </c:pt>
                <c:pt idx="17">
                  <c:v>6.67</c:v>
                </c:pt>
                <c:pt idx="18">
                  <c:v>13</c:v>
                </c:pt>
                <c:pt idx="19">
                  <c:v>26</c:v>
                </c:pt>
                <c:pt idx="20">
                  <c:v>17</c:v>
                </c:pt>
                <c:pt idx="21">
                  <c:v>15</c:v>
                </c:pt>
                <c:pt idx="22">
                  <c:v>24</c:v>
                </c:pt>
                <c:pt idx="23">
                  <c:v>20</c:v>
                </c:pt>
                <c:pt idx="24">
                  <c:v>25</c:v>
                </c:pt>
                <c:pt idx="25">
                  <c:v>28</c:v>
                </c:pt>
                <c:pt idx="26">
                  <c:v>12.5</c:v>
                </c:pt>
                <c:pt idx="27">
                  <c:v>32</c:v>
                </c:pt>
                <c:pt idx="28">
                  <c:v>11.67</c:v>
                </c:pt>
                <c:pt idx="29">
                  <c:v>7</c:v>
                </c:pt>
                <c:pt idx="30">
                  <c:v>34</c:v>
                </c:pt>
                <c:pt idx="31">
                  <c:v>16</c:v>
                </c:pt>
                <c:pt idx="32">
                  <c:v>19</c:v>
                </c:pt>
                <c:pt idx="33">
                  <c:v>23</c:v>
                </c:pt>
                <c:pt idx="34">
                  <c:v>18</c:v>
                </c:pt>
                <c:pt idx="35">
                  <c:v>33</c:v>
                </c:pt>
              </c:numCache>
            </c:numRef>
          </c:val>
          <c:extLst>
            <c:ext xmlns:c16="http://schemas.microsoft.com/office/drawing/2014/chart" uri="{C3380CC4-5D6E-409C-BE32-E72D297353CC}">
              <c16:uniqueId val="{00000000-7CFD-4525-A14F-417219CACC9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Arkusz5!$D$2:$D$157</c:f>
              <c:numCache>
                <c:formatCode>General</c:formatCode>
                <c:ptCount val="36"/>
                <c:pt idx="0">
                  <c:v>33</c:v>
                </c:pt>
                <c:pt idx="1">
                  <c:v>26</c:v>
                </c:pt>
                <c:pt idx="2">
                  <c:v>26</c:v>
                </c:pt>
                <c:pt idx="3">
                  <c:v>41.5</c:v>
                </c:pt>
                <c:pt idx="4">
                  <c:v>33</c:v>
                </c:pt>
                <c:pt idx="5">
                  <c:v>25</c:v>
                </c:pt>
                <c:pt idx="6">
                  <c:v>20</c:v>
                </c:pt>
                <c:pt idx="7">
                  <c:v>18.5</c:v>
                </c:pt>
                <c:pt idx="8">
                  <c:v>24</c:v>
                </c:pt>
                <c:pt idx="9">
                  <c:v>20</c:v>
                </c:pt>
                <c:pt idx="10">
                  <c:v>27.5</c:v>
                </c:pt>
                <c:pt idx="11">
                  <c:v>13.5</c:v>
                </c:pt>
                <c:pt idx="12">
                  <c:v>40.5</c:v>
                </c:pt>
                <c:pt idx="13">
                  <c:v>13.5</c:v>
                </c:pt>
                <c:pt idx="14">
                  <c:v>24</c:v>
                </c:pt>
                <c:pt idx="15">
                  <c:v>20.5</c:v>
                </c:pt>
                <c:pt idx="16">
                  <c:v>41</c:v>
                </c:pt>
                <c:pt idx="17">
                  <c:v>10.5</c:v>
                </c:pt>
                <c:pt idx="18">
                  <c:v>15.5</c:v>
                </c:pt>
                <c:pt idx="19">
                  <c:v>28.5</c:v>
                </c:pt>
                <c:pt idx="20">
                  <c:v>17.5</c:v>
                </c:pt>
                <c:pt idx="21">
                  <c:v>15.5</c:v>
                </c:pt>
                <c:pt idx="22">
                  <c:v>23.5</c:v>
                </c:pt>
                <c:pt idx="23">
                  <c:v>18</c:v>
                </c:pt>
                <c:pt idx="24">
                  <c:v>23</c:v>
                </c:pt>
                <c:pt idx="25">
                  <c:v>26</c:v>
                </c:pt>
                <c:pt idx="26">
                  <c:v>10</c:v>
                </c:pt>
                <c:pt idx="27">
                  <c:v>29</c:v>
                </c:pt>
                <c:pt idx="28">
                  <c:v>8</c:v>
                </c:pt>
                <c:pt idx="29">
                  <c:v>2.5</c:v>
                </c:pt>
                <c:pt idx="30">
                  <c:v>28</c:v>
                </c:pt>
                <c:pt idx="31">
                  <c:v>9.5</c:v>
                </c:pt>
                <c:pt idx="32">
                  <c:v>12.5</c:v>
                </c:pt>
                <c:pt idx="33">
                  <c:v>15.5</c:v>
                </c:pt>
                <c:pt idx="34">
                  <c:v>4.5</c:v>
                </c:pt>
                <c:pt idx="35">
                  <c:v>17</c:v>
                </c:pt>
              </c:numCache>
            </c:numRef>
          </c:val>
          <c:extLst>
            <c:ext xmlns:c16="http://schemas.microsoft.com/office/drawing/2014/chart" uri="{C3380CC4-5D6E-409C-BE32-E72D297353CC}">
              <c16:uniqueId val="{00000001-7CFD-4525-A14F-417219CACC9E}"/>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Arkusz5!$C$2:$C$157</c:f>
              <c:numCache>
                <c:formatCode>General</c:formatCode>
                <c:ptCount val="31"/>
                <c:pt idx="0">
                  <c:v>5.33</c:v>
                </c:pt>
                <c:pt idx="1">
                  <c:v>7.67</c:v>
                </c:pt>
                <c:pt idx="2">
                  <c:v>16</c:v>
                </c:pt>
                <c:pt idx="3">
                  <c:v>8.5</c:v>
                </c:pt>
                <c:pt idx="4">
                  <c:v>7</c:v>
                </c:pt>
                <c:pt idx="5">
                  <c:v>13</c:v>
                </c:pt>
                <c:pt idx="6">
                  <c:v>8</c:v>
                </c:pt>
                <c:pt idx="7">
                  <c:v>15.33</c:v>
                </c:pt>
                <c:pt idx="8">
                  <c:v>1</c:v>
                </c:pt>
                <c:pt idx="9">
                  <c:v>16</c:v>
                </c:pt>
                <c:pt idx="10">
                  <c:v>14</c:v>
                </c:pt>
                <c:pt idx="11">
                  <c:v>13</c:v>
                </c:pt>
                <c:pt idx="12">
                  <c:v>14</c:v>
                </c:pt>
                <c:pt idx="13">
                  <c:v>11.67</c:v>
                </c:pt>
                <c:pt idx="14">
                  <c:v>6.5</c:v>
                </c:pt>
                <c:pt idx="15">
                  <c:v>18</c:v>
                </c:pt>
                <c:pt idx="16">
                  <c:v>10.33</c:v>
                </c:pt>
                <c:pt idx="17">
                  <c:v>7</c:v>
                </c:pt>
                <c:pt idx="18">
                  <c:v>18</c:v>
                </c:pt>
                <c:pt idx="19">
                  <c:v>11.67</c:v>
                </c:pt>
                <c:pt idx="20">
                  <c:v>22</c:v>
                </c:pt>
                <c:pt idx="21">
                  <c:v>8.33</c:v>
                </c:pt>
                <c:pt idx="22">
                  <c:v>24.5</c:v>
                </c:pt>
                <c:pt idx="23">
                  <c:v>5.5</c:v>
                </c:pt>
                <c:pt idx="24">
                  <c:v>7.67</c:v>
                </c:pt>
                <c:pt idx="25">
                  <c:v>24</c:v>
                </c:pt>
                <c:pt idx="26">
                  <c:v>15</c:v>
                </c:pt>
                <c:pt idx="27">
                  <c:v>14</c:v>
                </c:pt>
                <c:pt idx="28">
                  <c:v>19.5</c:v>
                </c:pt>
                <c:pt idx="29">
                  <c:v>26</c:v>
                </c:pt>
                <c:pt idx="30">
                  <c:v>18</c:v>
                </c:pt>
              </c:numCache>
            </c:numRef>
          </c:val>
          <c:extLst>
            <c:ext xmlns:c16="http://schemas.microsoft.com/office/drawing/2014/chart" uri="{C3380CC4-5D6E-409C-BE32-E72D297353CC}">
              <c16:uniqueId val="{00000000-1455-43CB-BA2A-0E853542D691}"/>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Arkusz5!$D$2:$D$157</c:f>
              <c:numCache>
                <c:formatCode>General</c:formatCode>
                <c:ptCount val="31"/>
                <c:pt idx="0">
                  <c:v>29.5</c:v>
                </c:pt>
                <c:pt idx="1">
                  <c:v>31</c:v>
                </c:pt>
                <c:pt idx="2">
                  <c:v>31</c:v>
                </c:pt>
                <c:pt idx="3">
                  <c:v>23</c:v>
                </c:pt>
                <c:pt idx="4">
                  <c:v>21</c:v>
                </c:pt>
                <c:pt idx="5">
                  <c:v>26.5</c:v>
                </c:pt>
                <c:pt idx="6">
                  <c:v>20</c:v>
                </c:pt>
                <c:pt idx="7">
                  <c:v>26.5</c:v>
                </c:pt>
                <c:pt idx="8">
                  <c:v>10.5</c:v>
                </c:pt>
                <c:pt idx="9">
                  <c:v>22.5</c:v>
                </c:pt>
                <c:pt idx="10">
                  <c:v>20.5</c:v>
                </c:pt>
                <c:pt idx="11">
                  <c:v>19</c:v>
                </c:pt>
                <c:pt idx="12">
                  <c:v>19</c:v>
                </c:pt>
                <c:pt idx="13">
                  <c:v>16</c:v>
                </c:pt>
                <c:pt idx="14">
                  <c:v>10</c:v>
                </c:pt>
                <c:pt idx="15">
                  <c:v>21.5</c:v>
                </c:pt>
                <c:pt idx="16">
                  <c:v>13</c:v>
                </c:pt>
                <c:pt idx="17">
                  <c:v>9.5</c:v>
                </c:pt>
                <c:pt idx="18">
                  <c:v>19.5</c:v>
                </c:pt>
                <c:pt idx="19">
                  <c:v>11</c:v>
                </c:pt>
                <c:pt idx="20">
                  <c:v>20.5</c:v>
                </c:pt>
                <c:pt idx="21">
                  <c:v>5</c:v>
                </c:pt>
                <c:pt idx="22">
                  <c:v>20.5</c:v>
                </c:pt>
                <c:pt idx="23">
                  <c:v>1.5</c:v>
                </c:pt>
                <c:pt idx="24">
                  <c:v>3</c:v>
                </c:pt>
                <c:pt idx="25">
                  <c:v>18</c:v>
                </c:pt>
                <c:pt idx="26">
                  <c:v>9</c:v>
                </c:pt>
                <c:pt idx="27">
                  <c:v>4.5</c:v>
                </c:pt>
                <c:pt idx="28">
                  <c:v>8.5</c:v>
                </c:pt>
                <c:pt idx="29">
                  <c:v>13.5</c:v>
                </c:pt>
                <c:pt idx="30">
                  <c:v>4.5</c:v>
                </c:pt>
              </c:numCache>
            </c:numRef>
          </c:val>
          <c:extLst>
            <c:ext xmlns:c16="http://schemas.microsoft.com/office/drawing/2014/chart" uri="{C3380CC4-5D6E-409C-BE32-E72D297353CC}">
              <c16:uniqueId val="{00000001-1455-43CB-BA2A-0E853542D691}"/>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Arkusz1!$A$2:$A$16</c:f>
              <c:strCache>
                <c:ptCount val="15"/>
                <c:pt idx="0">
                  <c:v>Switzerland</c:v>
                </c:pt>
                <c:pt idx="1">
                  <c:v>United Kingdom</c:v>
                </c:pt>
                <c:pt idx="2">
                  <c:v>Canada</c:v>
                </c:pt>
                <c:pt idx="3">
                  <c:v>United States</c:v>
                </c:pt>
                <c:pt idx="4">
                  <c:v>Austria</c:v>
                </c:pt>
                <c:pt idx="5">
                  <c:v>Zambia</c:v>
                </c:pt>
                <c:pt idx="6">
                  <c:v>Norway</c:v>
                </c:pt>
                <c:pt idx="7">
                  <c:v>Netherlands</c:v>
                </c:pt>
                <c:pt idx="8">
                  <c:v>Czech Republic</c:v>
                </c:pt>
                <c:pt idx="9">
                  <c:v>Dem. People's Rep. Korea</c:v>
                </c:pt>
                <c:pt idx="10">
                  <c:v>Germany</c:v>
                </c:pt>
                <c:pt idx="11">
                  <c:v>Luxembourg</c:v>
                </c:pt>
                <c:pt idx="12">
                  <c:v>New Zealand</c:v>
                </c:pt>
                <c:pt idx="13">
                  <c:v>Sweden</c:v>
                </c:pt>
                <c:pt idx="14">
                  <c:v>Poland</c:v>
                </c:pt>
              </c:strCache>
            </c:strRef>
          </c:cat>
          <c:val>
            <c:numRef>
              <c:f>Arkusz1!$B$2:$B$16</c:f>
              <c:numCache>
                <c:formatCode>General</c:formatCode>
                <c:ptCount val="15"/>
                <c:pt idx="0">
                  <c:v>46</c:v>
                </c:pt>
                <c:pt idx="1">
                  <c:v>44</c:v>
                </c:pt>
                <c:pt idx="2">
                  <c:v>41</c:v>
                </c:pt>
                <c:pt idx="3">
                  <c:v>39</c:v>
                </c:pt>
                <c:pt idx="4">
                  <c:v>38</c:v>
                </c:pt>
                <c:pt idx="5">
                  <c:v>38</c:v>
                </c:pt>
                <c:pt idx="6">
                  <c:v>38</c:v>
                </c:pt>
                <c:pt idx="7">
                  <c:v>38</c:v>
                </c:pt>
                <c:pt idx="8">
                  <c:v>37</c:v>
                </c:pt>
                <c:pt idx="9">
                  <c:v>36</c:v>
                </c:pt>
                <c:pt idx="10">
                  <c:v>36</c:v>
                </c:pt>
                <c:pt idx="11">
                  <c:v>36</c:v>
                </c:pt>
                <c:pt idx="12">
                  <c:v>36</c:v>
                </c:pt>
                <c:pt idx="13">
                  <c:v>35</c:v>
                </c:pt>
                <c:pt idx="14">
                  <c:v>34</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Arkusz5!$C$2:$C$157</c:f>
              <c:numCache>
                <c:formatCode>General</c:formatCode>
                <c:ptCount val="18"/>
                <c:pt idx="0">
                  <c:v>4.67</c:v>
                </c:pt>
                <c:pt idx="1">
                  <c:v>5</c:v>
                </c:pt>
                <c:pt idx="2">
                  <c:v>3.33</c:v>
                </c:pt>
                <c:pt idx="3">
                  <c:v>10</c:v>
                </c:pt>
                <c:pt idx="4">
                  <c:v>11.5</c:v>
                </c:pt>
                <c:pt idx="5">
                  <c:v>12</c:v>
                </c:pt>
                <c:pt idx="6">
                  <c:v>10</c:v>
                </c:pt>
                <c:pt idx="7">
                  <c:v>4</c:v>
                </c:pt>
                <c:pt idx="8">
                  <c:v>1</c:v>
                </c:pt>
                <c:pt idx="9">
                  <c:v>11.33</c:v>
                </c:pt>
                <c:pt idx="10">
                  <c:v>18</c:v>
                </c:pt>
                <c:pt idx="11">
                  <c:v>7.67</c:v>
                </c:pt>
                <c:pt idx="12">
                  <c:v>13</c:v>
                </c:pt>
                <c:pt idx="13">
                  <c:v>6</c:v>
                </c:pt>
                <c:pt idx="14">
                  <c:v>12.33</c:v>
                </c:pt>
                <c:pt idx="15">
                  <c:v>10.67</c:v>
                </c:pt>
                <c:pt idx="16">
                  <c:v>14.33</c:v>
                </c:pt>
                <c:pt idx="17">
                  <c:v>10.5</c:v>
                </c:pt>
              </c:numCache>
            </c:numRef>
          </c:val>
          <c:extLst>
            <c:ext xmlns:c16="http://schemas.microsoft.com/office/drawing/2014/chart" uri="{C3380CC4-5D6E-409C-BE32-E72D297353CC}">
              <c16:uniqueId val="{00000000-CE77-4CDB-A69E-FBA4276198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Arkusz5!$D$2:$D$157</c:f>
              <c:numCache>
                <c:formatCode>General</c:formatCode>
                <c:ptCount val="18"/>
                <c:pt idx="0">
                  <c:v>18</c:v>
                </c:pt>
                <c:pt idx="1">
                  <c:v>11</c:v>
                </c:pt>
                <c:pt idx="2">
                  <c:v>8</c:v>
                </c:pt>
                <c:pt idx="3">
                  <c:v>14.5</c:v>
                </c:pt>
                <c:pt idx="4">
                  <c:v>15.5</c:v>
                </c:pt>
                <c:pt idx="5">
                  <c:v>16</c:v>
                </c:pt>
                <c:pt idx="6">
                  <c:v>12.5</c:v>
                </c:pt>
                <c:pt idx="7">
                  <c:v>6</c:v>
                </c:pt>
                <c:pt idx="8">
                  <c:v>2</c:v>
                </c:pt>
                <c:pt idx="9">
                  <c:v>11</c:v>
                </c:pt>
                <c:pt idx="10">
                  <c:v>17.5</c:v>
                </c:pt>
                <c:pt idx="11">
                  <c:v>6.5</c:v>
                </c:pt>
                <c:pt idx="12">
                  <c:v>11</c:v>
                </c:pt>
                <c:pt idx="13">
                  <c:v>2</c:v>
                </c:pt>
                <c:pt idx="14">
                  <c:v>7.5</c:v>
                </c:pt>
                <c:pt idx="15">
                  <c:v>4</c:v>
                </c:pt>
                <c:pt idx="16">
                  <c:v>7</c:v>
                </c:pt>
                <c:pt idx="17">
                  <c:v>3</c:v>
                </c:pt>
              </c:numCache>
            </c:numRef>
          </c:val>
          <c:extLst>
            <c:ext xmlns:c16="http://schemas.microsoft.com/office/drawing/2014/chart" uri="{C3380CC4-5D6E-409C-BE32-E72D297353CC}">
              <c16:uniqueId val="{00000001-CE77-4CDB-A69E-FBA4276198A2}"/>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3"/>
                <c:pt idx="0">
                  <c:v>Bermuda</c:v>
                </c:pt>
                <c:pt idx="1">
                  <c:v>Canada</c:v>
                </c:pt>
                <c:pt idx="2">
                  <c:v>United States</c:v>
                </c:pt>
              </c:strCache>
              <c:extLst/>
            </c:strRef>
          </c:cat>
          <c:val>
            <c:numRef>
              <c:f>Arkusz5!$C$2:$C$157</c:f>
              <c:numCache>
                <c:formatCode>General</c:formatCode>
                <c:ptCount val="3"/>
                <c:pt idx="0">
                  <c:v>1</c:v>
                </c:pt>
                <c:pt idx="1">
                  <c:v>1</c:v>
                </c:pt>
                <c:pt idx="2">
                  <c:v>2</c:v>
                </c:pt>
              </c:numCache>
            </c:numRef>
          </c:val>
          <c:extLst>
            <c:ext xmlns:c16="http://schemas.microsoft.com/office/drawing/2014/chart" uri="{C3380CC4-5D6E-409C-BE32-E72D297353CC}">
              <c16:uniqueId val="{00000000-1B79-4312-A2C2-AC73F928C8BC}"/>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3"/>
                <c:pt idx="0">
                  <c:v>Bermuda</c:v>
                </c:pt>
                <c:pt idx="1">
                  <c:v>Canada</c:v>
                </c:pt>
                <c:pt idx="2">
                  <c:v>United States</c:v>
                </c:pt>
              </c:strCache>
              <c:extLst/>
            </c:strRef>
          </c:cat>
          <c:val>
            <c:numRef>
              <c:f>Arkusz5!$D$2:$D$157</c:f>
              <c:numCache>
                <c:formatCode>General</c:formatCode>
                <c:ptCount val="3"/>
                <c:pt idx="0">
                  <c:v>2</c:v>
                </c:pt>
                <c:pt idx="1">
                  <c:v>1.5</c:v>
                </c:pt>
                <c:pt idx="2">
                  <c:v>2.5</c:v>
                </c:pt>
              </c:numCache>
            </c:numRef>
          </c:val>
          <c:extLst>
            <c:ext xmlns:c16="http://schemas.microsoft.com/office/drawing/2014/chart" uri="{C3380CC4-5D6E-409C-BE32-E72D297353CC}">
              <c16:uniqueId val="{00000001-1B79-4312-A2C2-AC73F928C8BC}"/>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6"/>
                <c:pt idx="0">
                  <c:v>Afghanistan</c:v>
                </c:pt>
                <c:pt idx="1">
                  <c:v>India</c:v>
                </c:pt>
                <c:pt idx="2">
                  <c:v>Sri Lanka</c:v>
                </c:pt>
                <c:pt idx="3">
                  <c:v>Nepal</c:v>
                </c:pt>
                <c:pt idx="4">
                  <c:v>Bangladesh</c:v>
                </c:pt>
                <c:pt idx="5">
                  <c:v>Bhutan</c:v>
                </c:pt>
              </c:strCache>
              <c:extLst/>
            </c:strRef>
          </c:cat>
          <c:val>
            <c:numRef>
              <c:f>Arkusz5!$C$2:$C$157</c:f>
              <c:numCache>
                <c:formatCode>General</c:formatCode>
                <c:ptCount val="6"/>
                <c:pt idx="0">
                  <c:v>4.33</c:v>
                </c:pt>
                <c:pt idx="1">
                  <c:v>3</c:v>
                </c:pt>
                <c:pt idx="2">
                  <c:v>1</c:v>
                </c:pt>
                <c:pt idx="3">
                  <c:v>5</c:v>
                </c:pt>
                <c:pt idx="4">
                  <c:v>3.5</c:v>
                </c:pt>
                <c:pt idx="5">
                  <c:v>4</c:v>
                </c:pt>
              </c:numCache>
            </c:numRef>
          </c:val>
          <c:extLst>
            <c:ext xmlns:c16="http://schemas.microsoft.com/office/drawing/2014/chart" uri="{C3380CC4-5D6E-409C-BE32-E72D297353CC}">
              <c16:uniqueId val="{00000000-24F3-42D3-9131-DE7A3C763830}"/>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6"/>
                <c:pt idx="0">
                  <c:v>Afghanistan</c:v>
                </c:pt>
                <c:pt idx="1">
                  <c:v>India</c:v>
                </c:pt>
                <c:pt idx="2">
                  <c:v>Sri Lanka</c:v>
                </c:pt>
                <c:pt idx="3">
                  <c:v>Nepal</c:v>
                </c:pt>
                <c:pt idx="4">
                  <c:v>Bangladesh</c:v>
                </c:pt>
                <c:pt idx="5">
                  <c:v>Bhutan</c:v>
                </c:pt>
              </c:strCache>
              <c:extLst/>
            </c:strRef>
          </c:cat>
          <c:val>
            <c:numRef>
              <c:f>Arkusz5!$D$2:$D$157</c:f>
              <c:numCache>
                <c:formatCode>General</c:formatCode>
                <c:ptCount val="6"/>
                <c:pt idx="0">
                  <c:v>7.5</c:v>
                </c:pt>
                <c:pt idx="1">
                  <c:v>4.5</c:v>
                </c:pt>
                <c:pt idx="2">
                  <c:v>1.5</c:v>
                </c:pt>
                <c:pt idx="3">
                  <c:v>5.5</c:v>
                </c:pt>
                <c:pt idx="4">
                  <c:v>3.5</c:v>
                </c:pt>
                <c:pt idx="5">
                  <c:v>2</c:v>
                </c:pt>
              </c:numCache>
            </c:numRef>
          </c:val>
          <c:extLst>
            <c:ext xmlns:c16="http://schemas.microsoft.com/office/drawing/2014/chart" uri="{C3380CC4-5D6E-409C-BE32-E72D297353CC}">
              <c16:uniqueId val="{00000001-24F3-42D3-9131-DE7A3C763830}"/>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Arkusz5!$C$2:$C$157</c:f>
              <c:numCache>
                <c:formatCode>General</c:formatCode>
                <c:ptCount val="40"/>
                <c:pt idx="0">
                  <c:v>5.5</c:v>
                </c:pt>
                <c:pt idx="1">
                  <c:v>18.670000000000002</c:v>
                </c:pt>
                <c:pt idx="2">
                  <c:v>19.670000000000002</c:v>
                </c:pt>
                <c:pt idx="3">
                  <c:v>15.33</c:v>
                </c:pt>
                <c:pt idx="4">
                  <c:v>4</c:v>
                </c:pt>
                <c:pt idx="5">
                  <c:v>31.33</c:v>
                </c:pt>
                <c:pt idx="6">
                  <c:v>30</c:v>
                </c:pt>
                <c:pt idx="7">
                  <c:v>2.67</c:v>
                </c:pt>
                <c:pt idx="8">
                  <c:v>16.670000000000002</c:v>
                </c:pt>
                <c:pt idx="9">
                  <c:v>27.5</c:v>
                </c:pt>
                <c:pt idx="10">
                  <c:v>19.670000000000002</c:v>
                </c:pt>
                <c:pt idx="11">
                  <c:v>18.670000000000002</c:v>
                </c:pt>
                <c:pt idx="12">
                  <c:v>7.5</c:v>
                </c:pt>
                <c:pt idx="13">
                  <c:v>12.5</c:v>
                </c:pt>
                <c:pt idx="14">
                  <c:v>35</c:v>
                </c:pt>
                <c:pt idx="15">
                  <c:v>14</c:v>
                </c:pt>
                <c:pt idx="16">
                  <c:v>11.33</c:v>
                </c:pt>
                <c:pt idx="17">
                  <c:v>8</c:v>
                </c:pt>
                <c:pt idx="18">
                  <c:v>24</c:v>
                </c:pt>
                <c:pt idx="19">
                  <c:v>15.33</c:v>
                </c:pt>
                <c:pt idx="20">
                  <c:v>27</c:v>
                </c:pt>
                <c:pt idx="21">
                  <c:v>34.33</c:v>
                </c:pt>
                <c:pt idx="22">
                  <c:v>20.329999999999998</c:v>
                </c:pt>
                <c:pt idx="23">
                  <c:v>6</c:v>
                </c:pt>
                <c:pt idx="24">
                  <c:v>34.5</c:v>
                </c:pt>
                <c:pt idx="25">
                  <c:v>3</c:v>
                </c:pt>
                <c:pt idx="26">
                  <c:v>1</c:v>
                </c:pt>
                <c:pt idx="27">
                  <c:v>31.5</c:v>
                </c:pt>
                <c:pt idx="28">
                  <c:v>32.5</c:v>
                </c:pt>
                <c:pt idx="29">
                  <c:v>3.67</c:v>
                </c:pt>
                <c:pt idx="30">
                  <c:v>24</c:v>
                </c:pt>
                <c:pt idx="31">
                  <c:v>11.33</c:v>
                </c:pt>
                <c:pt idx="32">
                  <c:v>20.329999999999998</c:v>
                </c:pt>
                <c:pt idx="33">
                  <c:v>11.67</c:v>
                </c:pt>
                <c:pt idx="34">
                  <c:v>20.329999999999998</c:v>
                </c:pt>
                <c:pt idx="35">
                  <c:v>24</c:v>
                </c:pt>
                <c:pt idx="36">
                  <c:v>31.33</c:v>
                </c:pt>
                <c:pt idx="37">
                  <c:v>15</c:v>
                </c:pt>
                <c:pt idx="38">
                  <c:v>18</c:v>
                </c:pt>
                <c:pt idx="39">
                  <c:v>25</c:v>
                </c:pt>
              </c:numCache>
            </c:numRef>
          </c:val>
          <c:extLst>
            <c:ext xmlns:c16="http://schemas.microsoft.com/office/drawing/2014/chart" uri="{C3380CC4-5D6E-409C-BE32-E72D297353CC}">
              <c16:uniqueId val="{00000000-FB26-48C8-98B7-4959B2C48A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Arkusz5!$D$2:$D$157</c:f>
              <c:numCache>
                <c:formatCode>General</c:formatCode>
                <c:ptCount val="40"/>
                <c:pt idx="0">
                  <c:v>23.5</c:v>
                </c:pt>
                <c:pt idx="1">
                  <c:v>34.5</c:v>
                </c:pt>
                <c:pt idx="2">
                  <c:v>34.5</c:v>
                </c:pt>
                <c:pt idx="3">
                  <c:v>27</c:v>
                </c:pt>
                <c:pt idx="4">
                  <c:v>13</c:v>
                </c:pt>
                <c:pt idx="5">
                  <c:v>39.5</c:v>
                </c:pt>
                <c:pt idx="6">
                  <c:v>38</c:v>
                </c:pt>
                <c:pt idx="7">
                  <c:v>10.5</c:v>
                </c:pt>
                <c:pt idx="8">
                  <c:v>24</c:v>
                </c:pt>
                <c:pt idx="9">
                  <c:v>34.5</c:v>
                </c:pt>
                <c:pt idx="10">
                  <c:v>26.5</c:v>
                </c:pt>
                <c:pt idx="11">
                  <c:v>25</c:v>
                </c:pt>
                <c:pt idx="12">
                  <c:v>13.5</c:v>
                </c:pt>
                <c:pt idx="13">
                  <c:v>17.5</c:v>
                </c:pt>
                <c:pt idx="14">
                  <c:v>40</c:v>
                </c:pt>
                <c:pt idx="15">
                  <c:v>18.5</c:v>
                </c:pt>
                <c:pt idx="16">
                  <c:v>15.5</c:v>
                </c:pt>
                <c:pt idx="17">
                  <c:v>11.5</c:v>
                </c:pt>
                <c:pt idx="18">
                  <c:v>27.5</c:v>
                </c:pt>
                <c:pt idx="19">
                  <c:v>18</c:v>
                </c:pt>
                <c:pt idx="20">
                  <c:v>29</c:v>
                </c:pt>
                <c:pt idx="21">
                  <c:v>35.5</c:v>
                </c:pt>
                <c:pt idx="22">
                  <c:v>21.5</c:v>
                </c:pt>
                <c:pt idx="23">
                  <c:v>7</c:v>
                </c:pt>
                <c:pt idx="24">
                  <c:v>35</c:v>
                </c:pt>
                <c:pt idx="25">
                  <c:v>3.5</c:v>
                </c:pt>
                <c:pt idx="26">
                  <c:v>1.5</c:v>
                </c:pt>
                <c:pt idx="27">
                  <c:v>30.5</c:v>
                </c:pt>
                <c:pt idx="28">
                  <c:v>31</c:v>
                </c:pt>
                <c:pt idx="29">
                  <c:v>2</c:v>
                </c:pt>
                <c:pt idx="30">
                  <c:v>21.5</c:v>
                </c:pt>
                <c:pt idx="31">
                  <c:v>8</c:v>
                </c:pt>
                <c:pt idx="32">
                  <c:v>17</c:v>
                </c:pt>
                <c:pt idx="33">
                  <c:v>7.5</c:v>
                </c:pt>
                <c:pt idx="34">
                  <c:v>14</c:v>
                </c:pt>
                <c:pt idx="35">
                  <c:v>16.5</c:v>
                </c:pt>
                <c:pt idx="36">
                  <c:v>23.5</c:v>
                </c:pt>
                <c:pt idx="37">
                  <c:v>5</c:v>
                </c:pt>
                <c:pt idx="38">
                  <c:v>6.5</c:v>
                </c:pt>
                <c:pt idx="39">
                  <c:v>12.5</c:v>
                </c:pt>
              </c:numCache>
            </c:numRef>
          </c:val>
          <c:extLst>
            <c:ext xmlns:c16="http://schemas.microsoft.com/office/drawing/2014/chart" uri="{C3380CC4-5D6E-409C-BE32-E72D297353CC}">
              <c16:uniqueId val="{00000001-FB26-48C8-98B7-4959B2C48AA2}"/>
            </c:ext>
          </c:extLst>
        </c:ser>
        <c:dLbls>
          <c:showLegendKey val="0"/>
          <c:showVal val="0"/>
          <c:showCatName val="0"/>
          <c:showSerName val="0"/>
          <c:showPercent val="0"/>
          <c:showBubbleSize val="0"/>
        </c:dLbls>
        <c:gapWidth val="219"/>
        <c:overlap val="-27"/>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89392210997492E-2"/>
          <c:y val="2.6855819773164587E-2"/>
          <c:w val="0.94496838332845157"/>
          <c:h val="0.77597406138008107"/>
        </c:manualLayout>
      </c:layout>
      <c:barChart>
        <c:barDir val="col"/>
        <c:grouping val="clustered"/>
        <c:varyColors val="0"/>
        <c:ser>
          <c:idx val="0"/>
          <c:order val="0"/>
          <c:tx>
            <c:strRef>
              <c:f>Arkusz9!$H$1</c:f>
              <c:strCache>
                <c:ptCount val="1"/>
                <c:pt idx="0">
                  <c:v> Progress </c:v>
                </c:pt>
              </c:strCache>
            </c:strRef>
          </c:tx>
          <c:spPr>
            <a:solidFill>
              <a:schemeClr val="accent1"/>
            </a:solidFill>
            <a:ln>
              <a:noFill/>
            </a:ln>
            <a:effectLst/>
          </c:spPr>
          <c:invertIfNegative val="0"/>
          <c:cat>
            <c:strRef>
              <c:f>Arkusz9!$B$2:$B$56</c:f>
              <c:strCache>
                <c:ptCount val="55"/>
                <c:pt idx="0">
                  <c:v> Chad </c:v>
                </c:pt>
                <c:pt idx="1">
                  <c:v> Rwanda </c:v>
                </c:pt>
                <c:pt idx="2">
                  <c:v> Tunisia </c:v>
                </c:pt>
                <c:pt idx="3">
                  <c:v> Argentina </c:v>
                </c:pt>
                <c:pt idx="4">
                  <c:v> Djibouti </c:v>
                </c:pt>
                <c:pt idx="5">
                  <c:v>Burundi</c:v>
                </c:pt>
                <c:pt idx="6">
                  <c:v>Algeria</c:v>
                </c:pt>
                <c:pt idx="7">
                  <c:v>Oman</c:v>
                </c:pt>
                <c:pt idx="8">
                  <c:v>Lesotho</c:v>
                </c:pt>
                <c:pt idx="9">
                  <c:v>Senegal</c:v>
                </c:pt>
                <c:pt idx="10">
                  <c:v>Uganda</c:v>
                </c:pt>
                <c:pt idx="11">
                  <c:v>Costa Rica</c:v>
                </c:pt>
                <c:pt idx="12">
                  <c:v>Burkina Faso</c:v>
                </c:pt>
                <c:pt idx="13">
                  <c:v>Central African Republic</c:v>
                </c:pt>
                <c:pt idx="14">
                  <c:v>Zambia</c:v>
                </c:pt>
                <c:pt idx="15">
                  <c:v>Panama</c:v>
                </c:pt>
                <c:pt idx="16">
                  <c:v>Benin</c:v>
                </c:pt>
                <c:pt idx="17">
                  <c:v>Bhutan</c:v>
                </c:pt>
                <c:pt idx="18">
                  <c:v>Cameroon</c:v>
                </c:pt>
                <c:pt idx="19">
                  <c:v>Morocco</c:v>
                </c:pt>
                <c:pt idx="20">
                  <c:v>Peru</c:v>
                </c:pt>
                <c:pt idx="21">
                  <c:v>Niger</c:v>
                </c:pt>
                <c:pt idx="22">
                  <c:v>Cuba</c:v>
                </c:pt>
                <c:pt idx="23">
                  <c:v>Togo</c:v>
                </c:pt>
                <c:pt idx="24">
                  <c:v>Swaziland</c:v>
                </c:pt>
                <c:pt idx="25">
                  <c:v>Mexico</c:v>
                </c:pt>
                <c:pt idx="26">
                  <c:v>United Arab Emirates</c:v>
                </c:pt>
                <c:pt idx="27">
                  <c:v>Greece</c:v>
                </c:pt>
                <c:pt idx="28">
                  <c:v>Madagascar</c:v>
                </c:pt>
                <c:pt idx="29">
                  <c:v>Guatemala</c:v>
                </c:pt>
                <c:pt idx="30">
                  <c:v>Mali</c:v>
                </c:pt>
                <c:pt idx="31">
                  <c:v>Sri Lanka</c:v>
                </c:pt>
                <c:pt idx="32">
                  <c:v>Ecuador</c:v>
                </c:pt>
                <c:pt idx="33">
                  <c:v>Cyprus</c:v>
                </c:pt>
                <c:pt idx="34">
                  <c:v>Qatar</c:v>
                </c:pt>
                <c:pt idx="35">
                  <c:v>Jordan</c:v>
                </c:pt>
                <c:pt idx="36">
                  <c:v>El Salvador</c:v>
                </c:pt>
                <c:pt idx="37">
                  <c:v>Chile</c:v>
                </c:pt>
                <c:pt idx="38">
                  <c:v>Malawi</c:v>
                </c:pt>
                <c:pt idx="39">
                  <c:v>Vietnam</c:v>
                </c:pt>
                <c:pt idx="40">
                  <c:v>Kuwait</c:v>
                </c:pt>
                <c:pt idx="41">
                  <c:v>Saudi Arabia</c:v>
                </c:pt>
                <c:pt idx="42">
                  <c:v>Italy</c:v>
                </c:pt>
                <c:pt idx="43">
                  <c:v>Syrian Arab Republic</c:v>
                </c:pt>
                <c:pt idx="44">
                  <c:v>Sierra Leone</c:v>
                </c:pt>
                <c:pt idx="45">
                  <c:v>Fiji</c:v>
                </c:pt>
                <c:pt idx="46">
                  <c:v>Malta</c:v>
                </c:pt>
                <c:pt idx="47">
                  <c:v> San Marino </c:v>
                </c:pt>
                <c:pt idx="48">
                  <c:v> Hungary </c:v>
                </c:pt>
                <c:pt idx="49">
                  <c:v> Bulgaria </c:v>
                </c:pt>
                <c:pt idx="50">
                  <c:v> Ukraine </c:v>
                </c:pt>
                <c:pt idx="51">
                  <c:v> Poland </c:v>
                </c:pt>
                <c:pt idx="52">
                  <c:v> Belarus </c:v>
                </c:pt>
                <c:pt idx="53">
                  <c:v> Ghana </c:v>
                </c:pt>
                <c:pt idx="54">
                  <c:v> Mauritania </c:v>
                </c:pt>
              </c:strCache>
            </c:strRef>
          </c:cat>
          <c:val>
            <c:numRef>
              <c:f>Arkusz9!$H$2:$H$56</c:f>
              <c:numCache>
                <c:formatCode>_(* #,##0.00_);_(* \(#,##0.00\);_(* "-"??_);_(@_)</c:formatCode>
                <c:ptCount val="55"/>
                <c:pt idx="0">
                  <c:v>73.209999999999994</c:v>
                </c:pt>
                <c:pt idx="1">
                  <c:v>67.650000000000006</c:v>
                </c:pt>
                <c:pt idx="2">
                  <c:v>65.05</c:v>
                </c:pt>
                <c:pt idx="3">
                  <c:v>62.52</c:v>
                </c:pt>
                <c:pt idx="4">
                  <c:v>58.64</c:v>
                </c:pt>
                <c:pt idx="5" formatCode="General">
                  <c:v>57.78</c:v>
                </c:pt>
                <c:pt idx="6" formatCode="General">
                  <c:v>54.88</c:v>
                </c:pt>
                <c:pt idx="7" formatCode="General">
                  <c:v>52.67</c:v>
                </c:pt>
                <c:pt idx="8" formatCode="General">
                  <c:v>51.69</c:v>
                </c:pt>
                <c:pt idx="9" formatCode="General">
                  <c:v>49.16</c:v>
                </c:pt>
                <c:pt idx="10" formatCode="General">
                  <c:v>48.84</c:v>
                </c:pt>
                <c:pt idx="11" formatCode="General">
                  <c:v>46.59</c:v>
                </c:pt>
                <c:pt idx="12" formatCode="General">
                  <c:v>46.3</c:v>
                </c:pt>
                <c:pt idx="13" formatCode="General">
                  <c:v>42.78</c:v>
                </c:pt>
                <c:pt idx="14" formatCode="General">
                  <c:v>40.46</c:v>
                </c:pt>
                <c:pt idx="15" formatCode="General">
                  <c:v>40.21</c:v>
                </c:pt>
                <c:pt idx="16" formatCode="General">
                  <c:v>38</c:v>
                </c:pt>
                <c:pt idx="17" formatCode="General">
                  <c:v>34.880000000000003</c:v>
                </c:pt>
                <c:pt idx="18" formatCode="General">
                  <c:v>34.26</c:v>
                </c:pt>
                <c:pt idx="19" formatCode="General">
                  <c:v>32.78</c:v>
                </c:pt>
                <c:pt idx="20" formatCode="General">
                  <c:v>32.07</c:v>
                </c:pt>
                <c:pt idx="21" formatCode="General">
                  <c:v>31.23</c:v>
                </c:pt>
                <c:pt idx="22" formatCode="General">
                  <c:v>31.12</c:v>
                </c:pt>
                <c:pt idx="23" formatCode="General">
                  <c:v>26.55</c:v>
                </c:pt>
                <c:pt idx="24" formatCode="General">
                  <c:v>26.43</c:v>
                </c:pt>
                <c:pt idx="25" formatCode="General">
                  <c:v>24.66</c:v>
                </c:pt>
                <c:pt idx="26" formatCode="General">
                  <c:v>23.71</c:v>
                </c:pt>
                <c:pt idx="27" formatCode="General">
                  <c:v>23.34</c:v>
                </c:pt>
                <c:pt idx="28" formatCode="General">
                  <c:v>22.23</c:v>
                </c:pt>
                <c:pt idx="29" formatCode="General">
                  <c:v>22.03</c:v>
                </c:pt>
                <c:pt idx="30" formatCode="General">
                  <c:v>21.18</c:v>
                </c:pt>
                <c:pt idx="31" formatCode="General">
                  <c:v>17.32</c:v>
                </c:pt>
                <c:pt idx="32" formatCode="General">
                  <c:v>17.260000000000002</c:v>
                </c:pt>
                <c:pt idx="33" formatCode="General">
                  <c:v>16.95</c:v>
                </c:pt>
                <c:pt idx="34" formatCode="General">
                  <c:v>13.63</c:v>
                </c:pt>
                <c:pt idx="35" formatCode="General">
                  <c:v>13.29</c:v>
                </c:pt>
                <c:pt idx="36" formatCode="General">
                  <c:v>12.78</c:v>
                </c:pt>
                <c:pt idx="37" formatCode="General">
                  <c:v>12.03</c:v>
                </c:pt>
                <c:pt idx="38" formatCode="General">
                  <c:v>10.48</c:v>
                </c:pt>
                <c:pt idx="39" formatCode="General">
                  <c:v>9.74</c:v>
                </c:pt>
                <c:pt idx="40" formatCode="General">
                  <c:v>7.28</c:v>
                </c:pt>
                <c:pt idx="41" formatCode="General">
                  <c:v>6.27</c:v>
                </c:pt>
                <c:pt idx="42" formatCode="General">
                  <c:v>4.6500000000000004</c:v>
                </c:pt>
                <c:pt idx="43" formatCode="General">
                  <c:v>4.0599999999999996</c:v>
                </c:pt>
                <c:pt idx="44" formatCode="General">
                  <c:v>3.4</c:v>
                </c:pt>
                <c:pt idx="45" formatCode="General">
                  <c:v>2.94</c:v>
                </c:pt>
                <c:pt idx="46" formatCode="General">
                  <c:v>2.66</c:v>
                </c:pt>
                <c:pt idx="47">
                  <c:v>2.37</c:v>
                </c:pt>
                <c:pt idx="48">
                  <c:v>1.61</c:v>
                </c:pt>
                <c:pt idx="49">
                  <c:v>1.57</c:v>
                </c:pt>
                <c:pt idx="50">
                  <c:v>-0.05</c:v>
                </c:pt>
                <c:pt idx="51">
                  <c:v>-0.81</c:v>
                </c:pt>
                <c:pt idx="52">
                  <c:v>-1.28</c:v>
                </c:pt>
                <c:pt idx="53">
                  <c:v>-3.41</c:v>
                </c:pt>
                <c:pt idx="54">
                  <c:v>-3.97</c:v>
                </c:pt>
              </c:numCache>
            </c:numRef>
          </c:val>
          <c:extLst>
            <c:ext xmlns:c16="http://schemas.microsoft.com/office/drawing/2014/chart" uri="{C3380CC4-5D6E-409C-BE32-E72D297353CC}">
              <c16:uniqueId val="{00000000-E8D0-4BE6-B208-AE7C15649D69}"/>
            </c:ext>
          </c:extLst>
        </c:ser>
        <c:dLbls>
          <c:showLegendKey val="0"/>
          <c:showVal val="0"/>
          <c:showCatName val="0"/>
          <c:showSerName val="0"/>
          <c:showPercent val="0"/>
          <c:showBubbleSize val="0"/>
        </c:dLbls>
        <c:gapWidth val="219"/>
        <c:overlap val="-27"/>
        <c:axId val="815082976"/>
        <c:axId val="815080064"/>
      </c:barChart>
      <c:catAx>
        <c:axId val="81508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l-PL"/>
          </a:p>
        </c:txPr>
        <c:crossAx val="815080064"/>
        <c:crosses val="autoZero"/>
        <c:auto val="1"/>
        <c:lblAlgn val="ctr"/>
        <c:lblOffset val="100"/>
        <c:noMultiLvlLbl val="0"/>
      </c:catAx>
      <c:valAx>
        <c:axId val="81508006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81508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9747811243874242E-2"/>
          <c:y val="2.6434362173090007E-2"/>
          <c:w val="0.89832596100312634"/>
          <c:h val="0.91627471481196565"/>
        </c:manualLayout>
      </c:layout>
      <c:barChart>
        <c:barDir val="col"/>
        <c:grouping val="clustered"/>
        <c:varyColors val="0"/>
        <c:ser>
          <c:idx val="0"/>
          <c:order val="0"/>
          <c:tx>
            <c:strRef>
              <c:f>Arkusz10!$H$1</c:f>
              <c:strCache>
                <c:ptCount val="1"/>
                <c:pt idx="0">
                  <c:v> Progress </c:v>
                </c:pt>
              </c:strCache>
            </c:strRef>
          </c:tx>
          <c:spPr>
            <a:solidFill>
              <a:schemeClr val="accent1"/>
            </a:solidFill>
            <a:ln>
              <a:noFill/>
            </a:ln>
            <a:effectLst/>
          </c:spPr>
          <c:invertIfNegative val="0"/>
          <c:cat>
            <c:strRef>
              <c:f>Arkusz10!$B$2:$B$69</c:f>
              <c:strCache>
                <c:ptCount val="68"/>
                <c:pt idx="0">
                  <c:v> Solomon Islands </c:v>
                </c:pt>
                <c:pt idx="1">
                  <c:v> Cyprus </c:v>
                </c:pt>
                <c:pt idx="2">
                  <c:v> Burundi </c:v>
                </c:pt>
                <c:pt idx="3">
                  <c:v> Argentina </c:v>
                </c:pt>
                <c:pt idx="4">
                  <c:v> Niger </c:v>
                </c:pt>
                <c:pt idx="5">
                  <c:v> Colombia </c:v>
                </c:pt>
                <c:pt idx="6">
                  <c:v> Malta </c:v>
                </c:pt>
                <c:pt idx="7">
                  <c:v> Afghanistan </c:v>
                </c:pt>
                <c:pt idx="8">
                  <c:v> Portugal </c:v>
                </c:pt>
                <c:pt idx="9">
                  <c:v> Spain </c:v>
                </c:pt>
                <c:pt idx="10">
                  <c:v> Honduras </c:v>
                </c:pt>
                <c:pt idx="11">
                  <c:v> Rwanda </c:v>
                </c:pt>
                <c:pt idx="12">
                  <c:v> Malawi </c:v>
                </c:pt>
                <c:pt idx="13">
                  <c:v> El Salvador </c:v>
                </c:pt>
                <c:pt idx="14">
                  <c:v> Burkina Faso </c:v>
                </c:pt>
                <c:pt idx="15">
                  <c:v> Uruguay </c:v>
                </c:pt>
                <c:pt idx="16">
                  <c:v> Swaziland </c:v>
                </c:pt>
                <c:pt idx="17">
                  <c:v> Denmark </c:v>
                </c:pt>
                <c:pt idx="18">
                  <c:v> New Zealand </c:v>
                </c:pt>
                <c:pt idx="19">
                  <c:v> Ghana </c:v>
                </c:pt>
                <c:pt idx="20">
                  <c:v> Paraguay </c:v>
                </c:pt>
                <c:pt idx="21">
                  <c:v> Ecuador </c:v>
                </c:pt>
                <c:pt idx="22">
                  <c:v> Nicaragua </c:v>
                </c:pt>
                <c:pt idx="23">
                  <c:v> Thailand </c:v>
                </c:pt>
                <c:pt idx="24">
                  <c:v> Ukraine </c:v>
                </c:pt>
                <c:pt idx="25">
                  <c:v> Finland </c:v>
                </c:pt>
                <c:pt idx="26">
                  <c:v> France </c:v>
                </c:pt>
                <c:pt idx="27">
                  <c:v> Jamaica </c:v>
                </c:pt>
                <c:pt idx="28">
                  <c:v> Hong Kong SAR, China </c:v>
                </c:pt>
                <c:pt idx="29">
                  <c:v> Ireland </c:v>
                </c:pt>
                <c:pt idx="30">
                  <c:v> Dominican Republic </c:v>
                </c:pt>
                <c:pt idx="31">
                  <c:v> Guatemala </c:v>
                </c:pt>
                <c:pt idx="32">
                  <c:v> Austria </c:v>
                </c:pt>
                <c:pt idx="33">
                  <c:v> Malaysia </c:v>
                </c:pt>
                <c:pt idx="34">
                  <c:v> Belgium </c:v>
                </c:pt>
                <c:pt idx="35">
                  <c:v> Norway </c:v>
                </c:pt>
                <c:pt idx="36">
                  <c:v> Morocco </c:v>
                </c:pt>
                <c:pt idx="37">
                  <c:v> Indonesia </c:v>
                </c:pt>
                <c:pt idx="38">
                  <c:v> Chile </c:v>
                </c:pt>
                <c:pt idx="39">
                  <c:v> Mali </c:v>
                </c:pt>
                <c:pt idx="40">
                  <c:v> Italy </c:v>
                </c:pt>
                <c:pt idx="41">
                  <c:v> Kenya </c:v>
                </c:pt>
                <c:pt idx="42">
                  <c:v> Singapore </c:v>
                </c:pt>
                <c:pt idx="43">
                  <c:v> Pakistan </c:v>
                </c:pt>
                <c:pt idx="44">
                  <c:v> United Kingdom </c:v>
                </c:pt>
                <c:pt idx="45">
                  <c:v> Sweden </c:v>
                </c:pt>
                <c:pt idx="46">
                  <c:v> Togo </c:v>
                </c:pt>
                <c:pt idx="47">
                  <c:v> Cameroon </c:v>
                </c:pt>
                <c:pt idx="48">
                  <c:v> Zimbabwe </c:v>
                </c:pt>
                <c:pt idx="49">
                  <c:v> Barbados </c:v>
                </c:pt>
                <c:pt idx="50">
                  <c:v> Peru </c:v>
                </c:pt>
                <c:pt idx="51">
                  <c:v> Seychelles </c:v>
                </c:pt>
                <c:pt idx="52">
                  <c:v> Uganda </c:v>
                </c:pt>
                <c:pt idx="53">
                  <c:v> Japan </c:v>
                </c:pt>
                <c:pt idx="54">
                  <c:v> Australia </c:v>
                </c:pt>
                <c:pt idx="55">
                  <c:v> Netherlands </c:v>
                </c:pt>
                <c:pt idx="56">
                  <c:v> Madagascar </c:v>
                </c:pt>
                <c:pt idx="57">
                  <c:v> Fiji </c:v>
                </c:pt>
                <c:pt idx="58">
                  <c:v> Sri Lanka </c:v>
                </c:pt>
                <c:pt idx="59">
                  <c:v> Mauritius </c:v>
                </c:pt>
                <c:pt idx="60">
                  <c:v> Bermuda </c:v>
                </c:pt>
                <c:pt idx="61">
                  <c:v> San Marino </c:v>
                </c:pt>
                <c:pt idx="62">
                  <c:v> Israel </c:v>
                </c:pt>
                <c:pt idx="63">
                  <c:v> Canada </c:v>
                </c:pt>
                <c:pt idx="64">
                  <c:v> Panama </c:v>
                </c:pt>
                <c:pt idx="65">
                  <c:v> Central African Republic </c:v>
                </c:pt>
                <c:pt idx="66">
                  <c:v> Guyana </c:v>
                </c:pt>
                <c:pt idx="67">
                  <c:v> Liberia </c:v>
                </c:pt>
              </c:strCache>
            </c:strRef>
          </c:cat>
          <c:val>
            <c:numRef>
              <c:f>Arkusz10!$H$2:$H$69</c:f>
              <c:numCache>
                <c:formatCode>_(* #,##0.00_);_(* \(#,##0.00\);_(* "-"??_);_(@_)</c:formatCode>
                <c:ptCount val="68"/>
                <c:pt idx="0">
                  <c:v>6.45</c:v>
                </c:pt>
                <c:pt idx="1">
                  <c:v>3.62</c:v>
                </c:pt>
                <c:pt idx="2">
                  <c:v>3.2</c:v>
                </c:pt>
                <c:pt idx="3">
                  <c:v>3.12</c:v>
                </c:pt>
                <c:pt idx="4">
                  <c:v>3.11</c:v>
                </c:pt>
                <c:pt idx="5">
                  <c:v>2.89</c:v>
                </c:pt>
                <c:pt idx="6">
                  <c:v>2.75</c:v>
                </c:pt>
                <c:pt idx="7">
                  <c:v>2.73</c:v>
                </c:pt>
                <c:pt idx="8">
                  <c:v>2.71</c:v>
                </c:pt>
                <c:pt idx="9">
                  <c:v>2.7</c:v>
                </c:pt>
                <c:pt idx="10">
                  <c:v>2.65</c:v>
                </c:pt>
                <c:pt idx="11">
                  <c:v>2.59</c:v>
                </c:pt>
                <c:pt idx="12">
                  <c:v>2.58</c:v>
                </c:pt>
                <c:pt idx="13">
                  <c:v>2.5499999999999998</c:v>
                </c:pt>
                <c:pt idx="14">
                  <c:v>2.46</c:v>
                </c:pt>
                <c:pt idx="15">
                  <c:v>2.44</c:v>
                </c:pt>
                <c:pt idx="16">
                  <c:v>2.44</c:v>
                </c:pt>
                <c:pt idx="17">
                  <c:v>2.38</c:v>
                </c:pt>
                <c:pt idx="18">
                  <c:v>2.37</c:v>
                </c:pt>
                <c:pt idx="19">
                  <c:v>2.2999999999999998</c:v>
                </c:pt>
                <c:pt idx="20">
                  <c:v>2.19</c:v>
                </c:pt>
                <c:pt idx="21">
                  <c:v>2.09</c:v>
                </c:pt>
                <c:pt idx="22">
                  <c:v>1.94</c:v>
                </c:pt>
                <c:pt idx="23">
                  <c:v>1.83</c:v>
                </c:pt>
                <c:pt idx="24">
                  <c:v>1.83</c:v>
                </c:pt>
                <c:pt idx="25">
                  <c:v>1.7</c:v>
                </c:pt>
                <c:pt idx="26">
                  <c:v>1.65</c:v>
                </c:pt>
                <c:pt idx="27">
                  <c:v>1.25</c:v>
                </c:pt>
                <c:pt idx="28">
                  <c:v>1.22</c:v>
                </c:pt>
                <c:pt idx="29">
                  <c:v>1.22</c:v>
                </c:pt>
                <c:pt idx="30">
                  <c:v>1.1000000000000001</c:v>
                </c:pt>
                <c:pt idx="31">
                  <c:v>1.04</c:v>
                </c:pt>
                <c:pt idx="32">
                  <c:v>0.91</c:v>
                </c:pt>
                <c:pt idx="33">
                  <c:v>0.89</c:v>
                </c:pt>
                <c:pt idx="34">
                  <c:v>0.74</c:v>
                </c:pt>
                <c:pt idx="35">
                  <c:v>0.71</c:v>
                </c:pt>
                <c:pt idx="36">
                  <c:v>0.68</c:v>
                </c:pt>
                <c:pt idx="37">
                  <c:v>0.67</c:v>
                </c:pt>
                <c:pt idx="38">
                  <c:v>0.63</c:v>
                </c:pt>
                <c:pt idx="39">
                  <c:v>0.62</c:v>
                </c:pt>
                <c:pt idx="40">
                  <c:v>0.56999999999999995</c:v>
                </c:pt>
                <c:pt idx="41">
                  <c:v>0.56000000000000005</c:v>
                </c:pt>
                <c:pt idx="42">
                  <c:v>0.51</c:v>
                </c:pt>
                <c:pt idx="43">
                  <c:v>0.31</c:v>
                </c:pt>
                <c:pt idx="44">
                  <c:v>0.21</c:v>
                </c:pt>
                <c:pt idx="45">
                  <c:v>0.09</c:v>
                </c:pt>
                <c:pt idx="46">
                  <c:v>0.09</c:v>
                </c:pt>
                <c:pt idx="47">
                  <c:v>-0.11</c:v>
                </c:pt>
                <c:pt idx="48">
                  <c:v>-0.35</c:v>
                </c:pt>
                <c:pt idx="49">
                  <c:v>-0.48</c:v>
                </c:pt>
                <c:pt idx="50">
                  <c:v>-0.55000000000000004</c:v>
                </c:pt>
                <c:pt idx="51">
                  <c:v>-0.69</c:v>
                </c:pt>
                <c:pt idx="52">
                  <c:v>-0.69</c:v>
                </c:pt>
                <c:pt idx="53">
                  <c:v>-0.72</c:v>
                </c:pt>
                <c:pt idx="54">
                  <c:v>-0.76</c:v>
                </c:pt>
                <c:pt idx="55">
                  <c:v>-0.79</c:v>
                </c:pt>
                <c:pt idx="56">
                  <c:v>-0.81</c:v>
                </c:pt>
                <c:pt idx="57">
                  <c:v>-0.88</c:v>
                </c:pt>
                <c:pt idx="58">
                  <c:v>-0.98</c:v>
                </c:pt>
                <c:pt idx="59">
                  <c:v>-1.43</c:v>
                </c:pt>
                <c:pt idx="60">
                  <c:v>-1.56</c:v>
                </c:pt>
                <c:pt idx="61">
                  <c:v>-1.57</c:v>
                </c:pt>
                <c:pt idx="62">
                  <c:v>-1.62</c:v>
                </c:pt>
                <c:pt idx="63">
                  <c:v>-1.66</c:v>
                </c:pt>
                <c:pt idx="64">
                  <c:v>-1.83</c:v>
                </c:pt>
                <c:pt idx="65">
                  <c:v>-1.95</c:v>
                </c:pt>
                <c:pt idx="66">
                  <c:v>-3.45</c:v>
                </c:pt>
                <c:pt idx="67">
                  <c:v>-4.17</c:v>
                </c:pt>
              </c:numCache>
            </c:numRef>
          </c:val>
          <c:extLst>
            <c:ext xmlns:c16="http://schemas.microsoft.com/office/drawing/2014/chart" uri="{C3380CC4-5D6E-409C-BE32-E72D297353CC}">
              <c16:uniqueId val="{00000000-78AB-4C45-8C1B-E4EBBBAAF82F}"/>
            </c:ext>
          </c:extLst>
        </c:ser>
        <c:dLbls>
          <c:showLegendKey val="0"/>
          <c:showVal val="0"/>
          <c:showCatName val="0"/>
          <c:showSerName val="0"/>
          <c:showPercent val="0"/>
          <c:showBubbleSize val="0"/>
        </c:dLbls>
        <c:gapWidth val="219"/>
        <c:overlap val="-27"/>
        <c:axId val="99496288"/>
        <c:axId val="99488384"/>
      </c:barChart>
      <c:catAx>
        <c:axId val="994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l-PL"/>
          </a:p>
        </c:txPr>
        <c:crossAx val="99488384"/>
        <c:crosses val="autoZero"/>
        <c:auto val="1"/>
        <c:lblAlgn val="ctr"/>
        <c:lblOffset val="100"/>
        <c:noMultiLvlLbl val="0"/>
      </c:catAx>
      <c:valAx>
        <c:axId val="994883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949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Arkusz11!$H$1</c:f>
              <c:strCache>
                <c:ptCount val="1"/>
                <c:pt idx="0">
                  <c:v> Progress </c:v>
                </c:pt>
              </c:strCache>
            </c:strRef>
          </c:tx>
          <c:spPr>
            <a:solidFill>
              <a:schemeClr val="accent1"/>
            </a:solidFill>
            <a:ln>
              <a:noFill/>
            </a:ln>
            <a:effectLst/>
          </c:spPr>
          <c:invertIfNegative val="0"/>
          <c:cat>
            <c:strRef>
              <c:f>Arkusz11!$B$2:$B$62</c:f>
              <c:strCache>
                <c:ptCount val="61"/>
                <c:pt idx="0">
                  <c:v>Chad</c:v>
                </c:pt>
                <c:pt idx="1">
                  <c:v>Nepal</c:v>
                </c:pt>
                <c:pt idx="2">
                  <c:v>Morocco</c:v>
                </c:pt>
                <c:pt idx="3">
                  <c:v>Bangladesh</c:v>
                </c:pt>
                <c:pt idx="4">
                  <c:v>Saudi Arabia</c:v>
                </c:pt>
                <c:pt idx="5">
                  <c:v>Cabo Verde</c:v>
                </c:pt>
                <c:pt idx="6">
                  <c:v>India</c:v>
                </c:pt>
                <c:pt idx="7">
                  <c:v>Tunisia</c:v>
                </c:pt>
                <c:pt idx="8">
                  <c:v>Botswana</c:v>
                </c:pt>
                <c:pt idx="9">
                  <c:v>China</c:v>
                </c:pt>
                <c:pt idx="10">
                  <c:v>Kuwait</c:v>
                </c:pt>
                <c:pt idx="11">
                  <c:v>Uganda</c:v>
                </c:pt>
                <c:pt idx="12">
                  <c:v>Turkey</c:v>
                </c:pt>
                <c:pt idx="13">
                  <c:v>Libya</c:v>
                </c:pt>
                <c:pt idx="14">
                  <c:v>Qatar</c:v>
                </c:pt>
                <c:pt idx="15">
                  <c:v>Guatemala</c:v>
                </c:pt>
                <c:pt idx="16">
                  <c:v>Bolivia</c:v>
                </c:pt>
                <c:pt idx="17">
                  <c:v>Mali</c:v>
                </c:pt>
                <c:pt idx="18">
                  <c:v>Pakistan</c:v>
                </c:pt>
                <c:pt idx="19">
                  <c:v>Vanuatu</c:v>
                </c:pt>
                <c:pt idx="20">
                  <c:v>El Salvador</c:v>
                </c:pt>
                <c:pt idx="21">
                  <c:v>Indonesia</c:v>
                </c:pt>
                <c:pt idx="22">
                  <c:v>South Africa</c:v>
                </c:pt>
                <c:pt idx="23">
                  <c:v>Bahrain</c:v>
                </c:pt>
                <c:pt idx="24">
                  <c:v>Malaysia</c:v>
                </c:pt>
                <c:pt idx="25">
                  <c:v>Gabon</c:v>
                </c:pt>
                <c:pt idx="26">
                  <c:v>West Bank and Gaza</c:v>
                </c:pt>
                <c:pt idx="27">
                  <c:v>Mauritius</c:v>
                </c:pt>
                <c:pt idx="28">
                  <c:v>Rwanda</c:v>
                </c:pt>
                <c:pt idx="29">
                  <c:v>Jamaica</c:v>
                </c:pt>
                <c:pt idx="30">
                  <c:v>Colombia</c:v>
                </c:pt>
                <c:pt idx="31">
                  <c:v>Singapore</c:v>
                </c:pt>
                <c:pt idx="32">
                  <c:v>Peru</c:v>
                </c:pt>
                <c:pt idx="33">
                  <c:v>Portugal</c:v>
                </c:pt>
                <c:pt idx="34">
                  <c:v>Mexico</c:v>
                </c:pt>
                <c:pt idx="35">
                  <c:v>Seychelles</c:v>
                </c:pt>
                <c:pt idx="36">
                  <c:v>Malta</c:v>
                </c:pt>
                <c:pt idx="37">
                  <c:v>Panama</c:v>
                </c:pt>
                <c:pt idx="38">
                  <c:v>Greece</c:v>
                </c:pt>
                <c:pt idx="39">
                  <c:v>Guinea</c:v>
                </c:pt>
                <c:pt idx="40">
                  <c:v>Cyprus</c:v>
                </c:pt>
                <c:pt idx="41">
                  <c:v>Paraguay</c:v>
                </c:pt>
                <c:pt idx="42">
                  <c:v>Ecuador</c:v>
                </c:pt>
                <c:pt idx="43">
                  <c:v>Croatia</c:v>
                </c:pt>
                <c:pt idx="44">
                  <c:v>Chile</c:v>
                </c:pt>
                <c:pt idx="45">
                  <c:v>Puerto Rico</c:v>
                </c:pt>
                <c:pt idx="46">
                  <c:v>Trinidad and Tobago</c:v>
                </c:pt>
                <c:pt idx="47">
                  <c:v>Romania</c:v>
                </c:pt>
                <c:pt idx="48">
                  <c:v>Argentina</c:v>
                </c:pt>
                <c:pt idx="49">
                  <c:v>Uruguay</c:v>
                </c:pt>
                <c:pt idx="50">
                  <c:v>Spain</c:v>
                </c:pt>
                <c:pt idx="51">
                  <c:v>Samoa</c:v>
                </c:pt>
                <c:pt idx="52">
                  <c:v>Azerbaijan</c:v>
                </c:pt>
                <c:pt idx="53">
                  <c:v>Turkmenistan</c:v>
                </c:pt>
                <c:pt idx="54">
                  <c:v>New Caledonia</c:v>
                </c:pt>
                <c:pt idx="55">
                  <c:v>Tonga</c:v>
                </c:pt>
                <c:pt idx="56">
                  <c:v>Poland</c:v>
                </c:pt>
                <c:pt idx="57">
                  <c:v>Slovenia</c:v>
                </c:pt>
                <c:pt idx="58">
                  <c:v>Hungary</c:v>
                </c:pt>
                <c:pt idx="59">
                  <c:v>Zimbabwe</c:v>
                </c:pt>
                <c:pt idx="60">
                  <c:v>Malawi</c:v>
                </c:pt>
              </c:strCache>
            </c:strRef>
          </c:cat>
          <c:val>
            <c:numRef>
              <c:f>Arkusz11!$H$2:$H$62</c:f>
              <c:numCache>
                <c:formatCode>General</c:formatCode>
                <c:ptCount val="61"/>
                <c:pt idx="0">
                  <c:v>27.34</c:v>
                </c:pt>
                <c:pt idx="1">
                  <c:v>26.65</c:v>
                </c:pt>
                <c:pt idx="2">
                  <c:v>25.49</c:v>
                </c:pt>
                <c:pt idx="3">
                  <c:v>24.4</c:v>
                </c:pt>
                <c:pt idx="4">
                  <c:v>23.6</c:v>
                </c:pt>
                <c:pt idx="5">
                  <c:v>22.53</c:v>
                </c:pt>
                <c:pt idx="6">
                  <c:v>21.08</c:v>
                </c:pt>
                <c:pt idx="7">
                  <c:v>19.57</c:v>
                </c:pt>
                <c:pt idx="8">
                  <c:v>18.739999999999998</c:v>
                </c:pt>
                <c:pt idx="9">
                  <c:v>17.34</c:v>
                </c:pt>
                <c:pt idx="10">
                  <c:v>17.149999999999999</c:v>
                </c:pt>
                <c:pt idx="11">
                  <c:v>15.6</c:v>
                </c:pt>
                <c:pt idx="12">
                  <c:v>15</c:v>
                </c:pt>
                <c:pt idx="13">
                  <c:v>14.45</c:v>
                </c:pt>
                <c:pt idx="14">
                  <c:v>13.66</c:v>
                </c:pt>
                <c:pt idx="15">
                  <c:v>13.44</c:v>
                </c:pt>
                <c:pt idx="16">
                  <c:v>13.35</c:v>
                </c:pt>
                <c:pt idx="17">
                  <c:v>13.29</c:v>
                </c:pt>
                <c:pt idx="18">
                  <c:v>12.93</c:v>
                </c:pt>
                <c:pt idx="19">
                  <c:v>12.78</c:v>
                </c:pt>
                <c:pt idx="20">
                  <c:v>11.44</c:v>
                </c:pt>
                <c:pt idx="21">
                  <c:v>11.29</c:v>
                </c:pt>
                <c:pt idx="22">
                  <c:v>10.83</c:v>
                </c:pt>
                <c:pt idx="23">
                  <c:v>10.54</c:v>
                </c:pt>
                <c:pt idx="24">
                  <c:v>10.199999999999999</c:v>
                </c:pt>
                <c:pt idx="25">
                  <c:v>10.050000000000001</c:v>
                </c:pt>
                <c:pt idx="26">
                  <c:v>9.6999999999999993</c:v>
                </c:pt>
                <c:pt idx="27">
                  <c:v>9.3800000000000008</c:v>
                </c:pt>
                <c:pt idx="28">
                  <c:v>9.24</c:v>
                </c:pt>
                <c:pt idx="29">
                  <c:v>7.98</c:v>
                </c:pt>
                <c:pt idx="30">
                  <c:v>7.19</c:v>
                </c:pt>
                <c:pt idx="31">
                  <c:v>7.14</c:v>
                </c:pt>
                <c:pt idx="32">
                  <c:v>6.69</c:v>
                </c:pt>
                <c:pt idx="33">
                  <c:v>6.53</c:v>
                </c:pt>
                <c:pt idx="34">
                  <c:v>6.14</c:v>
                </c:pt>
                <c:pt idx="35">
                  <c:v>6.14</c:v>
                </c:pt>
                <c:pt idx="36">
                  <c:v>5.44</c:v>
                </c:pt>
                <c:pt idx="37">
                  <c:v>5.31</c:v>
                </c:pt>
                <c:pt idx="38">
                  <c:v>4.8600000000000003</c:v>
                </c:pt>
                <c:pt idx="39">
                  <c:v>4.75</c:v>
                </c:pt>
                <c:pt idx="40">
                  <c:v>4.32</c:v>
                </c:pt>
                <c:pt idx="41">
                  <c:v>3.97</c:v>
                </c:pt>
                <c:pt idx="42">
                  <c:v>3.9</c:v>
                </c:pt>
                <c:pt idx="43">
                  <c:v>2.42</c:v>
                </c:pt>
                <c:pt idx="44">
                  <c:v>2.41</c:v>
                </c:pt>
                <c:pt idx="45">
                  <c:v>2.34</c:v>
                </c:pt>
                <c:pt idx="46">
                  <c:v>1.93</c:v>
                </c:pt>
                <c:pt idx="47">
                  <c:v>1.89</c:v>
                </c:pt>
                <c:pt idx="48">
                  <c:v>1.85</c:v>
                </c:pt>
                <c:pt idx="49">
                  <c:v>1.51</c:v>
                </c:pt>
                <c:pt idx="50">
                  <c:v>1.38</c:v>
                </c:pt>
                <c:pt idx="51">
                  <c:v>1.03</c:v>
                </c:pt>
                <c:pt idx="52">
                  <c:v>0.99</c:v>
                </c:pt>
                <c:pt idx="53">
                  <c:v>0.87</c:v>
                </c:pt>
                <c:pt idx="54">
                  <c:v>0.53</c:v>
                </c:pt>
                <c:pt idx="55">
                  <c:v>0.48</c:v>
                </c:pt>
                <c:pt idx="56">
                  <c:v>0.36</c:v>
                </c:pt>
                <c:pt idx="57">
                  <c:v>0.18</c:v>
                </c:pt>
                <c:pt idx="58">
                  <c:v>7.0000000000000007E-2</c:v>
                </c:pt>
                <c:pt idx="59">
                  <c:v>7.0000000000000007E-2</c:v>
                </c:pt>
                <c:pt idx="60">
                  <c:v>-2.82</c:v>
                </c:pt>
              </c:numCache>
            </c:numRef>
          </c:val>
          <c:extLst>
            <c:ext xmlns:c16="http://schemas.microsoft.com/office/drawing/2014/chart" uri="{C3380CC4-5D6E-409C-BE32-E72D297353CC}">
              <c16:uniqueId val="{00000000-1654-4D64-B7E0-0A67574E9044}"/>
            </c:ext>
          </c:extLst>
        </c:ser>
        <c:dLbls>
          <c:showLegendKey val="0"/>
          <c:showVal val="0"/>
          <c:showCatName val="0"/>
          <c:showSerName val="0"/>
          <c:showPercent val="0"/>
          <c:showBubbleSize val="0"/>
        </c:dLbls>
        <c:gapWidth val="219"/>
        <c:overlap val="-27"/>
        <c:axId val="1135871824"/>
        <c:axId val="1135872240"/>
      </c:barChart>
      <c:catAx>
        <c:axId val="11358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l-PL"/>
          </a:p>
        </c:txPr>
        <c:crossAx val="1135872240"/>
        <c:crosses val="autoZero"/>
        <c:auto val="1"/>
        <c:lblAlgn val="ctr"/>
        <c:lblOffset val="100"/>
        <c:noMultiLvlLbl val="0"/>
      </c:catAx>
      <c:valAx>
        <c:axId val="113587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13587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1962</c:v>
                </c:pt>
                <c:pt idx="1">
                  <c:v>1968</c:v>
                </c:pt>
                <c:pt idx="2">
                  <c:v>1965</c:v>
                </c:pt>
                <c:pt idx="3">
                  <c:v>1961</c:v>
                </c:pt>
                <c:pt idx="4">
                  <c:v>1963</c:v>
                </c:pt>
                <c:pt idx="5">
                  <c:v>1964</c:v>
                </c:pt>
                <c:pt idx="6">
                  <c:v>1967</c:v>
                </c:pt>
                <c:pt idx="7">
                  <c:v>1966</c:v>
                </c:pt>
                <c:pt idx="8">
                  <c:v>1960</c:v>
                </c:pt>
                <c:pt idx="9">
                  <c:v>1969</c:v>
                </c:pt>
              </c:numCache>
            </c:numRef>
          </c:cat>
          <c:val>
            <c:numRef>
              <c:f>Arkusz1!$B$2:$B$11</c:f>
              <c:numCache>
                <c:formatCode>General</c:formatCode>
                <c:ptCount val="10"/>
                <c:pt idx="0">
                  <c:v>13.37</c:v>
                </c:pt>
                <c:pt idx="1">
                  <c:v>12.83</c:v>
                </c:pt>
                <c:pt idx="2">
                  <c:v>12.59</c:v>
                </c:pt>
                <c:pt idx="3">
                  <c:v>12.52</c:v>
                </c:pt>
                <c:pt idx="4">
                  <c:v>12.38</c:v>
                </c:pt>
                <c:pt idx="5">
                  <c:v>12.34</c:v>
                </c:pt>
                <c:pt idx="6">
                  <c:v>12.18</c:v>
                </c:pt>
                <c:pt idx="7">
                  <c:v>12.06</c:v>
                </c:pt>
                <c:pt idx="8">
                  <c:v>11.96</c:v>
                </c:pt>
                <c:pt idx="9">
                  <c:v>11.13</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najmniejsze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2002</c:v>
                </c:pt>
                <c:pt idx="1">
                  <c:v>1998</c:v>
                </c:pt>
                <c:pt idx="2">
                  <c:v>2001</c:v>
                </c:pt>
                <c:pt idx="3">
                  <c:v>1996</c:v>
                </c:pt>
                <c:pt idx="4">
                  <c:v>2000</c:v>
                </c:pt>
                <c:pt idx="5">
                  <c:v>2004</c:v>
                </c:pt>
                <c:pt idx="6">
                  <c:v>1997</c:v>
                </c:pt>
                <c:pt idx="7">
                  <c:v>2003</c:v>
                </c:pt>
                <c:pt idx="8">
                  <c:v>1999</c:v>
                </c:pt>
                <c:pt idx="9">
                  <c:v>2005</c:v>
                </c:pt>
              </c:numCache>
            </c:numRef>
          </c:cat>
          <c:val>
            <c:numRef>
              <c:f>Arkusz1!$B$2:$B$11</c:f>
              <c:numCache>
                <c:formatCode>0.00</c:formatCode>
                <c:ptCount val="10"/>
                <c:pt idx="0">
                  <c:v>4.97</c:v>
                </c:pt>
                <c:pt idx="1">
                  <c:v>4.8899999999999997</c:v>
                </c:pt>
                <c:pt idx="2">
                  <c:v>4.87</c:v>
                </c:pt>
                <c:pt idx="3">
                  <c:v>4.8600000000000003</c:v>
                </c:pt>
                <c:pt idx="4">
                  <c:v>4.8099999999999996</c:v>
                </c:pt>
                <c:pt idx="5">
                  <c:v>4.8099999999999996</c:v>
                </c:pt>
                <c:pt idx="6">
                  <c:v>4.8099999999999996</c:v>
                </c:pt>
                <c:pt idx="7">
                  <c:v>4.79</c:v>
                </c:pt>
                <c:pt idx="8">
                  <c:v>4.71</c:v>
                </c:pt>
                <c:pt idx="9">
                  <c:v>4.6100000000000003</c:v>
                </c:pt>
              </c:numCache>
            </c:numRef>
          </c:val>
          <c:extLst>
            <c:ext xmlns:c16="http://schemas.microsoft.com/office/drawing/2014/chart" uri="{C3380CC4-5D6E-409C-BE32-E72D297353CC}">
              <c16:uniqueId val="{00000000-014C-4532-A1EB-073C5FCE0F94}"/>
            </c:ext>
          </c:extLst>
        </c:ser>
        <c:dLbls>
          <c:showLegendKey val="0"/>
          <c:showVal val="0"/>
          <c:showCatName val="0"/>
          <c:showSerName val="0"/>
          <c:showPercent val="0"/>
          <c:showBubbleSize val="0"/>
        </c:dLbls>
        <c:gapWidth val="182"/>
        <c:axId val="415452648"/>
        <c:axId val="415447400"/>
      </c:barChart>
      <c:catAx>
        <c:axId val="4154526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47400"/>
        <c:crosses val="autoZero"/>
        <c:auto val="1"/>
        <c:lblAlgn val="ctr"/>
        <c:lblOffset val="100"/>
        <c:noMultiLvlLbl val="0"/>
      </c:catAx>
      <c:valAx>
        <c:axId val="415447400"/>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52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Arkusz1!$A$2:$A$15</c:f>
              <c:strCache>
                <c:ptCount val="14"/>
                <c:pt idx="0">
                  <c:v>World</c:v>
                </c:pt>
                <c:pt idx="1">
                  <c:v>High income</c:v>
                </c:pt>
                <c:pt idx="2">
                  <c:v>OECD members</c:v>
                </c:pt>
                <c:pt idx="3">
                  <c:v>High income: OECD</c:v>
                </c:pt>
                <c:pt idx="4">
                  <c:v>Europe &amp; Central Asia (all income levels)</c:v>
                </c:pt>
                <c:pt idx="5">
                  <c:v>Low &amp; middle income</c:v>
                </c:pt>
                <c:pt idx="6">
                  <c:v>Middle income</c:v>
                </c:pt>
                <c:pt idx="7">
                  <c:v>North America</c:v>
                </c:pt>
                <c:pt idx="8">
                  <c:v>East Asia &amp; Pacific (all income levels)</c:v>
                </c:pt>
                <c:pt idx="9">
                  <c:v>Upper middle income</c:v>
                </c:pt>
                <c:pt idx="10">
                  <c:v>European Union</c:v>
                </c:pt>
                <c:pt idx="11">
                  <c:v>High income: nonOECD</c:v>
                </c:pt>
                <c:pt idx="12">
                  <c:v>East Asia &amp; Pacific (developing only)</c:v>
                </c:pt>
                <c:pt idx="13">
                  <c:v>Euro area</c:v>
                </c:pt>
              </c:strCache>
            </c:strRef>
          </c:cat>
          <c:val>
            <c:numRef>
              <c:f>Arkusz1!$B$2:$B$15</c:f>
              <c:numCache>
                <c:formatCode>0.0</c:formatCode>
                <c:ptCount val="14"/>
                <c:pt idx="0">
                  <c:v>11690843898481.699</c:v>
                </c:pt>
                <c:pt idx="1">
                  <c:v>7315941407377.4004</c:v>
                </c:pt>
                <c:pt idx="2">
                  <c:v>6307712456634.9004</c:v>
                </c:pt>
                <c:pt idx="3">
                  <c:v>6124067571639.7002</c:v>
                </c:pt>
                <c:pt idx="4">
                  <c:v>4421491308835</c:v>
                </c:pt>
                <c:pt idx="5">
                  <c:v>3254930114781.1001</c:v>
                </c:pt>
                <c:pt idx="6">
                  <c:v>3094538844334.7002</c:v>
                </c:pt>
                <c:pt idx="7">
                  <c:v>2979719522289.3999</c:v>
                </c:pt>
                <c:pt idx="8">
                  <c:v>2750208553269.6001</c:v>
                </c:pt>
                <c:pt idx="9">
                  <c:v>2323020012013.5</c:v>
                </c:pt>
                <c:pt idx="10">
                  <c:v>2104599728020.3999</c:v>
                </c:pt>
                <c:pt idx="11">
                  <c:v>1567219746125.5</c:v>
                </c:pt>
                <c:pt idx="12">
                  <c:v>1440540144006.8</c:v>
                </c:pt>
                <c:pt idx="13">
                  <c:v>1418855824303.3999</c:v>
                </c:pt>
              </c:numCache>
            </c:numRef>
          </c:val>
          <c:extLst>
            <c:ext xmlns:c16="http://schemas.microsoft.com/office/drawing/2014/chart" uri="{C3380CC4-5D6E-409C-BE32-E72D297353CC}">
              <c16:uniqueId val="{00000000-A12E-4649-93C6-A81B272065AE}"/>
            </c:ext>
          </c:extLst>
        </c:ser>
        <c:dLbls>
          <c:showLegendKey val="0"/>
          <c:showVal val="0"/>
          <c:showCatName val="0"/>
          <c:showSerName val="0"/>
          <c:showPercent val="0"/>
          <c:showBubbleSize val="0"/>
        </c:dLbls>
        <c:gapWidth val="182"/>
        <c:axId val="300984016"/>
        <c:axId val="300981392"/>
      </c:barChart>
      <c:catAx>
        <c:axId val="300984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1392"/>
        <c:crosses val="autoZero"/>
        <c:auto val="1"/>
        <c:lblAlgn val="ctr"/>
        <c:lblOffset val="100"/>
        <c:noMultiLvlLbl val="0"/>
      </c:catAx>
      <c:valAx>
        <c:axId val="300981392"/>
        <c:scaling>
          <c:orientation val="minMax"/>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4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Arkusz1!$A$2:$A$18</c:f>
              <c:strCache>
                <c:ptCount val="17"/>
                <c:pt idx="0">
                  <c:v>Switzerland</c:v>
                </c:pt>
                <c:pt idx="1">
                  <c:v>United Kingdom</c:v>
                </c:pt>
                <c:pt idx="2">
                  <c:v>Norway</c:v>
                </c:pt>
                <c:pt idx="3">
                  <c:v>Austria</c:v>
                </c:pt>
                <c:pt idx="4">
                  <c:v>Czech Republic</c:v>
                </c:pt>
                <c:pt idx="5">
                  <c:v>Canada</c:v>
                </c:pt>
                <c:pt idx="6">
                  <c:v>Italy</c:v>
                </c:pt>
                <c:pt idx="7">
                  <c:v>Belgium</c:v>
                </c:pt>
                <c:pt idx="8">
                  <c:v>United States</c:v>
                </c:pt>
                <c:pt idx="9">
                  <c:v>Germany</c:v>
                </c:pt>
                <c:pt idx="10">
                  <c:v>Luxembourg</c:v>
                </c:pt>
                <c:pt idx="11">
                  <c:v>Netherlands</c:v>
                </c:pt>
                <c:pt idx="12">
                  <c:v>New Zealand</c:v>
                </c:pt>
                <c:pt idx="13">
                  <c:v>Sweden</c:v>
                </c:pt>
                <c:pt idx="14">
                  <c:v>Denmark</c:v>
                </c:pt>
                <c:pt idx="15">
                  <c:v>France</c:v>
                </c:pt>
                <c:pt idx="16">
                  <c:v>Poland</c:v>
                </c:pt>
              </c:strCache>
            </c:strRef>
          </c:cat>
          <c:val>
            <c:numRef>
              <c:f>Arkusz1!$B$2:$B$18</c:f>
              <c:numCache>
                <c:formatCode>General</c:formatCode>
                <c:ptCount val="17"/>
                <c:pt idx="0">
                  <c:v>48</c:v>
                </c:pt>
                <c:pt idx="1">
                  <c:v>45</c:v>
                </c:pt>
                <c:pt idx="2">
                  <c:v>42</c:v>
                </c:pt>
                <c:pt idx="3">
                  <c:v>42</c:v>
                </c:pt>
                <c:pt idx="4">
                  <c:v>41</c:v>
                </c:pt>
                <c:pt idx="5">
                  <c:v>40</c:v>
                </c:pt>
                <c:pt idx="6">
                  <c:v>39</c:v>
                </c:pt>
                <c:pt idx="7">
                  <c:v>39</c:v>
                </c:pt>
                <c:pt idx="8">
                  <c:v>39</c:v>
                </c:pt>
                <c:pt idx="9">
                  <c:v>38</c:v>
                </c:pt>
                <c:pt idx="10">
                  <c:v>38</c:v>
                </c:pt>
                <c:pt idx="11">
                  <c:v>38</c:v>
                </c:pt>
                <c:pt idx="12">
                  <c:v>36</c:v>
                </c:pt>
                <c:pt idx="13">
                  <c:v>36</c:v>
                </c:pt>
                <c:pt idx="14">
                  <c:v>36</c:v>
                </c:pt>
                <c:pt idx="15">
                  <c:v>35</c:v>
                </c:pt>
                <c:pt idx="16">
                  <c:v>35</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a:t>
            </a:r>
            <a:r>
              <a:rPr lang="pl-PL" dirty="0" err="1"/>
              <a:t>total</a:t>
            </a:r>
            <a:r>
              <a:rPr lang="pl-PL" dirty="0"/>
              <a: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1970</c:v>
                </c:pt>
                <c:pt idx="1">
                  <c:v>1973</c:v>
                </c:pt>
                <c:pt idx="2">
                  <c:v>1961</c:v>
                </c:pt>
                <c:pt idx="3">
                  <c:v>1964</c:v>
                </c:pt>
                <c:pt idx="4">
                  <c:v>1971</c:v>
                </c:pt>
                <c:pt idx="5">
                  <c:v>2009</c:v>
                </c:pt>
                <c:pt idx="6">
                  <c:v>1999</c:v>
                </c:pt>
                <c:pt idx="7">
                  <c:v>1998</c:v>
                </c:pt>
                <c:pt idx="8">
                  <c:v>1988</c:v>
                </c:pt>
                <c:pt idx="9">
                  <c:v>1979</c:v>
                </c:pt>
              </c:numCache>
            </c:numRef>
          </c:cat>
          <c:val>
            <c:numRef>
              <c:f>Arkusz1!$B$2:$B$11</c:f>
              <c:numCache>
                <c:formatCode>General</c:formatCode>
                <c:ptCount val="10"/>
                <c:pt idx="0">
                  <c:v>76.13</c:v>
                </c:pt>
                <c:pt idx="1">
                  <c:v>60.73</c:v>
                </c:pt>
                <c:pt idx="2">
                  <c:v>4.84</c:v>
                </c:pt>
                <c:pt idx="3">
                  <c:v>4.49</c:v>
                </c:pt>
                <c:pt idx="4">
                  <c:v>4.2699999999999996</c:v>
                </c:pt>
                <c:pt idx="5">
                  <c:v>2.4</c:v>
                </c:pt>
                <c:pt idx="6">
                  <c:v>2.39</c:v>
                </c:pt>
                <c:pt idx="7">
                  <c:v>1.47</c:v>
                </c:pt>
                <c:pt idx="8">
                  <c:v>0.86</c:v>
                </c:pt>
                <c:pt idx="9">
                  <c:v>0.62</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FAD6B0-1E42-47DA-A421-5D873F6D783F}" type="datetimeFigureOut">
              <a:rPr lang="pl-PL" smtClean="0"/>
              <a:t>11.06.2021</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864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58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189610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9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7414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5335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11.06.2021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15851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5240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41158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11.06.2021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2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2FAD6B0-1E42-47DA-A421-5D873F6D783F}" type="datetimeFigureOut">
              <a:rPr lang="pl-PL" smtClean="0"/>
              <a:t>11.06.2021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2689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3433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2FAD6B0-1E42-47DA-A421-5D873F6D783F}" type="datetimeFigureOut">
              <a:rPr lang="pl-PL" smtClean="0"/>
              <a:t>11.06.2021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7859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2FAD6B0-1E42-47DA-A421-5D873F6D783F}" type="datetimeFigureOut">
              <a:rPr lang="pl-PL" smtClean="0"/>
              <a:t>11.06.2021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0093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D6B0-1E42-47DA-A421-5D873F6D783F}" type="datetimeFigureOut">
              <a:rPr lang="pl-PL" smtClean="0"/>
              <a:t>11.06.2021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9911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4414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11.06.2021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2146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FAD6B0-1E42-47DA-A421-5D873F6D783F}" type="datetimeFigureOut">
              <a:rPr lang="pl-PL" smtClean="0"/>
              <a:t>11.06.2021</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39382-9A8C-472E-BF98-B3789F55E5B4}" type="slidenum">
              <a:rPr lang="pl-PL" smtClean="0"/>
              <a:t>‹#›</a:t>
            </a:fld>
            <a:endParaRPr lang="pl-PL"/>
          </a:p>
        </p:txBody>
      </p:sp>
    </p:spTree>
    <p:extLst>
      <p:ext uri="{BB962C8B-B14F-4D97-AF65-F5344CB8AC3E}">
        <p14:creationId xmlns:p14="http://schemas.microsoft.com/office/powerpoint/2010/main" val="60246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B8E1C9-0235-4C1D-B7E2-F22EBFD61828}"/>
              </a:ext>
            </a:extLst>
          </p:cNvPr>
          <p:cNvSpPr>
            <a:spLocks noGrp="1"/>
          </p:cNvSpPr>
          <p:nvPr>
            <p:ph type="ctrTitle"/>
          </p:nvPr>
        </p:nvSpPr>
        <p:spPr/>
        <p:txBody>
          <a:bodyPr/>
          <a:lstStyle/>
          <a:p>
            <a:r>
              <a:rPr lang="pl-PL" dirty="0"/>
              <a:t>World Development </a:t>
            </a:r>
            <a:r>
              <a:rPr lang="pl-PL" dirty="0" err="1"/>
              <a:t>Indicators</a:t>
            </a:r>
            <a:endParaRPr lang="pl-PL" dirty="0"/>
          </a:p>
        </p:txBody>
      </p:sp>
      <p:sp>
        <p:nvSpPr>
          <p:cNvPr id="3" name="Podtytuł 2">
            <a:extLst>
              <a:ext uri="{FF2B5EF4-FFF2-40B4-BE49-F238E27FC236}">
                <a16:creationId xmlns:a16="http://schemas.microsoft.com/office/drawing/2014/main" id="{C3BED385-AC2F-4D84-8080-C4FBB54A6E87}"/>
              </a:ext>
            </a:extLst>
          </p:cNvPr>
          <p:cNvSpPr>
            <a:spLocks noGrp="1"/>
          </p:cNvSpPr>
          <p:nvPr>
            <p:ph type="subTitle" idx="1"/>
          </p:nvPr>
        </p:nvSpPr>
        <p:spPr/>
        <p:txBody>
          <a:bodyPr/>
          <a:lstStyle/>
          <a:p>
            <a:r>
              <a:rPr lang="pl-PL" dirty="0"/>
              <a:t>Grupa WDEVS</a:t>
            </a:r>
          </a:p>
        </p:txBody>
      </p:sp>
    </p:spTree>
    <p:extLst>
      <p:ext uri="{BB962C8B-B14F-4D97-AF65-F5344CB8AC3E}">
        <p14:creationId xmlns:p14="http://schemas.microsoft.com/office/powerpoint/2010/main" val="2021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DF589D-4A24-4E6E-AC94-4365F1B529FE}"/>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F5F8E9BC-345A-49DB-8E5B-1597881786BA}"/>
              </a:ext>
            </a:extLst>
          </p:cNvPr>
          <p:cNvGraphicFramePr>
            <a:graphicFrameLocks noGrp="1"/>
          </p:cNvGraphicFramePr>
          <p:nvPr>
            <p:ph idx="1"/>
            <p:extLst>
              <p:ext uri="{D42A27DB-BD31-4B8C-83A1-F6EECF244321}">
                <p14:modId xmlns:p14="http://schemas.microsoft.com/office/powerpoint/2010/main" val="1063360992"/>
              </p:ext>
            </p:extLst>
          </p:nvPr>
        </p:nvGraphicFramePr>
        <p:xfrm>
          <a:off x="1141413" y="1990846"/>
          <a:ext cx="9906000" cy="4248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82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44BE8-878B-475D-9784-820B0D50ED08}"/>
              </a:ext>
            </a:extLst>
          </p:cNvPr>
          <p:cNvSpPr>
            <a:spLocks noGrp="1"/>
          </p:cNvSpPr>
          <p:nvPr>
            <p:ph type="title"/>
          </p:nvPr>
        </p:nvSpPr>
        <p:spPr/>
        <p:txBody>
          <a:bodyPr/>
          <a:lstStyle/>
          <a:p>
            <a:r>
              <a:rPr lang="pl-PL" dirty="0"/>
              <a:t>Średnie całkowite zapotrzebowanie na energię </a:t>
            </a:r>
            <a:r>
              <a:rPr lang="pl-PL" dirty="0" err="1"/>
              <a:t>elektr</a:t>
            </a:r>
            <a:r>
              <a:rPr lang="pl-PL" dirty="0"/>
              <a:t>.</a:t>
            </a:r>
          </a:p>
        </p:txBody>
      </p:sp>
      <p:graphicFrame>
        <p:nvGraphicFramePr>
          <p:cNvPr id="6" name="Symbol zastępczy zawartości 5">
            <a:extLst>
              <a:ext uri="{FF2B5EF4-FFF2-40B4-BE49-F238E27FC236}">
                <a16:creationId xmlns:a16="http://schemas.microsoft.com/office/drawing/2014/main" id="{C930EE1A-27A7-468F-84BB-5F5D931FE52B}"/>
              </a:ext>
            </a:extLst>
          </p:cNvPr>
          <p:cNvGraphicFramePr>
            <a:graphicFrameLocks noGrp="1"/>
          </p:cNvGraphicFramePr>
          <p:nvPr>
            <p:ph idx="1"/>
            <p:extLst>
              <p:ext uri="{D42A27DB-BD31-4B8C-83A1-F6EECF244321}">
                <p14:modId xmlns:p14="http://schemas.microsoft.com/office/powerpoint/2010/main" val="671365205"/>
              </p:ext>
            </p:extLst>
          </p:nvPr>
        </p:nvGraphicFramePr>
        <p:xfrm>
          <a:off x="833300" y="2097088"/>
          <a:ext cx="10785544" cy="4379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40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a:t>
            </a:r>
            <a:r>
              <a:rPr lang="pl-PL" sz="2800" dirty="0" err="1"/>
              <a:t>total</a:t>
            </a:r>
            <a:r>
              <a:rPr lang="en-US" sz="2800" dirty="0"/>
              <a:t>)</a:t>
            </a:r>
            <a:endParaRPr lang="pl-PL" sz="2800" dirty="0"/>
          </a:p>
          <a:p>
            <a:pPr lvl="1"/>
            <a:r>
              <a:rPr lang="pl-PL" sz="3200" dirty="0" err="1"/>
              <a:t>Bahrain</a:t>
            </a:r>
            <a:r>
              <a:rPr lang="pl-PL" sz="3200" dirty="0"/>
              <a:t>	1984	  181%</a:t>
            </a:r>
          </a:p>
          <a:p>
            <a:r>
              <a:rPr lang="pl-PL" sz="2800" dirty="0"/>
              <a:t>Kraj z największym spadkiem rocznym </a:t>
            </a:r>
            <a:r>
              <a:rPr lang="en-US" sz="2800" dirty="0"/>
              <a:t>(</a:t>
            </a:r>
            <a:r>
              <a:rPr lang="pl-PL" sz="2800" dirty="0" err="1"/>
              <a:t>total</a:t>
            </a:r>
            <a:r>
              <a:rPr lang="en-US" sz="2800" dirty="0"/>
              <a:t>)</a:t>
            </a:r>
            <a:endParaRPr lang="pl-PL" sz="2800" dirty="0"/>
          </a:p>
          <a:p>
            <a:pPr lvl="1"/>
            <a:r>
              <a:rPr lang="pl-PL" sz="3200" dirty="0"/>
              <a:t>Angola	1976	  -55% (działania wojenne)</a:t>
            </a:r>
          </a:p>
          <a:p>
            <a:endParaRPr lang="pl-PL" dirty="0"/>
          </a:p>
        </p:txBody>
      </p:sp>
    </p:spTree>
    <p:extLst>
      <p:ext uri="{BB962C8B-B14F-4D97-AF65-F5344CB8AC3E}">
        <p14:creationId xmlns:p14="http://schemas.microsoft.com/office/powerpoint/2010/main" val="242908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884721085"/>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921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1449803595"/>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1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93325080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104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82260378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917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494461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776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3361507"/>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132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68155159"/>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240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69A0F2-7DEA-4697-BE35-25226320A5FA}"/>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1E6076C1-87C9-418E-82F5-C7CEC4CDA63B}"/>
              </a:ext>
            </a:extLst>
          </p:cNvPr>
          <p:cNvSpPr>
            <a:spLocks noGrp="1"/>
          </p:cNvSpPr>
          <p:nvPr>
            <p:ph idx="1"/>
          </p:nvPr>
        </p:nvSpPr>
        <p:spPr/>
        <p:txBody>
          <a:bodyPr/>
          <a:lstStyle/>
          <a:p>
            <a:r>
              <a:rPr lang="pl-PL" dirty="0" err="1"/>
              <a:t>Ores</a:t>
            </a:r>
            <a:r>
              <a:rPr lang="pl-PL" dirty="0"/>
              <a:t> and </a:t>
            </a:r>
            <a:r>
              <a:rPr lang="pl-PL" dirty="0" err="1"/>
              <a:t>metals</a:t>
            </a:r>
            <a:endParaRPr lang="pl-PL" dirty="0"/>
          </a:p>
          <a:p>
            <a:r>
              <a:rPr lang="pl-PL" dirty="0" err="1"/>
              <a:t>Lifespan</a:t>
            </a:r>
            <a:r>
              <a:rPr lang="pl-PL" dirty="0"/>
              <a:t>/</a:t>
            </a:r>
            <a:r>
              <a:rPr lang="pl-PL" dirty="0" err="1"/>
              <a:t>death</a:t>
            </a:r>
            <a:r>
              <a:rPr lang="pl-PL" dirty="0"/>
              <a:t> </a:t>
            </a:r>
            <a:r>
              <a:rPr lang="pl-PL" dirty="0" err="1"/>
              <a:t>rate</a:t>
            </a:r>
            <a:r>
              <a:rPr lang="pl-PL" dirty="0"/>
              <a:t>/</a:t>
            </a:r>
            <a:r>
              <a:rPr lang="pl-PL" dirty="0" err="1"/>
              <a:t>population</a:t>
            </a:r>
            <a:endParaRPr lang="pl-PL" dirty="0"/>
          </a:p>
          <a:p>
            <a:r>
              <a:rPr lang="pl-PL" dirty="0" err="1"/>
              <a:t>Electric</a:t>
            </a:r>
            <a:r>
              <a:rPr lang="pl-PL" dirty="0"/>
              <a:t> </a:t>
            </a:r>
            <a:r>
              <a:rPr lang="pl-PL" dirty="0" err="1"/>
              <a:t>consumption</a:t>
            </a:r>
            <a:r>
              <a:rPr lang="pl-PL" dirty="0"/>
              <a:t> / </a:t>
            </a:r>
            <a:r>
              <a:rPr lang="pl-PL" dirty="0" err="1"/>
              <a:t>production</a:t>
            </a:r>
            <a:endParaRPr lang="pl-PL" dirty="0"/>
          </a:p>
          <a:p>
            <a:r>
              <a:rPr lang="pl-PL" dirty="0" err="1"/>
              <a:t>Education</a:t>
            </a:r>
            <a:endParaRPr lang="pl-PL" dirty="0"/>
          </a:p>
        </p:txBody>
      </p:sp>
    </p:spTree>
    <p:extLst>
      <p:ext uri="{BB962C8B-B14F-4D97-AF65-F5344CB8AC3E}">
        <p14:creationId xmlns:p14="http://schemas.microsoft.com/office/powerpoint/2010/main" val="404794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1690996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804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773446441"/>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816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największym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72454029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44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najmniejszym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43973935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550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736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3893667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926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806696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92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599723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988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5984741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82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81233891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982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E9B28-B4D2-4BA2-A7F3-15C9C22EF84D}"/>
              </a:ext>
            </a:extLst>
          </p:cNvPr>
          <p:cNvSpPr>
            <a:spLocks noGrp="1"/>
          </p:cNvSpPr>
          <p:nvPr>
            <p:ph type="title"/>
          </p:nvPr>
        </p:nvSpPr>
        <p:spPr>
          <a:xfrm>
            <a:off x="1143001" y="2689715"/>
            <a:ext cx="9905998" cy="1478570"/>
          </a:xfrm>
        </p:spPr>
        <p:txBody>
          <a:bodyPr/>
          <a:lstStyle/>
          <a:p>
            <a:pPr algn="ctr"/>
            <a:r>
              <a:rPr lang="pl-PL" dirty="0" err="1"/>
              <a:t>ENERgia</a:t>
            </a:r>
            <a:endParaRPr lang="pl-PL" dirty="0"/>
          </a:p>
        </p:txBody>
      </p:sp>
    </p:spTree>
    <p:extLst>
      <p:ext uri="{BB962C8B-B14F-4D97-AF65-F5344CB8AC3E}">
        <p14:creationId xmlns:p14="http://schemas.microsoft.com/office/powerpoint/2010/main" val="218721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316407410"/>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908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największym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90309967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1502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najmniejszym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8372140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675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8458D0-9930-4CA7-AE09-FE212C792C56}"/>
              </a:ext>
            </a:extLst>
          </p:cNvPr>
          <p:cNvSpPr>
            <a:spLocks noGrp="1"/>
          </p:cNvSpPr>
          <p:nvPr>
            <p:ph type="title"/>
          </p:nvPr>
        </p:nvSpPr>
        <p:spPr>
          <a:xfrm>
            <a:off x="903288" y="2494943"/>
            <a:ext cx="9905998" cy="1478570"/>
          </a:xfrm>
        </p:spPr>
        <p:txBody>
          <a:bodyPr/>
          <a:lstStyle/>
          <a:p>
            <a:pPr algn="ctr"/>
            <a:r>
              <a:rPr lang="pl-PL" dirty="0"/>
              <a:t>Edukacja</a:t>
            </a:r>
          </a:p>
        </p:txBody>
      </p:sp>
    </p:spTree>
    <p:extLst>
      <p:ext uri="{BB962C8B-B14F-4D97-AF65-F5344CB8AC3E}">
        <p14:creationId xmlns:p14="http://schemas.microsoft.com/office/powerpoint/2010/main" val="12710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brutto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fontScale="77500" lnSpcReduction="20000"/>
          </a:bodyPr>
          <a:lstStyle/>
          <a:p>
            <a:r>
              <a:rPr lang="pl-PL" dirty="0"/>
              <a:t>Wskaźnik naboru brutto do pierwszej klasy szkoły podstawowej to liczba nowych osób rozpoczynających naukę w pierwszej klasie szkoły podstawowej bez względu na wiek, wyrażona jako odsetek populacji w oficjalnym wieku rozpoczęcia nauki w szkołach podstawowych.</a:t>
            </a:r>
          </a:p>
          <a:p>
            <a:r>
              <a:rPr lang="pl-PL" dirty="0"/>
              <a:t>Wskazuje poziom dostępu do edukacji podstawowej oraz zdolność systemu edukacji do zapewnienia dostępu do edukacji podstawowej. </a:t>
            </a:r>
          </a:p>
          <a:p>
            <a:r>
              <a:rPr lang="pl-PL" dirty="0"/>
              <a:t>Niski wskaźnik naboru brutto w pierwszej klasie szkoły podstawowej odzwierciedla fakt, że wiele dzieci nie rozpoczyna nauki w szkole podstawowej, mimo że w większości krajów uczęszczanie do szkoły, przynajmniej na poziomie szkoły podstawowej, jest obowiązkowe. </a:t>
            </a:r>
          </a:p>
          <a:p>
            <a:r>
              <a:rPr lang="pl-PL" dirty="0"/>
              <a:t>Ponieważ wskaźnik naboru brutto obejmuje wszystkich nowych uczestników, niezależnie od wieku, w niektórych sytuacjach może przekroczyć 100 procent, na przykład natychmiast po zniesieniu opłat lub gdy liczba ponownie zapisanych dzieci jest duża.</a:t>
            </a:r>
          </a:p>
        </p:txBody>
      </p:sp>
    </p:spTree>
    <p:extLst>
      <p:ext uri="{BB962C8B-B14F-4D97-AF65-F5344CB8AC3E}">
        <p14:creationId xmlns:p14="http://schemas.microsoft.com/office/powerpoint/2010/main" val="3190445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7C5C56-CD86-4187-8ACF-DF4FA82A2FE8}"/>
              </a:ext>
            </a:extLst>
          </p:cNvPr>
          <p:cNvSpPr>
            <a:spLocks noGrp="1"/>
          </p:cNvSpPr>
          <p:nvPr>
            <p:ph type="title"/>
          </p:nvPr>
        </p:nvSpPr>
        <p:spPr/>
        <p:txBody>
          <a:bodyPr/>
          <a:lstStyle/>
          <a:p>
            <a:r>
              <a:rPr lang="pl-PL"/>
              <a:t>Gender gap </a:t>
            </a:r>
            <a:endParaRPr lang="pl-PL" dirty="0"/>
          </a:p>
        </p:txBody>
      </p:sp>
      <p:sp>
        <p:nvSpPr>
          <p:cNvPr id="3" name="Symbol zastępczy zawartości 2">
            <a:extLst>
              <a:ext uri="{FF2B5EF4-FFF2-40B4-BE49-F238E27FC236}">
                <a16:creationId xmlns:a16="http://schemas.microsoft.com/office/drawing/2014/main" id="{D13F101C-46EF-4BB6-B258-E95A22687D1E}"/>
              </a:ext>
            </a:extLst>
          </p:cNvPr>
          <p:cNvSpPr>
            <a:spLocks noGrp="1"/>
          </p:cNvSpPr>
          <p:nvPr>
            <p:ph idx="1"/>
          </p:nvPr>
        </p:nvSpPr>
        <p:spPr/>
        <p:txBody>
          <a:bodyPr/>
          <a:lstStyle/>
          <a:p>
            <a:r>
              <a:rPr lang="pl-PL" dirty="0"/>
              <a:t>Największa różnica w ilości przyjęć do pierwszej klasy ze względu na płeć wystąpiła w latach 70tych ubiegłego wieku.</a:t>
            </a:r>
          </a:p>
          <a:p>
            <a:endParaRPr lang="pl-PL" dirty="0"/>
          </a:p>
          <a:p>
            <a:endParaRPr lang="pl-PL" dirty="0"/>
          </a:p>
          <a:p>
            <a:endParaRPr lang="pl-PL" dirty="0"/>
          </a:p>
        </p:txBody>
      </p:sp>
      <p:graphicFrame>
        <p:nvGraphicFramePr>
          <p:cNvPr id="7" name="Tabela 6">
            <a:extLst>
              <a:ext uri="{FF2B5EF4-FFF2-40B4-BE49-F238E27FC236}">
                <a16:creationId xmlns:a16="http://schemas.microsoft.com/office/drawing/2014/main" id="{9CC34A32-6A93-4771-910D-95B86B912FB8}"/>
              </a:ext>
            </a:extLst>
          </p:cNvPr>
          <p:cNvGraphicFramePr>
            <a:graphicFrameLocks noGrp="1"/>
          </p:cNvGraphicFramePr>
          <p:nvPr>
            <p:extLst>
              <p:ext uri="{D42A27DB-BD31-4B8C-83A1-F6EECF244321}">
                <p14:modId xmlns:p14="http://schemas.microsoft.com/office/powerpoint/2010/main" val="1324076930"/>
              </p:ext>
            </p:extLst>
          </p:nvPr>
        </p:nvGraphicFramePr>
        <p:xfrm>
          <a:off x="1451295" y="3590487"/>
          <a:ext cx="8674217" cy="1057014"/>
        </p:xfrm>
        <a:graphic>
          <a:graphicData uri="http://schemas.openxmlformats.org/drawingml/2006/table">
            <a:tbl>
              <a:tblPr>
                <a:tableStyleId>{21E4AEA4-8DFA-4A89-87EB-49C32662AFE0}</a:tableStyleId>
              </a:tblPr>
              <a:tblGrid>
                <a:gridCol w="3403809">
                  <a:extLst>
                    <a:ext uri="{9D8B030D-6E8A-4147-A177-3AD203B41FA5}">
                      <a16:colId xmlns:a16="http://schemas.microsoft.com/office/drawing/2014/main" val="4284084602"/>
                    </a:ext>
                  </a:extLst>
                </a:gridCol>
                <a:gridCol w="965427">
                  <a:extLst>
                    <a:ext uri="{9D8B030D-6E8A-4147-A177-3AD203B41FA5}">
                      <a16:colId xmlns:a16="http://schemas.microsoft.com/office/drawing/2014/main" val="2596344042"/>
                    </a:ext>
                  </a:extLst>
                </a:gridCol>
                <a:gridCol w="803167">
                  <a:extLst>
                    <a:ext uri="{9D8B030D-6E8A-4147-A177-3AD203B41FA5}">
                      <a16:colId xmlns:a16="http://schemas.microsoft.com/office/drawing/2014/main" val="2460322980"/>
                    </a:ext>
                  </a:extLst>
                </a:gridCol>
                <a:gridCol w="1028056">
                  <a:extLst>
                    <a:ext uri="{9D8B030D-6E8A-4147-A177-3AD203B41FA5}">
                      <a16:colId xmlns:a16="http://schemas.microsoft.com/office/drawing/2014/main" val="236725613"/>
                    </a:ext>
                  </a:extLst>
                </a:gridCol>
                <a:gridCol w="2473758">
                  <a:extLst>
                    <a:ext uri="{9D8B030D-6E8A-4147-A177-3AD203B41FA5}">
                      <a16:colId xmlns:a16="http://schemas.microsoft.com/office/drawing/2014/main" val="1347379580"/>
                    </a:ext>
                  </a:extLst>
                </a:gridCol>
              </a:tblGrid>
              <a:tr h="352338">
                <a:tc>
                  <a:txBody>
                    <a:bodyPr/>
                    <a:lstStyle/>
                    <a:p>
                      <a:pPr algn="ctr" fontAlgn="b"/>
                      <a:r>
                        <a:rPr lang="pl-PL" sz="1600" b="1" u="none" strike="noStrike" dirty="0">
                          <a:solidFill>
                            <a:schemeClr val="tx1"/>
                          </a:solidFill>
                          <a:effectLst/>
                        </a:rPr>
                        <a:t>Region</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Kraj</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a:solidFill>
                            <a:schemeClr val="tx1"/>
                          </a:solidFill>
                          <a:effectLst/>
                        </a:rPr>
                        <a:t>Wiek</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Dekada</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err="1">
                          <a:solidFill>
                            <a:schemeClr val="tx1"/>
                          </a:solidFill>
                          <a:effectLst/>
                        </a:rPr>
                        <a:t>Gender</a:t>
                      </a:r>
                      <a:r>
                        <a:rPr lang="pl-PL" sz="1600" b="1" u="none" strike="noStrike" dirty="0">
                          <a:solidFill>
                            <a:schemeClr val="tx1"/>
                          </a:solidFill>
                          <a:effectLst/>
                        </a:rPr>
                        <a:t> gap</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01351355"/>
                  </a:ext>
                </a:extLst>
              </a:tr>
              <a:tr h="352338">
                <a:tc>
                  <a:txBody>
                    <a:bodyPr/>
                    <a:lstStyle/>
                    <a:p>
                      <a:pPr algn="ctr" fontAlgn="b"/>
                      <a:r>
                        <a:rPr lang="pl-PL" sz="1600" u="none" strike="noStrike">
                          <a:solidFill>
                            <a:schemeClr val="tx1"/>
                          </a:solidFill>
                          <a:effectLst/>
                        </a:rPr>
                        <a:t>South Asia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Bhutan</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7</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64,43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290854817"/>
                  </a:ext>
                </a:extLst>
              </a:tr>
              <a:tr h="352338">
                <a:tc>
                  <a:txBody>
                    <a:bodyPr/>
                    <a:lstStyle/>
                    <a:p>
                      <a:pPr algn="ctr" fontAlgn="b"/>
                      <a:r>
                        <a:rPr lang="pl-PL" sz="1600" u="none" strike="noStrike">
                          <a:solidFill>
                            <a:schemeClr val="tx1"/>
                          </a:solidFill>
                          <a:effectLst/>
                        </a:rPr>
                        <a:t>Sub-Saharan Africa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Lesotho</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7</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-20,32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40067311"/>
                  </a:ext>
                </a:extLst>
              </a:tr>
            </a:tbl>
          </a:graphicData>
        </a:graphic>
      </p:graphicFrame>
    </p:spTree>
    <p:extLst>
      <p:ext uri="{BB962C8B-B14F-4D97-AF65-F5344CB8AC3E}">
        <p14:creationId xmlns:p14="http://schemas.microsoft.com/office/powerpoint/2010/main" val="2049237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BBF8CE-945F-4FD3-94C0-41086287ECB1}"/>
              </a:ext>
            </a:extLst>
          </p:cNvPr>
          <p:cNvSpPr>
            <a:spLocks noGrp="1"/>
          </p:cNvSpPr>
          <p:nvPr>
            <p:ph type="title"/>
          </p:nvPr>
        </p:nvSpPr>
        <p:spPr>
          <a:xfrm>
            <a:off x="889000" y="469292"/>
            <a:ext cx="10158411" cy="1478570"/>
          </a:xfrm>
        </p:spPr>
        <p:txBody>
          <a:bodyPr>
            <a:normAutofit/>
          </a:bodyPr>
          <a:lstStyle/>
          <a:p>
            <a:r>
              <a:rPr lang="pl-PL" dirty="0" err="1"/>
              <a:t>Gender</a:t>
            </a:r>
            <a:r>
              <a:rPr lang="pl-PL" dirty="0"/>
              <a:t> gap – miejsce w rankingu – XX vs. XXI</a:t>
            </a:r>
            <a:br>
              <a:rPr lang="pl-PL" dirty="0"/>
            </a:br>
            <a:r>
              <a:rPr lang="pl-PL" dirty="0"/>
              <a:t>East Asia &amp; Pacific</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419792623"/>
              </p:ext>
            </p:extLst>
          </p:nvPr>
        </p:nvGraphicFramePr>
        <p:xfrm>
          <a:off x="1505479" y="1947862"/>
          <a:ext cx="9177866" cy="3792538"/>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3BDA112-979C-47B8-9AEE-28D241A1DDAB}"/>
              </a:ext>
            </a:extLst>
          </p:cNvPr>
          <p:cNvSpPr txBox="1"/>
          <p:nvPr/>
        </p:nvSpPr>
        <p:spPr>
          <a:xfrm>
            <a:off x="1505479" y="6028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147619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4AC2F3-3B29-4E87-A73E-190984B7A62F}"/>
              </a:ext>
            </a:extLst>
          </p:cNvPr>
          <p:cNvSpPr>
            <a:spLocks noGrp="1"/>
          </p:cNvSpPr>
          <p:nvPr>
            <p:ph type="title"/>
          </p:nvPr>
        </p:nvSpPr>
        <p:spPr>
          <a:xfrm>
            <a:off x="1141413" y="389918"/>
            <a:ext cx="9905998" cy="1478570"/>
          </a:xfrm>
        </p:spPr>
        <p:txBody>
          <a:bodyPr>
            <a:normAutofit fontScale="90000"/>
          </a:bodyPr>
          <a:lstStyle/>
          <a:p>
            <a:r>
              <a:rPr lang="pl-PL" dirty="0" err="1"/>
              <a:t>Gender</a:t>
            </a:r>
            <a:r>
              <a:rPr lang="pl-PL" dirty="0"/>
              <a:t> gap – miejsce w rankingu – XX vs. XXI</a:t>
            </a:r>
            <a:br>
              <a:rPr lang="pl-PL" dirty="0"/>
            </a:br>
            <a:r>
              <a:rPr lang="pl-PL" dirty="0"/>
              <a:t>Europe &amp; Central Asia</a:t>
            </a:r>
          </a:p>
        </p:txBody>
      </p:sp>
      <p:graphicFrame>
        <p:nvGraphicFramePr>
          <p:cNvPr id="6" name="Wykres 5">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062376985"/>
              </p:ext>
            </p:extLst>
          </p:nvPr>
        </p:nvGraphicFramePr>
        <p:xfrm>
          <a:off x="1141413" y="1795462"/>
          <a:ext cx="9526587" cy="3834871"/>
        </p:xfrm>
        <a:graphic>
          <a:graphicData uri="http://schemas.openxmlformats.org/drawingml/2006/chart">
            <c:chart xmlns:c="http://schemas.openxmlformats.org/drawingml/2006/chart" xmlns:r="http://schemas.openxmlformats.org/officeDocument/2006/relationships" r:id="rId2"/>
          </a:graphicData>
        </a:graphic>
      </p:graphicFrame>
      <p:sp>
        <p:nvSpPr>
          <p:cNvPr id="7" name="pole tekstowe 6">
            <a:extLst>
              <a:ext uri="{FF2B5EF4-FFF2-40B4-BE49-F238E27FC236}">
                <a16:creationId xmlns:a16="http://schemas.microsoft.com/office/drawing/2014/main" id="{E5BA258D-E95A-4977-89F1-D53C106D9450}"/>
              </a:ext>
            </a:extLst>
          </p:cNvPr>
          <p:cNvSpPr txBox="1"/>
          <p:nvPr/>
        </p:nvSpPr>
        <p:spPr>
          <a:xfrm>
            <a:off x="1065213" y="5850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3003886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F416EB-7002-4E7F-A203-8062C22CEBB5}"/>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Latin</a:t>
            </a:r>
            <a:r>
              <a:rPr lang="pl-PL" dirty="0"/>
              <a:t> </a:t>
            </a:r>
            <a:r>
              <a:rPr lang="pl-PL" dirty="0" err="1"/>
              <a:t>America</a:t>
            </a:r>
            <a:r>
              <a:rPr lang="pl-PL" dirty="0"/>
              <a:t> &amp; Caribbean</a:t>
            </a:r>
            <a:br>
              <a:rPr lang="pl-PL" dirty="0"/>
            </a:br>
            <a:endParaRPr lang="pl-PL" dirty="0"/>
          </a:p>
        </p:txBody>
      </p:sp>
      <p:graphicFrame>
        <p:nvGraphicFramePr>
          <p:cNvPr id="67" name="Wykres 66">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811034606"/>
              </p:ext>
            </p:extLst>
          </p:nvPr>
        </p:nvGraphicFramePr>
        <p:xfrm>
          <a:off x="1141413" y="1795462"/>
          <a:ext cx="9678987" cy="4190471"/>
        </p:xfrm>
        <a:graphic>
          <a:graphicData uri="http://schemas.openxmlformats.org/drawingml/2006/chart">
            <c:chart xmlns:c="http://schemas.openxmlformats.org/drawingml/2006/chart" xmlns:r="http://schemas.openxmlformats.org/officeDocument/2006/relationships" r:id="rId2"/>
          </a:graphicData>
        </a:graphic>
      </p:graphicFrame>
      <p:sp>
        <p:nvSpPr>
          <p:cNvPr id="68" name="pole tekstowe 67">
            <a:extLst>
              <a:ext uri="{FF2B5EF4-FFF2-40B4-BE49-F238E27FC236}">
                <a16:creationId xmlns:a16="http://schemas.microsoft.com/office/drawing/2014/main" id="{BDE46FAB-96EC-45A5-9EC1-782F6B838929}"/>
              </a:ext>
            </a:extLst>
          </p:cNvPr>
          <p:cNvSpPr txBox="1"/>
          <p:nvPr/>
        </p:nvSpPr>
        <p:spPr>
          <a:xfrm>
            <a:off x="1031346" y="6155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37929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39F2BC-EFAD-4110-93E2-416CFA88C188}"/>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a:t>Middle East &amp; </a:t>
            </a:r>
            <a:r>
              <a:rPr lang="pl-PL" dirty="0" err="1"/>
              <a:t>North</a:t>
            </a:r>
            <a:r>
              <a:rPr lang="pl-PL" dirty="0"/>
              <a:t> </a:t>
            </a:r>
            <a:r>
              <a:rPr lang="pl-PL" dirty="0" err="1"/>
              <a:t>Africa</a:t>
            </a: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784032081"/>
              </p:ext>
            </p:extLst>
          </p:nvPr>
        </p:nvGraphicFramePr>
        <p:xfrm>
          <a:off x="1141413" y="2097088"/>
          <a:ext cx="9186334" cy="3778779"/>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5C9909EF-0C00-4349-9A65-46D3F6E6DFB8}"/>
              </a:ext>
            </a:extLst>
          </p:cNvPr>
          <p:cNvSpPr txBox="1"/>
          <p:nvPr/>
        </p:nvSpPr>
        <p:spPr>
          <a:xfrm>
            <a:off x="1065213" y="5977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40301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B7714F-F4A4-4B18-BA95-0FC912B8FE61}"/>
              </a:ext>
            </a:extLst>
          </p:cNvPr>
          <p:cNvSpPr>
            <a:spLocks noGrp="1"/>
          </p:cNvSpPr>
          <p:nvPr>
            <p:ph type="title"/>
          </p:nvPr>
        </p:nvSpPr>
        <p:spPr/>
        <p:txBody>
          <a:bodyPr/>
          <a:lstStyle/>
          <a:p>
            <a:r>
              <a:rPr lang="pl-PL" dirty="0"/>
              <a:t>Zużycie / produkcja energii elektrycznej</a:t>
            </a:r>
          </a:p>
        </p:txBody>
      </p:sp>
      <p:sp>
        <p:nvSpPr>
          <p:cNvPr id="3" name="Symbol zastępczy zawartości 2">
            <a:extLst>
              <a:ext uri="{FF2B5EF4-FFF2-40B4-BE49-F238E27FC236}">
                <a16:creationId xmlns:a16="http://schemas.microsoft.com/office/drawing/2014/main" id="{5D957A28-09F9-4272-BEE9-665EB8554DB8}"/>
              </a:ext>
            </a:extLst>
          </p:cNvPr>
          <p:cNvSpPr>
            <a:spLocks noGrp="1"/>
          </p:cNvSpPr>
          <p:nvPr>
            <p:ph idx="1"/>
          </p:nvPr>
        </p:nvSpPr>
        <p:spPr/>
        <p:txBody>
          <a:bodyPr>
            <a:normAutofit fontScale="77500" lnSpcReduction="20000"/>
          </a:bodyPr>
          <a:lstStyle/>
          <a:p>
            <a:r>
              <a:rPr lang="pl-PL" dirty="0"/>
              <a:t>Przygotowanie danych – znaczniki</a:t>
            </a:r>
          </a:p>
          <a:p>
            <a:pPr lvl="1"/>
            <a:r>
              <a:rPr lang="pl-PL" dirty="0" err="1"/>
              <a:t>Electric</a:t>
            </a:r>
            <a:r>
              <a:rPr lang="pl-PL" dirty="0"/>
              <a:t> </a:t>
            </a:r>
            <a:r>
              <a:rPr lang="pl-PL" dirty="0" err="1"/>
              <a:t>power</a:t>
            </a:r>
            <a:r>
              <a:rPr lang="pl-PL" dirty="0"/>
              <a:t> </a:t>
            </a:r>
            <a:r>
              <a:rPr lang="pl-PL" dirty="0" err="1"/>
              <a:t>consumption</a:t>
            </a:r>
            <a:r>
              <a:rPr lang="pl-PL" dirty="0"/>
              <a:t> (kWh per capita)	EG.USE.ELEC.KH.PC</a:t>
            </a:r>
          </a:p>
          <a:p>
            <a:pPr marL="457200" lvl="1" indent="0">
              <a:buNone/>
            </a:pPr>
            <a:endParaRPr lang="pl-PL" dirty="0"/>
          </a:p>
          <a:p>
            <a:pPr lvl="1"/>
            <a:r>
              <a:rPr lang="pl-PL" dirty="0" err="1"/>
              <a:t>Electricity</a:t>
            </a:r>
            <a:r>
              <a:rPr lang="pl-PL" dirty="0"/>
              <a:t> </a:t>
            </a:r>
            <a:r>
              <a:rPr lang="pl-PL" dirty="0" err="1"/>
              <a:t>production</a:t>
            </a:r>
            <a:r>
              <a:rPr lang="pl-PL" dirty="0"/>
              <a:t> from </a:t>
            </a:r>
            <a:r>
              <a:rPr lang="pl-PL" dirty="0" err="1"/>
              <a:t>coal</a:t>
            </a:r>
            <a:r>
              <a:rPr lang="pl-PL" dirty="0"/>
              <a:t> </a:t>
            </a:r>
            <a:r>
              <a:rPr lang="pl-PL" dirty="0" err="1"/>
              <a:t>sources</a:t>
            </a:r>
            <a:r>
              <a:rPr lang="pl-PL" dirty="0"/>
              <a:t> (% of </a:t>
            </a:r>
            <a:r>
              <a:rPr lang="pl-PL" dirty="0" err="1"/>
              <a:t>total</a:t>
            </a:r>
            <a:r>
              <a:rPr lang="pl-PL" dirty="0"/>
              <a:t>)	EG.ELC.COAL.ZS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gas</a:t>
            </a:r>
            <a:r>
              <a:rPr lang="pl-PL" dirty="0"/>
              <a:t> and </a:t>
            </a:r>
            <a:r>
              <a:rPr lang="pl-PL" dirty="0" err="1"/>
              <a:t>coal</a:t>
            </a:r>
            <a:r>
              <a:rPr lang="pl-PL" dirty="0"/>
              <a:t> </a:t>
            </a:r>
            <a:r>
              <a:rPr lang="pl-PL" dirty="0" err="1"/>
              <a:t>sources</a:t>
            </a:r>
            <a:r>
              <a:rPr lang="pl-PL" dirty="0"/>
              <a:t> (% of </a:t>
            </a:r>
            <a:r>
              <a:rPr lang="pl-PL" dirty="0" err="1"/>
              <a:t>total</a:t>
            </a:r>
            <a:r>
              <a:rPr lang="pl-PL" dirty="0"/>
              <a:t>)	EG.ELC.FOSL.ZS</a:t>
            </a:r>
          </a:p>
          <a:p>
            <a:pPr lvl="1"/>
            <a:r>
              <a:rPr lang="pl-PL" dirty="0" err="1"/>
              <a:t>Electricity</a:t>
            </a:r>
            <a:r>
              <a:rPr lang="pl-PL" dirty="0"/>
              <a:t> </a:t>
            </a:r>
            <a:r>
              <a:rPr lang="pl-PL" dirty="0" err="1"/>
              <a:t>production</a:t>
            </a:r>
            <a:r>
              <a:rPr lang="pl-PL" dirty="0"/>
              <a:t> from </a:t>
            </a:r>
            <a:r>
              <a:rPr lang="pl-PL" dirty="0" err="1"/>
              <a:t>hydroelectric</a:t>
            </a:r>
            <a:r>
              <a:rPr lang="pl-PL" dirty="0"/>
              <a:t> </a:t>
            </a:r>
            <a:r>
              <a:rPr lang="pl-PL" dirty="0" err="1"/>
              <a:t>sources</a:t>
            </a:r>
            <a:r>
              <a:rPr lang="pl-PL" dirty="0"/>
              <a:t> (% of </a:t>
            </a:r>
            <a:r>
              <a:rPr lang="pl-PL" dirty="0" err="1"/>
              <a:t>total</a:t>
            </a:r>
            <a:r>
              <a:rPr lang="pl-PL" dirty="0"/>
              <a:t>) 	EG.ELC.HYRO.ZS</a:t>
            </a:r>
          </a:p>
          <a:p>
            <a:pPr lvl="1"/>
            <a:r>
              <a:rPr lang="pl-PL" dirty="0" err="1"/>
              <a:t>Electricity</a:t>
            </a:r>
            <a:r>
              <a:rPr lang="pl-PL" dirty="0"/>
              <a:t> </a:t>
            </a:r>
            <a:r>
              <a:rPr lang="pl-PL" dirty="0" err="1"/>
              <a:t>production</a:t>
            </a:r>
            <a:r>
              <a:rPr lang="pl-PL" dirty="0"/>
              <a:t> from </a:t>
            </a:r>
            <a:r>
              <a:rPr lang="pl-PL" dirty="0" err="1"/>
              <a:t>natural</a:t>
            </a:r>
            <a:r>
              <a:rPr lang="pl-PL" dirty="0"/>
              <a:t> </a:t>
            </a:r>
            <a:r>
              <a:rPr lang="pl-PL" dirty="0" err="1"/>
              <a:t>gas</a:t>
            </a:r>
            <a:r>
              <a:rPr lang="pl-PL" dirty="0"/>
              <a:t> </a:t>
            </a:r>
            <a:r>
              <a:rPr lang="pl-PL" dirty="0" err="1"/>
              <a:t>sources</a:t>
            </a:r>
            <a:r>
              <a:rPr lang="pl-PL" dirty="0"/>
              <a:t> (% of </a:t>
            </a:r>
            <a:r>
              <a:rPr lang="pl-PL" dirty="0" err="1"/>
              <a:t>total</a:t>
            </a:r>
            <a:r>
              <a:rPr lang="pl-PL" dirty="0"/>
              <a:t>)	EG.ELC.NGAS.ZS</a:t>
            </a:r>
          </a:p>
          <a:p>
            <a:pPr lvl="1"/>
            <a:r>
              <a:rPr lang="pl-PL" dirty="0" err="1"/>
              <a:t>Electricity</a:t>
            </a:r>
            <a:r>
              <a:rPr lang="pl-PL" dirty="0"/>
              <a:t> </a:t>
            </a:r>
            <a:r>
              <a:rPr lang="pl-PL" dirty="0" err="1"/>
              <a:t>production</a:t>
            </a:r>
            <a:r>
              <a:rPr lang="pl-PL" dirty="0"/>
              <a:t> from </a:t>
            </a:r>
            <a:r>
              <a:rPr lang="pl-PL" dirty="0" err="1"/>
              <a:t>nuclear</a:t>
            </a:r>
            <a:r>
              <a:rPr lang="pl-PL" dirty="0"/>
              <a:t> </a:t>
            </a:r>
            <a:r>
              <a:rPr lang="pl-PL" dirty="0" err="1"/>
              <a:t>sources</a:t>
            </a:r>
            <a:r>
              <a:rPr lang="pl-PL" dirty="0"/>
              <a:t> (% of </a:t>
            </a:r>
            <a:r>
              <a:rPr lang="pl-PL" dirty="0" err="1"/>
              <a:t>total</a:t>
            </a:r>
            <a:r>
              <a:rPr lang="pl-PL" dirty="0"/>
              <a:t>)	EG.ELC.NUCL.ZS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sources</a:t>
            </a:r>
            <a:r>
              <a:rPr lang="pl-PL" dirty="0"/>
              <a:t> (% of </a:t>
            </a:r>
            <a:r>
              <a:rPr lang="pl-PL" dirty="0" err="1"/>
              <a:t>total</a:t>
            </a:r>
            <a:r>
              <a:rPr lang="pl-PL" dirty="0"/>
              <a:t>)	EG.ELC.PETR.ZS</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(kWh)	EG.ELC.RNWX.KH</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 of </a:t>
            </a:r>
            <a:r>
              <a:rPr lang="pl-PL" dirty="0" err="1"/>
              <a:t>total</a:t>
            </a:r>
            <a:r>
              <a:rPr lang="pl-PL" dirty="0"/>
              <a:t>)	EG.ELC.RNWX.ZS</a:t>
            </a:r>
          </a:p>
          <a:p>
            <a:pPr lvl="1"/>
            <a:endParaRPr lang="pl-PL" dirty="0"/>
          </a:p>
        </p:txBody>
      </p:sp>
    </p:spTree>
    <p:extLst>
      <p:ext uri="{BB962C8B-B14F-4D97-AF65-F5344CB8AC3E}">
        <p14:creationId xmlns:p14="http://schemas.microsoft.com/office/powerpoint/2010/main" val="201862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a:t>Gender gap – miejsce w rankingu – XX vs. XXI</a:t>
            </a:r>
            <a:br>
              <a:rPr lang="pl-PL"/>
            </a:br>
            <a:r>
              <a:rPr lang="pl-PL"/>
              <a:t>North America</a:t>
            </a:r>
            <a:endParaRPr lang="pl-PL" dirty="0"/>
          </a:p>
        </p:txBody>
      </p:sp>
      <p:graphicFrame>
        <p:nvGraphicFramePr>
          <p:cNvPr id="126" name="Wykres 125">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4113056028"/>
              </p:ext>
            </p:extLst>
          </p:nvPr>
        </p:nvGraphicFramePr>
        <p:xfrm>
          <a:off x="2074333" y="2218795"/>
          <a:ext cx="7518400" cy="3267075"/>
        </p:xfrm>
        <a:graphic>
          <a:graphicData uri="http://schemas.openxmlformats.org/drawingml/2006/chart">
            <c:chart xmlns:c="http://schemas.openxmlformats.org/drawingml/2006/chart" xmlns:r="http://schemas.openxmlformats.org/officeDocument/2006/relationships" r:id="rId2"/>
          </a:graphicData>
        </a:graphic>
      </p:graphicFrame>
      <p:sp>
        <p:nvSpPr>
          <p:cNvPr id="128" name="pole tekstowe 127">
            <a:extLst>
              <a:ext uri="{FF2B5EF4-FFF2-40B4-BE49-F238E27FC236}">
                <a16:creationId xmlns:a16="http://schemas.microsoft.com/office/drawing/2014/main" id="{207A60E3-A2D7-4B94-B9E6-1E8EB4DBB235}"/>
              </a:ext>
            </a:extLst>
          </p:cNvPr>
          <p:cNvSpPr txBox="1"/>
          <p:nvPr/>
        </p:nvSpPr>
        <p:spPr>
          <a:xfrm>
            <a:off x="1988079" y="5485870"/>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413531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South</a:t>
            </a:r>
            <a:r>
              <a:rPr lang="pl-PL" dirty="0"/>
              <a:t> Asia</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4115855971"/>
              </p:ext>
            </p:extLst>
          </p:nvPr>
        </p:nvGraphicFramePr>
        <p:xfrm>
          <a:off x="1837267" y="2015595"/>
          <a:ext cx="8170333" cy="34792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597148E-EADD-47F6-AB26-99518E8C4D79}"/>
              </a:ext>
            </a:extLst>
          </p:cNvPr>
          <p:cNvSpPr txBox="1"/>
          <p:nvPr/>
        </p:nvSpPr>
        <p:spPr>
          <a:xfrm>
            <a:off x="1683279" y="5596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2053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Sub-Saharan</a:t>
            </a:r>
            <a:r>
              <a:rPr lang="pl-PL" dirty="0"/>
              <a:t> </a:t>
            </a:r>
            <a:r>
              <a:rPr lang="pl-PL" dirty="0" err="1"/>
              <a:t>Africa</a:t>
            </a:r>
            <a:br>
              <a:rPr lang="pl-PL" dirty="0"/>
            </a:b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3340131641"/>
              </p:ext>
            </p:extLst>
          </p:nvPr>
        </p:nvGraphicFramePr>
        <p:xfrm>
          <a:off x="999067" y="1795462"/>
          <a:ext cx="10371666" cy="41650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CA02CFEC-DAED-41BB-8FE0-824DCD33D7DC}"/>
              </a:ext>
            </a:extLst>
          </p:cNvPr>
          <p:cNvSpPr txBox="1"/>
          <p:nvPr/>
        </p:nvSpPr>
        <p:spPr>
          <a:xfrm>
            <a:off x="895879" y="6070205"/>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12131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Netto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lnSpcReduction="10000"/>
          </a:bodyPr>
          <a:lstStyle/>
          <a:p>
            <a:r>
              <a:rPr lang="pl-PL" dirty="0"/>
              <a:t>Wskaźnik naboru netto do pierwszej klasy szkoły podstawowej to liczba nowych uczniów w pierwszej klasie szkoły podstawowej, którzy osiągnęli oficjalny wiek rozpoczęcia szkoły podstawowej, wyrażona jako odsetek populacji w odpowiednim wieku.</a:t>
            </a:r>
          </a:p>
          <a:p>
            <a:r>
              <a:rPr lang="pl-PL" dirty="0"/>
              <a:t>Wskaźnik naboru netto w pierwszej klasie szkoły podstawowej wskazuje poziom dostępu do edukacji podstawowej oraz zdolność systemu edukacji do zapewnienia dostępu do edukacji podstawowej. Wysoki wskaźnik naboru netto wskazuje na wysoki stopień dostępu do edukacji podstawowej dzieci w wieku rozpoczęcia oficjalnej szkoły podstawowej.</a:t>
            </a:r>
          </a:p>
        </p:txBody>
      </p:sp>
    </p:spTree>
    <p:extLst>
      <p:ext uri="{BB962C8B-B14F-4D97-AF65-F5344CB8AC3E}">
        <p14:creationId xmlns:p14="http://schemas.microsoft.com/office/powerpoint/2010/main" val="1930801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E105DA-637C-4914-AB3F-97B08A63289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5" name="Symbol zastępczy zawartości 4">
            <a:extLst>
              <a:ext uri="{FF2B5EF4-FFF2-40B4-BE49-F238E27FC236}">
                <a16:creationId xmlns:a16="http://schemas.microsoft.com/office/drawing/2014/main" id="{94337B0A-222C-452C-BDF2-0117141B1124}"/>
              </a:ext>
            </a:extLst>
          </p:cNvPr>
          <p:cNvGraphicFramePr>
            <a:graphicFrameLocks noGrp="1"/>
          </p:cNvGraphicFramePr>
          <p:nvPr>
            <p:ph idx="1"/>
            <p:extLst>
              <p:ext uri="{D42A27DB-BD31-4B8C-83A1-F6EECF244321}">
                <p14:modId xmlns:p14="http://schemas.microsoft.com/office/powerpoint/2010/main" val="291681140"/>
              </p:ext>
            </p:extLst>
          </p:nvPr>
        </p:nvGraphicFramePr>
        <p:xfrm>
          <a:off x="1141413" y="2855913"/>
          <a:ext cx="9436102" cy="1905000"/>
        </p:xfrm>
        <a:graphic>
          <a:graphicData uri="http://schemas.openxmlformats.org/drawingml/2006/table">
            <a:tbl>
              <a:tblPr/>
              <a:tblGrid>
                <a:gridCol w="2512730">
                  <a:extLst>
                    <a:ext uri="{9D8B030D-6E8A-4147-A177-3AD203B41FA5}">
                      <a16:colId xmlns:a16="http://schemas.microsoft.com/office/drawing/2014/main" val="2225094193"/>
                    </a:ext>
                  </a:extLst>
                </a:gridCol>
                <a:gridCol w="989053">
                  <a:extLst>
                    <a:ext uri="{9D8B030D-6E8A-4147-A177-3AD203B41FA5}">
                      <a16:colId xmlns:a16="http://schemas.microsoft.com/office/drawing/2014/main" val="1129734080"/>
                    </a:ext>
                  </a:extLst>
                </a:gridCol>
                <a:gridCol w="721741">
                  <a:extLst>
                    <a:ext uri="{9D8B030D-6E8A-4147-A177-3AD203B41FA5}">
                      <a16:colId xmlns:a16="http://schemas.microsoft.com/office/drawing/2014/main" val="1212679098"/>
                    </a:ext>
                  </a:extLst>
                </a:gridCol>
                <a:gridCol w="1737526">
                  <a:extLst>
                    <a:ext uri="{9D8B030D-6E8A-4147-A177-3AD203B41FA5}">
                      <a16:colId xmlns:a16="http://schemas.microsoft.com/office/drawing/2014/main" val="303125804"/>
                    </a:ext>
                  </a:extLst>
                </a:gridCol>
                <a:gridCol w="1737526">
                  <a:extLst>
                    <a:ext uri="{9D8B030D-6E8A-4147-A177-3AD203B41FA5}">
                      <a16:colId xmlns:a16="http://schemas.microsoft.com/office/drawing/2014/main" val="4067351730"/>
                    </a:ext>
                  </a:extLst>
                </a:gridCol>
                <a:gridCol w="1737526">
                  <a:extLst>
                    <a:ext uri="{9D8B030D-6E8A-4147-A177-3AD203B41FA5}">
                      <a16:colId xmlns:a16="http://schemas.microsoft.com/office/drawing/2014/main" val="2751496581"/>
                    </a:ext>
                  </a:extLst>
                </a:gridCol>
              </a:tblGrid>
              <a:tr h="635000">
                <a:tc>
                  <a:txBody>
                    <a:bodyPr/>
                    <a:lstStyle/>
                    <a:p>
                      <a:pPr algn="ctr" fontAlgn="b"/>
                      <a:r>
                        <a:rPr lang="pl-PL" sz="2300" b="1" i="0" u="none" strike="noStrike">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b"/>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Całość</a:t>
                      </a:r>
                    </a:p>
                  </a:txBody>
                  <a:tcPr marL="6350" marR="6350" marT="6350" marB="0" anchor="ctr">
                    <a:lnL>
                      <a:noFill/>
                    </a:lnL>
                    <a:lnR>
                      <a:noFill/>
                    </a:lnR>
                    <a:lnT>
                      <a:noFill/>
                    </a:lnT>
                    <a:lnB>
                      <a:noFill/>
                    </a:lnB>
                  </a:tcPr>
                </a:tc>
                <a:extLst>
                  <a:ext uri="{0D108BD9-81ED-4DB2-BD59-A6C34878D82A}">
                    <a16:rowId xmlns:a16="http://schemas.microsoft.com/office/drawing/2014/main" val="345951194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2008</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6.54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extLst>
                  <a:ext uri="{0D108BD9-81ED-4DB2-BD59-A6C34878D82A}">
                    <a16:rowId xmlns:a16="http://schemas.microsoft.com/office/drawing/2014/main" val="273924022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2011</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6.82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6.67 </a:t>
                      </a:r>
                    </a:p>
                  </a:txBody>
                  <a:tcPr marL="6350" marR="6350" marT="6350" marB="0" anchor="ctr">
                    <a:lnL>
                      <a:noFill/>
                    </a:lnL>
                    <a:lnR>
                      <a:noFill/>
                    </a:lnR>
                    <a:lnT>
                      <a:noFill/>
                    </a:lnT>
                    <a:lnB>
                      <a:noFill/>
                    </a:lnB>
                  </a:tcPr>
                </a:tc>
                <a:extLst>
                  <a:ext uri="{0D108BD9-81ED-4DB2-BD59-A6C34878D82A}">
                    <a16:rowId xmlns:a16="http://schemas.microsoft.com/office/drawing/2014/main" val="369170006"/>
                  </a:ext>
                </a:extLst>
              </a:tr>
            </a:tbl>
          </a:graphicData>
        </a:graphic>
      </p:graphicFrame>
    </p:spTree>
    <p:extLst>
      <p:ext uri="{BB962C8B-B14F-4D97-AF65-F5344CB8AC3E}">
        <p14:creationId xmlns:p14="http://schemas.microsoft.com/office/powerpoint/2010/main" val="4083064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DC86EC-4BE0-4B52-A995-42F448E7598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8" name="Tabela 7">
            <a:extLst>
              <a:ext uri="{FF2B5EF4-FFF2-40B4-BE49-F238E27FC236}">
                <a16:creationId xmlns:a16="http://schemas.microsoft.com/office/drawing/2014/main" id="{B16917D8-BEB9-46BE-8772-35DA882739E5}"/>
              </a:ext>
            </a:extLst>
          </p:cNvPr>
          <p:cNvGraphicFramePr>
            <a:graphicFrameLocks noGrp="1"/>
          </p:cNvGraphicFramePr>
          <p:nvPr>
            <p:extLst>
              <p:ext uri="{D42A27DB-BD31-4B8C-83A1-F6EECF244321}">
                <p14:modId xmlns:p14="http://schemas.microsoft.com/office/powerpoint/2010/main" val="3501248760"/>
              </p:ext>
            </p:extLst>
          </p:nvPr>
        </p:nvGraphicFramePr>
        <p:xfrm>
          <a:off x="977900" y="2469039"/>
          <a:ext cx="9626598" cy="2291874"/>
        </p:xfrm>
        <a:graphic>
          <a:graphicData uri="http://schemas.openxmlformats.org/drawingml/2006/table">
            <a:tbl>
              <a:tblPr/>
              <a:tblGrid>
                <a:gridCol w="2563457">
                  <a:extLst>
                    <a:ext uri="{9D8B030D-6E8A-4147-A177-3AD203B41FA5}">
                      <a16:colId xmlns:a16="http://schemas.microsoft.com/office/drawing/2014/main" val="286679458"/>
                    </a:ext>
                  </a:extLst>
                </a:gridCol>
                <a:gridCol w="1009020">
                  <a:extLst>
                    <a:ext uri="{9D8B030D-6E8A-4147-A177-3AD203B41FA5}">
                      <a16:colId xmlns:a16="http://schemas.microsoft.com/office/drawing/2014/main" val="3529925819"/>
                    </a:ext>
                  </a:extLst>
                </a:gridCol>
                <a:gridCol w="736312">
                  <a:extLst>
                    <a:ext uri="{9D8B030D-6E8A-4147-A177-3AD203B41FA5}">
                      <a16:colId xmlns:a16="http://schemas.microsoft.com/office/drawing/2014/main" val="4266711858"/>
                    </a:ext>
                  </a:extLst>
                </a:gridCol>
                <a:gridCol w="1772603">
                  <a:extLst>
                    <a:ext uri="{9D8B030D-6E8A-4147-A177-3AD203B41FA5}">
                      <a16:colId xmlns:a16="http://schemas.microsoft.com/office/drawing/2014/main" val="4070712352"/>
                    </a:ext>
                  </a:extLst>
                </a:gridCol>
                <a:gridCol w="1772603">
                  <a:extLst>
                    <a:ext uri="{9D8B030D-6E8A-4147-A177-3AD203B41FA5}">
                      <a16:colId xmlns:a16="http://schemas.microsoft.com/office/drawing/2014/main" val="1813948749"/>
                    </a:ext>
                  </a:extLst>
                </a:gridCol>
                <a:gridCol w="1772603">
                  <a:extLst>
                    <a:ext uri="{9D8B030D-6E8A-4147-A177-3AD203B41FA5}">
                      <a16:colId xmlns:a16="http://schemas.microsoft.com/office/drawing/2014/main" val="2748748980"/>
                    </a:ext>
                  </a:extLst>
                </a:gridCol>
              </a:tblGrid>
              <a:tr h="486562">
                <a:tc>
                  <a:txBody>
                    <a:bodyPr/>
                    <a:lstStyle/>
                    <a:p>
                      <a:pPr algn="ctr" fontAlgn="ctr"/>
                      <a:r>
                        <a:rPr lang="pl-PL" sz="2300" b="1" i="0" u="none" strike="noStrike" dirty="0">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ctr"/>
                      <a:r>
                        <a:rPr lang="pl-PL" sz="2300" b="1" i="0" u="none" strike="noStrike" dirty="0">
                          <a:solidFill>
                            <a:schemeClr val="tx1"/>
                          </a:solidFill>
                          <a:effectLst/>
                          <a:latin typeface="Calibri" panose="020F0502020204030204" pitchFamily="34" charset="0"/>
                        </a:rPr>
                        <a:t>Total</a:t>
                      </a:r>
                    </a:p>
                  </a:txBody>
                  <a:tcPr marL="6350" marR="6350" marT="6350" marB="0" anchor="ctr">
                    <a:lnL>
                      <a:noFill/>
                    </a:lnL>
                    <a:lnR>
                      <a:noFill/>
                    </a:lnR>
                    <a:lnT>
                      <a:noFill/>
                    </a:lnT>
                    <a:lnB>
                      <a:noFill/>
                    </a:lnB>
                  </a:tcPr>
                </a:tc>
                <a:extLst>
                  <a:ext uri="{0D108BD9-81ED-4DB2-BD59-A6C34878D82A}">
                    <a16:rowId xmlns:a16="http://schemas.microsoft.com/office/drawing/2014/main" val="198425091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dirty="0" err="1">
                          <a:solidFill>
                            <a:schemeClr val="tx1"/>
                          </a:solidFill>
                          <a:effectLst/>
                          <a:latin typeface="Calibri" panose="020F0502020204030204" pitchFamily="34" charset="0"/>
                        </a:rPr>
                        <a:t>Iceland</a:t>
                      </a:r>
                      <a:endParaRPr lang="pl-PL" sz="2300" b="0" i="0" u="none" strike="noStrike" dirty="0">
                        <a:solidFill>
                          <a:schemeClr val="tx1"/>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1999</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96.41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99.78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98.14 </a:t>
                      </a:r>
                    </a:p>
                  </a:txBody>
                  <a:tcPr marL="6350" marR="6350" marT="6350" marB="0" anchor="ctr">
                    <a:lnL>
                      <a:noFill/>
                    </a:lnL>
                    <a:lnR>
                      <a:noFill/>
                    </a:lnR>
                    <a:lnT>
                      <a:noFill/>
                    </a:lnT>
                    <a:lnB>
                      <a:noFill/>
                    </a:lnB>
                  </a:tcPr>
                </a:tc>
                <a:extLst>
                  <a:ext uri="{0D108BD9-81ED-4DB2-BD59-A6C34878D82A}">
                    <a16:rowId xmlns:a16="http://schemas.microsoft.com/office/drawing/2014/main" val="263533198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Norway</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2013</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99.37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99.33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99.35 </a:t>
                      </a:r>
                    </a:p>
                  </a:txBody>
                  <a:tcPr marL="6350" marR="6350" marT="6350" marB="0" anchor="ctr">
                    <a:lnL>
                      <a:noFill/>
                    </a:lnL>
                    <a:lnR>
                      <a:noFill/>
                    </a:lnR>
                    <a:lnT>
                      <a:noFill/>
                    </a:lnT>
                    <a:lnB>
                      <a:noFill/>
                    </a:lnB>
                  </a:tcPr>
                </a:tc>
                <a:extLst>
                  <a:ext uri="{0D108BD9-81ED-4DB2-BD59-A6C34878D82A}">
                    <a16:rowId xmlns:a16="http://schemas.microsoft.com/office/drawing/2014/main" val="432384793"/>
                  </a:ext>
                </a:extLst>
              </a:tr>
            </a:tbl>
          </a:graphicData>
        </a:graphic>
      </p:graphicFrame>
    </p:spTree>
    <p:extLst>
      <p:ext uri="{BB962C8B-B14F-4D97-AF65-F5344CB8AC3E}">
        <p14:creationId xmlns:p14="http://schemas.microsoft.com/office/powerpoint/2010/main" val="2698355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D12E4E-BCBD-4630-BCBC-B17F81298FCA}"/>
              </a:ext>
            </a:extLst>
          </p:cNvPr>
          <p:cNvSpPr>
            <a:spLocks noGrp="1"/>
          </p:cNvSpPr>
          <p:nvPr>
            <p:ph type="title"/>
          </p:nvPr>
        </p:nvSpPr>
        <p:spPr>
          <a:xfrm>
            <a:off x="1141412" y="350230"/>
            <a:ext cx="9905998" cy="1478570"/>
          </a:xfrm>
        </p:spPr>
        <p:txBody>
          <a:bodyPr>
            <a:normAutofit fontScale="90000"/>
          </a:bodyPr>
          <a:lstStyle/>
          <a:p>
            <a:r>
              <a:rPr lang="pl-PL" dirty="0"/>
              <a:t>Wskaźnik naboru Netto do pierwszej klasy szkoły podstawowej – wartości maksymalne</a:t>
            </a:r>
          </a:p>
        </p:txBody>
      </p:sp>
      <p:graphicFrame>
        <p:nvGraphicFramePr>
          <p:cNvPr id="7" name="Tabela 6">
            <a:extLst>
              <a:ext uri="{FF2B5EF4-FFF2-40B4-BE49-F238E27FC236}">
                <a16:creationId xmlns:a16="http://schemas.microsoft.com/office/drawing/2014/main" id="{B9A3AA83-9635-4336-81B6-0F7993922C37}"/>
              </a:ext>
            </a:extLst>
          </p:cNvPr>
          <p:cNvGraphicFramePr>
            <a:graphicFrameLocks noGrp="1"/>
          </p:cNvGraphicFramePr>
          <p:nvPr>
            <p:extLst>
              <p:ext uri="{D42A27DB-BD31-4B8C-83A1-F6EECF244321}">
                <p14:modId xmlns:p14="http://schemas.microsoft.com/office/powerpoint/2010/main" val="2079734760"/>
              </p:ext>
            </p:extLst>
          </p:nvPr>
        </p:nvGraphicFramePr>
        <p:xfrm>
          <a:off x="969962" y="1828800"/>
          <a:ext cx="10248899" cy="4632200"/>
        </p:xfrm>
        <a:graphic>
          <a:graphicData uri="http://schemas.openxmlformats.org/drawingml/2006/table">
            <a:tbl>
              <a:tblPr/>
              <a:tblGrid>
                <a:gridCol w="3425083">
                  <a:extLst>
                    <a:ext uri="{9D8B030D-6E8A-4147-A177-3AD203B41FA5}">
                      <a16:colId xmlns:a16="http://schemas.microsoft.com/office/drawing/2014/main" val="2580239131"/>
                    </a:ext>
                  </a:extLst>
                </a:gridCol>
                <a:gridCol w="3108919">
                  <a:extLst>
                    <a:ext uri="{9D8B030D-6E8A-4147-A177-3AD203B41FA5}">
                      <a16:colId xmlns:a16="http://schemas.microsoft.com/office/drawing/2014/main" val="1433736169"/>
                    </a:ext>
                  </a:extLst>
                </a:gridCol>
                <a:gridCol w="764056">
                  <a:extLst>
                    <a:ext uri="{9D8B030D-6E8A-4147-A177-3AD203B41FA5}">
                      <a16:colId xmlns:a16="http://schemas.microsoft.com/office/drawing/2014/main" val="2602245068"/>
                    </a:ext>
                  </a:extLst>
                </a:gridCol>
                <a:gridCol w="1053871">
                  <a:extLst>
                    <a:ext uri="{9D8B030D-6E8A-4147-A177-3AD203B41FA5}">
                      <a16:colId xmlns:a16="http://schemas.microsoft.com/office/drawing/2014/main" val="1213376949"/>
                    </a:ext>
                  </a:extLst>
                </a:gridCol>
                <a:gridCol w="1896970">
                  <a:extLst>
                    <a:ext uri="{9D8B030D-6E8A-4147-A177-3AD203B41FA5}">
                      <a16:colId xmlns:a16="http://schemas.microsoft.com/office/drawing/2014/main" val="931859525"/>
                    </a:ext>
                  </a:extLst>
                </a:gridCol>
              </a:tblGrid>
              <a:tr h="231610">
                <a:tc>
                  <a:txBody>
                    <a:bodyPr/>
                    <a:lstStyle/>
                    <a:p>
                      <a:pPr algn="l" fontAlgn="b"/>
                      <a:r>
                        <a:rPr lang="pl-PL" sz="1400" b="1" i="0" u="none" strike="noStrike">
                          <a:solidFill>
                            <a:schemeClr val="tx1"/>
                          </a:solidFill>
                          <a:effectLst/>
                          <a:latin typeface="Calibri" panose="020F0502020204030204" pitchFamily="34" charset="0"/>
                        </a:rPr>
                        <a:t>Region</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Kraj</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Wiek</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Dekada</a:t>
                      </a:r>
                    </a:p>
                  </a:txBody>
                  <a:tcPr marL="6106" marR="6106" marT="6106" marB="0" anchor="b">
                    <a:lnL>
                      <a:noFill/>
                    </a:lnL>
                    <a:lnR>
                      <a:noFill/>
                    </a:lnR>
                    <a:lnT>
                      <a:noFill/>
                    </a:lnT>
                    <a:lnB>
                      <a:noFill/>
                    </a:lnB>
                    <a:noFill/>
                  </a:tcPr>
                </a:tc>
                <a:tc>
                  <a:txBody>
                    <a:bodyPr/>
                    <a:lstStyle/>
                    <a:p>
                      <a:pPr algn="l" fontAlgn="b"/>
                      <a:r>
                        <a:rPr lang="pl-PL" sz="1400" b="1" i="0" u="none" strike="noStrike" dirty="0">
                          <a:solidFill>
                            <a:schemeClr val="tx1"/>
                          </a:solidFill>
                          <a:effectLst/>
                          <a:latin typeface="Calibri" panose="020F0502020204030204" pitchFamily="34" charset="0"/>
                        </a:rPr>
                        <a:t> średni nabór </a:t>
                      </a:r>
                    </a:p>
                  </a:txBody>
                  <a:tcPr marL="6106" marR="6106" marT="6106" marB="0" anchor="b">
                    <a:lnL>
                      <a:noFill/>
                    </a:lnL>
                    <a:lnR>
                      <a:noFill/>
                    </a:lnR>
                    <a:lnT>
                      <a:noFill/>
                    </a:lnT>
                    <a:lnB>
                      <a:noFill/>
                    </a:lnB>
                    <a:noFill/>
                  </a:tcPr>
                </a:tc>
                <a:extLst>
                  <a:ext uri="{0D108BD9-81ED-4DB2-BD59-A6C34878D82A}">
                    <a16:rowId xmlns:a16="http://schemas.microsoft.com/office/drawing/2014/main" val="10826456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97.11 </a:t>
                      </a:r>
                    </a:p>
                  </a:txBody>
                  <a:tcPr marL="6106" marR="6106" marT="6106" marB="0" anchor="b">
                    <a:lnL>
                      <a:noFill/>
                    </a:lnL>
                    <a:lnR>
                      <a:noFill/>
                    </a:lnR>
                    <a:lnT>
                      <a:noFill/>
                    </a:lnT>
                    <a:lnB>
                      <a:noFill/>
                    </a:lnB>
                    <a:noFill/>
                  </a:tcPr>
                </a:tc>
                <a:extLst>
                  <a:ext uri="{0D108BD9-81ED-4DB2-BD59-A6C34878D82A}">
                    <a16:rowId xmlns:a16="http://schemas.microsoft.com/office/drawing/2014/main" val="104048611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91.86 </a:t>
                      </a:r>
                    </a:p>
                  </a:txBody>
                  <a:tcPr marL="6106" marR="6106" marT="6106" marB="0" anchor="b">
                    <a:lnL>
                      <a:noFill/>
                    </a:lnL>
                    <a:lnR>
                      <a:noFill/>
                    </a:lnR>
                    <a:lnT>
                      <a:noFill/>
                    </a:lnT>
                    <a:lnB>
                      <a:noFill/>
                    </a:lnB>
                    <a:noFill/>
                  </a:tcPr>
                </a:tc>
                <a:extLst>
                  <a:ext uri="{0D108BD9-81ED-4DB2-BD59-A6C34878D82A}">
                    <a16:rowId xmlns:a16="http://schemas.microsoft.com/office/drawing/2014/main" val="991697816"/>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94.07 </a:t>
                      </a:r>
                    </a:p>
                  </a:txBody>
                  <a:tcPr marL="6106" marR="6106" marT="6106" marB="0" anchor="b">
                    <a:lnL>
                      <a:noFill/>
                    </a:lnL>
                    <a:lnR>
                      <a:noFill/>
                    </a:lnR>
                    <a:lnT>
                      <a:noFill/>
                    </a:lnT>
                    <a:lnB>
                      <a:noFill/>
                    </a:lnB>
                    <a:noFill/>
                  </a:tcPr>
                </a:tc>
                <a:extLst>
                  <a:ext uri="{0D108BD9-81ED-4DB2-BD59-A6C34878D82A}">
                    <a16:rowId xmlns:a16="http://schemas.microsoft.com/office/drawing/2014/main" val="94210650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Iceland</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98.33 </a:t>
                      </a:r>
                    </a:p>
                  </a:txBody>
                  <a:tcPr marL="6106" marR="6106" marT="6106" marB="0" anchor="b">
                    <a:lnL>
                      <a:noFill/>
                    </a:lnL>
                    <a:lnR>
                      <a:noFill/>
                    </a:lnR>
                    <a:lnT>
                      <a:noFill/>
                    </a:lnT>
                    <a:lnB>
                      <a:noFill/>
                    </a:lnB>
                    <a:noFill/>
                  </a:tcPr>
                </a:tc>
                <a:extLst>
                  <a:ext uri="{0D108BD9-81ED-4DB2-BD59-A6C34878D82A}">
                    <a16:rowId xmlns:a16="http://schemas.microsoft.com/office/drawing/2014/main" val="326010547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Spain</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98.51 </a:t>
                      </a:r>
                    </a:p>
                  </a:txBody>
                  <a:tcPr marL="6106" marR="6106" marT="6106" marB="0" anchor="b">
                    <a:lnL>
                      <a:noFill/>
                    </a:lnL>
                    <a:lnR>
                      <a:noFill/>
                    </a:lnR>
                    <a:lnT>
                      <a:noFill/>
                    </a:lnT>
                    <a:lnB>
                      <a:noFill/>
                    </a:lnB>
                    <a:noFill/>
                  </a:tcPr>
                </a:tc>
                <a:extLst>
                  <a:ext uri="{0D108BD9-81ED-4DB2-BD59-A6C34878D82A}">
                    <a16:rowId xmlns:a16="http://schemas.microsoft.com/office/drawing/2014/main" val="114978873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Norway</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99.35 </a:t>
                      </a:r>
                    </a:p>
                  </a:txBody>
                  <a:tcPr marL="6106" marR="6106" marT="6106" marB="0" anchor="b">
                    <a:lnL>
                      <a:noFill/>
                    </a:lnL>
                    <a:lnR>
                      <a:noFill/>
                    </a:lnR>
                    <a:lnT>
                      <a:noFill/>
                    </a:lnT>
                    <a:lnB>
                      <a:noFill/>
                    </a:lnB>
                    <a:noFill/>
                  </a:tcPr>
                </a:tc>
                <a:extLst>
                  <a:ext uri="{0D108BD9-81ED-4DB2-BD59-A6C34878D82A}">
                    <a16:rowId xmlns:a16="http://schemas.microsoft.com/office/drawing/2014/main" val="1407062145"/>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88.26 </a:t>
                      </a:r>
                    </a:p>
                  </a:txBody>
                  <a:tcPr marL="6106" marR="6106" marT="6106" marB="0" anchor="b">
                    <a:lnL>
                      <a:noFill/>
                    </a:lnL>
                    <a:lnR>
                      <a:noFill/>
                    </a:lnR>
                    <a:lnT>
                      <a:noFill/>
                    </a:lnT>
                    <a:lnB>
                      <a:noFill/>
                    </a:lnB>
                    <a:noFill/>
                  </a:tcPr>
                </a:tc>
                <a:extLst>
                  <a:ext uri="{0D108BD9-81ED-4DB2-BD59-A6C34878D82A}">
                    <a16:rowId xmlns:a16="http://schemas.microsoft.com/office/drawing/2014/main" val="1628015427"/>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dirty="0" err="1">
                          <a:solidFill>
                            <a:schemeClr val="tx1"/>
                          </a:solidFill>
                          <a:effectLst/>
                          <a:latin typeface="Calibri" panose="020F0502020204030204" pitchFamily="34" charset="0"/>
                        </a:rPr>
                        <a:t>Cuba</a:t>
                      </a:r>
                      <a:endParaRPr lang="pl-PL" sz="1400" b="0" i="0" u="none" strike="noStrike" dirty="0">
                        <a:solidFill>
                          <a:schemeClr val="tx1"/>
                        </a:solidFill>
                        <a:effectLst/>
                        <a:latin typeface="Calibri" panose="020F0502020204030204" pitchFamily="34" charset="0"/>
                      </a:endParaRP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95.00 </a:t>
                      </a:r>
                    </a:p>
                  </a:txBody>
                  <a:tcPr marL="6106" marR="6106" marT="6106" marB="0" anchor="b">
                    <a:lnL>
                      <a:noFill/>
                    </a:lnL>
                    <a:lnR>
                      <a:noFill/>
                    </a:lnR>
                    <a:lnT>
                      <a:noFill/>
                    </a:lnT>
                    <a:lnB>
                      <a:noFill/>
                    </a:lnB>
                    <a:noFill/>
                  </a:tcPr>
                </a:tc>
                <a:extLst>
                  <a:ext uri="{0D108BD9-81ED-4DB2-BD59-A6C34878D82A}">
                    <a16:rowId xmlns:a16="http://schemas.microsoft.com/office/drawing/2014/main" val="568017331"/>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91.88 </a:t>
                      </a:r>
                    </a:p>
                  </a:txBody>
                  <a:tcPr marL="6106" marR="6106" marT="6106" marB="0" anchor="b">
                    <a:lnL>
                      <a:noFill/>
                    </a:lnL>
                    <a:lnR>
                      <a:noFill/>
                    </a:lnR>
                    <a:lnT>
                      <a:noFill/>
                    </a:lnT>
                    <a:lnB>
                      <a:noFill/>
                    </a:lnB>
                    <a:noFill/>
                  </a:tcPr>
                </a:tc>
                <a:extLst>
                  <a:ext uri="{0D108BD9-81ED-4DB2-BD59-A6C34878D82A}">
                    <a16:rowId xmlns:a16="http://schemas.microsoft.com/office/drawing/2014/main" val="414810997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Iraq</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83.64 </a:t>
                      </a:r>
                    </a:p>
                  </a:txBody>
                  <a:tcPr marL="6106" marR="6106" marT="6106" marB="0" anchor="b">
                    <a:lnL>
                      <a:noFill/>
                    </a:lnL>
                    <a:lnR>
                      <a:noFill/>
                    </a:lnR>
                    <a:lnT>
                      <a:noFill/>
                    </a:lnT>
                    <a:lnB>
                      <a:noFill/>
                    </a:lnB>
                    <a:noFill/>
                  </a:tcPr>
                </a:tc>
                <a:extLst>
                  <a:ext uri="{0D108BD9-81ED-4DB2-BD59-A6C34878D82A}">
                    <a16:rowId xmlns:a16="http://schemas.microsoft.com/office/drawing/2014/main" val="143279201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Egypt, Arab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91.94 </a:t>
                      </a:r>
                    </a:p>
                  </a:txBody>
                  <a:tcPr marL="6106" marR="6106" marT="6106" marB="0" anchor="b">
                    <a:lnL>
                      <a:noFill/>
                    </a:lnL>
                    <a:lnR>
                      <a:noFill/>
                    </a:lnR>
                    <a:lnT>
                      <a:noFill/>
                    </a:lnT>
                    <a:lnB>
                      <a:noFill/>
                    </a:lnB>
                    <a:noFill/>
                  </a:tcPr>
                </a:tc>
                <a:extLst>
                  <a:ext uri="{0D108BD9-81ED-4DB2-BD59-A6C34878D82A}">
                    <a16:rowId xmlns:a16="http://schemas.microsoft.com/office/drawing/2014/main" val="2904404748"/>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Tunisia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91.83 </a:t>
                      </a:r>
                    </a:p>
                  </a:txBody>
                  <a:tcPr marL="6106" marR="6106" marT="6106" marB="0" anchor="b">
                    <a:lnL>
                      <a:noFill/>
                    </a:lnL>
                    <a:lnR>
                      <a:noFill/>
                    </a:lnR>
                    <a:lnT>
                      <a:noFill/>
                    </a:lnT>
                    <a:lnB>
                      <a:noFill/>
                    </a:lnB>
                    <a:noFill/>
                  </a:tcPr>
                </a:tc>
                <a:extLst>
                  <a:ext uri="{0D108BD9-81ED-4DB2-BD59-A6C34878D82A}">
                    <a16:rowId xmlns:a16="http://schemas.microsoft.com/office/drawing/2014/main" val="1094610712"/>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74.72 </a:t>
                      </a:r>
                    </a:p>
                  </a:txBody>
                  <a:tcPr marL="6106" marR="6106" marT="6106" marB="0" anchor="b">
                    <a:lnL>
                      <a:noFill/>
                    </a:lnL>
                    <a:lnR>
                      <a:noFill/>
                    </a:lnR>
                    <a:lnT>
                      <a:noFill/>
                    </a:lnT>
                    <a:lnB>
                      <a:noFill/>
                    </a:lnB>
                    <a:noFill/>
                  </a:tcPr>
                </a:tc>
                <a:extLst>
                  <a:ext uri="{0D108BD9-81ED-4DB2-BD59-A6C34878D82A}">
                    <a16:rowId xmlns:a16="http://schemas.microsoft.com/office/drawing/2014/main" val="864203867"/>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76.07 </a:t>
                      </a:r>
                    </a:p>
                  </a:txBody>
                  <a:tcPr marL="6106" marR="6106" marT="6106" marB="0" anchor="b">
                    <a:lnL>
                      <a:noFill/>
                    </a:lnL>
                    <a:lnR>
                      <a:noFill/>
                    </a:lnR>
                    <a:lnT>
                      <a:noFill/>
                    </a:lnT>
                    <a:lnB>
                      <a:noFill/>
                    </a:lnB>
                    <a:noFill/>
                  </a:tcPr>
                </a:tc>
                <a:extLst>
                  <a:ext uri="{0D108BD9-81ED-4DB2-BD59-A6C34878D82A}">
                    <a16:rowId xmlns:a16="http://schemas.microsoft.com/office/drawing/2014/main" val="3170981717"/>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Sri Lanka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92.85 </a:t>
                      </a:r>
                    </a:p>
                  </a:txBody>
                  <a:tcPr marL="6106" marR="6106" marT="6106" marB="0" anchor="b">
                    <a:lnL>
                      <a:noFill/>
                    </a:lnL>
                    <a:lnR>
                      <a:noFill/>
                    </a:lnR>
                    <a:lnT>
                      <a:noFill/>
                    </a:lnT>
                    <a:lnB>
                      <a:noFill/>
                    </a:lnB>
                    <a:noFill/>
                  </a:tcPr>
                </a:tc>
                <a:extLst>
                  <a:ext uri="{0D108BD9-81ED-4DB2-BD59-A6C34878D82A}">
                    <a16:rowId xmlns:a16="http://schemas.microsoft.com/office/drawing/2014/main" val="115373038"/>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Nepal</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92.97 </a:t>
                      </a:r>
                    </a:p>
                  </a:txBody>
                  <a:tcPr marL="6106" marR="6106" marT="6106" marB="0" anchor="b">
                    <a:lnL>
                      <a:noFill/>
                    </a:lnL>
                    <a:lnR>
                      <a:noFill/>
                    </a:lnR>
                    <a:lnT>
                      <a:noFill/>
                    </a:lnT>
                    <a:lnB>
                      <a:noFill/>
                    </a:lnB>
                    <a:noFill/>
                  </a:tcPr>
                </a:tc>
                <a:extLst>
                  <a:ext uri="{0D108BD9-81ED-4DB2-BD59-A6C34878D82A}">
                    <a16:rowId xmlns:a16="http://schemas.microsoft.com/office/drawing/2014/main" val="2590201486"/>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74.70 </a:t>
                      </a:r>
                    </a:p>
                  </a:txBody>
                  <a:tcPr marL="6106" marR="6106" marT="6106" marB="0" anchor="b">
                    <a:lnL>
                      <a:noFill/>
                    </a:lnL>
                    <a:lnR>
                      <a:noFill/>
                    </a:lnR>
                    <a:lnT>
                      <a:noFill/>
                    </a:lnT>
                    <a:lnB>
                      <a:noFill/>
                    </a:lnB>
                    <a:noFill/>
                  </a:tcPr>
                </a:tc>
                <a:extLst>
                  <a:ext uri="{0D108BD9-81ED-4DB2-BD59-A6C34878D82A}">
                    <a16:rowId xmlns:a16="http://schemas.microsoft.com/office/drawing/2014/main" val="198158793"/>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83.25 </a:t>
                      </a:r>
                    </a:p>
                  </a:txBody>
                  <a:tcPr marL="6106" marR="6106" marT="6106" marB="0" anchor="b">
                    <a:lnL>
                      <a:noFill/>
                    </a:lnL>
                    <a:lnR>
                      <a:noFill/>
                    </a:lnR>
                    <a:lnT>
                      <a:noFill/>
                    </a:lnT>
                    <a:lnB>
                      <a:noFill/>
                    </a:lnB>
                    <a:noFill/>
                  </a:tcPr>
                </a:tc>
                <a:extLst>
                  <a:ext uri="{0D108BD9-81ED-4DB2-BD59-A6C34878D82A}">
                    <a16:rowId xmlns:a16="http://schemas.microsoft.com/office/drawing/2014/main" val="1663475894"/>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Cabo Verde</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96.10 </a:t>
                      </a:r>
                    </a:p>
                  </a:txBody>
                  <a:tcPr marL="6106" marR="6106" marT="6106" marB="0" anchor="b">
                    <a:lnL>
                      <a:noFill/>
                    </a:lnL>
                    <a:lnR>
                      <a:noFill/>
                    </a:lnR>
                    <a:lnT>
                      <a:noFill/>
                    </a:lnT>
                    <a:lnB>
                      <a:noFill/>
                    </a:lnB>
                    <a:noFill/>
                  </a:tcPr>
                </a:tc>
                <a:extLst>
                  <a:ext uri="{0D108BD9-81ED-4DB2-BD59-A6C34878D82A}">
                    <a16:rowId xmlns:a16="http://schemas.microsoft.com/office/drawing/2014/main" val="854763605"/>
                  </a:ext>
                </a:extLst>
              </a:tr>
            </a:tbl>
          </a:graphicData>
        </a:graphic>
      </p:graphicFrame>
    </p:spTree>
    <p:extLst>
      <p:ext uri="{BB962C8B-B14F-4D97-AF65-F5344CB8AC3E}">
        <p14:creationId xmlns:p14="http://schemas.microsoft.com/office/powerpoint/2010/main" val="1451605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3E718E-622C-4C92-BB20-8C66F261079F}"/>
              </a:ext>
            </a:extLst>
          </p:cNvPr>
          <p:cNvSpPr>
            <a:spLocks noGrp="1"/>
          </p:cNvSpPr>
          <p:nvPr>
            <p:ph type="title"/>
          </p:nvPr>
        </p:nvSpPr>
        <p:spPr>
          <a:xfrm>
            <a:off x="1141413" y="466118"/>
            <a:ext cx="9905998" cy="1478570"/>
          </a:xfrm>
        </p:spPr>
        <p:txBody>
          <a:bodyPr>
            <a:normAutofit/>
          </a:bodyPr>
          <a:lstStyle/>
          <a:p>
            <a:r>
              <a:rPr lang="pl-PL" dirty="0"/>
              <a:t>Wskaźnik naboru Netto do pierwszej klasy szkoły podstawowej – wartości minimalne</a:t>
            </a:r>
          </a:p>
        </p:txBody>
      </p:sp>
      <p:graphicFrame>
        <p:nvGraphicFramePr>
          <p:cNvPr id="5" name="Tabela 4">
            <a:extLst>
              <a:ext uri="{FF2B5EF4-FFF2-40B4-BE49-F238E27FC236}">
                <a16:creationId xmlns:a16="http://schemas.microsoft.com/office/drawing/2014/main" id="{86F90BEA-8BEF-48E5-A999-318549855259}"/>
              </a:ext>
            </a:extLst>
          </p:cNvPr>
          <p:cNvGraphicFramePr>
            <a:graphicFrameLocks noGrp="1"/>
          </p:cNvGraphicFramePr>
          <p:nvPr>
            <p:extLst>
              <p:ext uri="{D42A27DB-BD31-4B8C-83A1-F6EECF244321}">
                <p14:modId xmlns:p14="http://schemas.microsoft.com/office/powerpoint/2010/main" val="2118475578"/>
              </p:ext>
            </p:extLst>
          </p:nvPr>
        </p:nvGraphicFramePr>
        <p:xfrm>
          <a:off x="1254918" y="1915319"/>
          <a:ext cx="9678988" cy="4753610"/>
        </p:xfrm>
        <a:graphic>
          <a:graphicData uri="http://schemas.openxmlformats.org/drawingml/2006/table">
            <a:tbl>
              <a:tblPr/>
              <a:tblGrid>
                <a:gridCol w="3234623">
                  <a:extLst>
                    <a:ext uri="{9D8B030D-6E8A-4147-A177-3AD203B41FA5}">
                      <a16:colId xmlns:a16="http://schemas.microsoft.com/office/drawing/2014/main" val="3564834589"/>
                    </a:ext>
                  </a:extLst>
                </a:gridCol>
                <a:gridCol w="2936042">
                  <a:extLst>
                    <a:ext uri="{9D8B030D-6E8A-4147-A177-3AD203B41FA5}">
                      <a16:colId xmlns:a16="http://schemas.microsoft.com/office/drawing/2014/main" val="2448701622"/>
                    </a:ext>
                  </a:extLst>
                </a:gridCol>
                <a:gridCol w="721570">
                  <a:extLst>
                    <a:ext uri="{9D8B030D-6E8A-4147-A177-3AD203B41FA5}">
                      <a16:colId xmlns:a16="http://schemas.microsoft.com/office/drawing/2014/main" val="4038498003"/>
                    </a:ext>
                  </a:extLst>
                </a:gridCol>
                <a:gridCol w="995269">
                  <a:extLst>
                    <a:ext uri="{9D8B030D-6E8A-4147-A177-3AD203B41FA5}">
                      <a16:colId xmlns:a16="http://schemas.microsoft.com/office/drawing/2014/main" val="4261835706"/>
                    </a:ext>
                  </a:extLst>
                </a:gridCol>
                <a:gridCol w="1791484">
                  <a:extLst>
                    <a:ext uri="{9D8B030D-6E8A-4147-A177-3AD203B41FA5}">
                      <a16:colId xmlns:a16="http://schemas.microsoft.com/office/drawing/2014/main" val="311873839"/>
                    </a:ext>
                  </a:extLst>
                </a:gridCol>
              </a:tblGrid>
              <a:tr h="184150">
                <a:tc>
                  <a:txBody>
                    <a:bodyPr/>
                    <a:lstStyle/>
                    <a:p>
                      <a:pPr algn="l" fontAlgn="b"/>
                      <a:r>
                        <a:rPr lang="pl-PL" sz="1600" b="1" i="0" u="none" strike="noStrike">
                          <a:solidFill>
                            <a:schemeClr val="tx1"/>
                          </a:solidFill>
                          <a:effectLst/>
                          <a:latin typeface="Calibri" panose="020F0502020204030204" pitchFamily="34" charset="0"/>
                        </a:rPr>
                        <a:t>Region</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Kraj</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Wiek</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Dekada</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średni nabór </a:t>
                      </a:r>
                    </a:p>
                  </a:txBody>
                  <a:tcPr marL="6350" marR="6350" marT="6350" marB="0" anchor="b">
                    <a:lnL>
                      <a:noFill/>
                    </a:lnL>
                    <a:lnR>
                      <a:noFill/>
                    </a:lnR>
                    <a:lnT>
                      <a:noFill/>
                    </a:lnT>
                    <a:lnB>
                      <a:noFill/>
                    </a:lnB>
                  </a:tcPr>
                </a:tc>
                <a:extLst>
                  <a:ext uri="{0D108BD9-81ED-4DB2-BD59-A6C34878D82A}">
                    <a16:rowId xmlns:a16="http://schemas.microsoft.com/office/drawing/2014/main" val="3494876405"/>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Philippines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45.01 </a:t>
                      </a:r>
                    </a:p>
                  </a:txBody>
                  <a:tcPr marL="6350" marR="6350" marT="6350" marB="0" anchor="b">
                    <a:lnL>
                      <a:noFill/>
                    </a:lnL>
                    <a:lnR>
                      <a:noFill/>
                    </a:lnR>
                    <a:lnT>
                      <a:noFill/>
                    </a:lnT>
                    <a:lnB>
                      <a:noFill/>
                    </a:lnB>
                  </a:tcPr>
                </a:tc>
                <a:extLst>
                  <a:ext uri="{0D108BD9-81ED-4DB2-BD59-A6C34878D82A}">
                    <a16:rowId xmlns:a16="http://schemas.microsoft.com/office/drawing/2014/main" val="714651467"/>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Indonesia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40.92 </a:t>
                      </a:r>
                    </a:p>
                  </a:txBody>
                  <a:tcPr marL="6350" marR="6350" marT="6350" marB="0" anchor="b">
                    <a:lnL>
                      <a:noFill/>
                    </a:lnL>
                    <a:lnR>
                      <a:noFill/>
                    </a:lnR>
                    <a:lnT>
                      <a:noFill/>
                    </a:lnT>
                    <a:lnB>
                      <a:noFill/>
                    </a:lnB>
                  </a:tcPr>
                </a:tc>
                <a:extLst>
                  <a:ext uri="{0D108BD9-81ED-4DB2-BD59-A6C34878D82A}">
                    <a16:rowId xmlns:a16="http://schemas.microsoft.com/office/drawing/2014/main" val="2094743276"/>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Tuvalu</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7.63 </a:t>
                      </a:r>
                    </a:p>
                  </a:txBody>
                  <a:tcPr marL="6350" marR="6350" marT="6350" marB="0" anchor="b">
                    <a:lnL>
                      <a:noFill/>
                    </a:lnL>
                    <a:lnR>
                      <a:noFill/>
                    </a:lnR>
                    <a:lnT>
                      <a:noFill/>
                    </a:lnT>
                    <a:lnB>
                      <a:noFill/>
                    </a:lnB>
                  </a:tcPr>
                </a:tc>
                <a:extLst>
                  <a:ext uri="{0D108BD9-81ED-4DB2-BD59-A6C34878D82A}">
                    <a16:rowId xmlns:a16="http://schemas.microsoft.com/office/drawing/2014/main" val="4015232198"/>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Kyrgyz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57.82 </a:t>
                      </a:r>
                    </a:p>
                  </a:txBody>
                  <a:tcPr marL="6350" marR="6350" marT="6350" marB="0" anchor="b">
                    <a:lnL>
                      <a:noFill/>
                    </a:lnL>
                    <a:lnR>
                      <a:noFill/>
                    </a:lnR>
                    <a:lnT>
                      <a:noFill/>
                    </a:lnT>
                    <a:lnB>
                      <a:noFill/>
                    </a:lnB>
                  </a:tcPr>
                </a:tc>
                <a:extLst>
                  <a:ext uri="{0D108BD9-81ED-4DB2-BD59-A6C34878D82A}">
                    <a16:rowId xmlns:a16="http://schemas.microsoft.com/office/drawing/2014/main" val="550131406"/>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Switzerland</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55.45 </a:t>
                      </a:r>
                    </a:p>
                  </a:txBody>
                  <a:tcPr marL="6350" marR="6350" marT="6350" marB="0" anchor="b">
                    <a:lnL>
                      <a:noFill/>
                    </a:lnL>
                    <a:lnR>
                      <a:noFill/>
                    </a:lnR>
                    <a:lnT>
                      <a:noFill/>
                    </a:lnT>
                    <a:lnB>
                      <a:noFill/>
                    </a:lnB>
                  </a:tcPr>
                </a:tc>
                <a:extLst>
                  <a:ext uri="{0D108BD9-81ED-4DB2-BD59-A6C34878D82A}">
                    <a16:rowId xmlns:a16="http://schemas.microsoft.com/office/drawing/2014/main" val="177001921"/>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Slovak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49.88 </a:t>
                      </a:r>
                    </a:p>
                  </a:txBody>
                  <a:tcPr marL="6350" marR="6350" marT="6350" marB="0" anchor="b">
                    <a:lnL>
                      <a:noFill/>
                    </a:lnL>
                    <a:lnR>
                      <a:noFill/>
                    </a:lnR>
                    <a:lnT>
                      <a:noFill/>
                    </a:lnT>
                    <a:lnB>
                      <a:noFill/>
                    </a:lnB>
                  </a:tcPr>
                </a:tc>
                <a:extLst>
                  <a:ext uri="{0D108BD9-81ED-4DB2-BD59-A6C34878D82A}">
                    <a16:rowId xmlns:a16="http://schemas.microsoft.com/office/drawing/2014/main" val="2222685296"/>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Nicaragua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39.55 </a:t>
                      </a:r>
                    </a:p>
                  </a:txBody>
                  <a:tcPr marL="6350" marR="6350" marT="6350" marB="0" anchor="b">
                    <a:lnL>
                      <a:noFill/>
                    </a:lnL>
                    <a:lnR>
                      <a:noFill/>
                    </a:lnR>
                    <a:lnT>
                      <a:noFill/>
                    </a:lnT>
                    <a:lnB>
                      <a:noFill/>
                    </a:lnB>
                  </a:tcPr>
                </a:tc>
                <a:extLst>
                  <a:ext uri="{0D108BD9-81ED-4DB2-BD59-A6C34878D82A}">
                    <a16:rowId xmlns:a16="http://schemas.microsoft.com/office/drawing/2014/main" val="1620276355"/>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Turks and Caicos Islands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50.15 </a:t>
                      </a:r>
                    </a:p>
                  </a:txBody>
                  <a:tcPr marL="6350" marR="6350" marT="6350" marB="0" anchor="b">
                    <a:lnL>
                      <a:noFill/>
                    </a:lnL>
                    <a:lnR>
                      <a:noFill/>
                    </a:lnR>
                    <a:lnT>
                      <a:noFill/>
                    </a:lnT>
                    <a:lnB>
                      <a:noFill/>
                    </a:lnB>
                  </a:tcPr>
                </a:tc>
                <a:extLst>
                  <a:ext uri="{0D108BD9-81ED-4DB2-BD59-A6C34878D82A}">
                    <a16:rowId xmlns:a16="http://schemas.microsoft.com/office/drawing/2014/main" val="4165243738"/>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Suriname</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40.43 </a:t>
                      </a:r>
                    </a:p>
                  </a:txBody>
                  <a:tcPr marL="6350" marR="6350" marT="6350" marB="0" anchor="b">
                    <a:lnL>
                      <a:noFill/>
                    </a:lnL>
                    <a:lnR>
                      <a:noFill/>
                    </a:lnR>
                    <a:lnT>
                      <a:noFill/>
                    </a:lnT>
                    <a:lnB>
                      <a:noFill/>
                    </a:lnB>
                  </a:tcPr>
                </a:tc>
                <a:extLst>
                  <a:ext uri="{0D108BD9-81ED-4DB2-BD59-A6C34878D82A}">
                    <a16:rowId xmlns:a16="http://schemas.microsoft.com/office/drawing/2014/main" val="2944596809"/>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Djibouti</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20.06 </a:t>
                      </a:r>
                    </a:p>
                  </a:txBody>
                  <a:tcPr marL="6350" marR="6350" marT="6350" marB="0" anchor="b">
                    <a:lnL>
                      <a:noFill/>
                    </a:lnL>
                    <a:lnR>
                      <a:noFill/>
                    </a:lnR>
                    <a:lnT>
                      <a:noFill/>
                    </a:lnT>
                    <a:lnB>
                      <a:noFill/>
                    </a:lnB>
                  </a:tcPr>
                </a:tc>
                <a:extLst>
                  <a:ext uri="{0D108BD9-81ED-4DB2-BD59-A6C34878D82A}">
                    <a16:rowId xmlns:a16="http://schemas.microsoft.com/office/drawing/2014/main" val="664900174"/>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Djibouti</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34.31 </a:t>
                      </a:r>
                    </a:p>
                  </a:txBody>
                  <a:tcPr marL="6350" marR="6350" marT="6350" marB="0" anchor="b">
                    <a:lnL>
                      <a:noFill/>
                    </a:lnL>
                    <a:lnR>
                      <a:noFill/>
                    </a:lnR>
                    <a:lnT>
                      <a:noFill/>
                    </a:lnT>
                    <a:lnB>
                      <a:noFill/>
                    </a:lnB>
                  </a:tcPr>
                </a:tc>
                <a:extLst>
                  <a:ext uri="{0D108BD9-81ED-4DB2-BD59-A6C34878D82A}">
                    <a16:rowId xmlns:a16="http://schemas.microsoft.com/office/drawing/2014/main" val="3237080036"/>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United Arab Emirates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47.65 </a:t>
                      </a:r>
                    </a:p>
                  </a:txBody>
                  <a:tcPr marL="6350" marR="6350" marT="6350" marB="0" anchor="b">
                    <a:lnL>
                      <a:noFill/>
                    </a:lnL>
                    <a:lnR>
                      <a:noFill/>
                    </a:lnR>
                    <a:lnT>
                      <a:noFill/>
                    </a:lnT>
                    <a:lnB>
                      <a:noFill/>
                    </a:lnB>
                  </a:tcPr>
                </a:tc>
                <a:extLst>
                  <a:ext uri="{0D108BD9-81ED-4DB2-BD59-A6C34878D82A}">
                    <a16:rowId xmlns:a16="http://schemas.microsoft.com/office/drawing/2014/main" val="581614933"/>
                  </a:ext>
                </a:extLst>
              </a:tr>
              <a:tr h="184150">
                <a:tc>
                  <a:txBody>
                    <a:bodyPr/>
                    <a:lstStyle/>
                    <a:p>
                      <a:pPr algn="l" fontAlgn="b"/>
                      <a:r>
                        <a:rPr lang="pl-PL" sz="1600" b="0" i="0" u="none" strike="noStrike">
                          <a:solidFill>
                            <a:schemeClr val="tx1"/>
                          </a:solidFill>
                          <a:effectLst/>
                          <a:latin typeface="Calibri" panose="020F0502020204030204" pitchFamily="34" charset="0"/>
                        </a:rPr>
                        <a:t>North America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Bermuda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66.56 </a:t>
                      </a:r>
                    </a:p>
                  </a:txBody>
                  <a:tcPr marL="6350" marR="6350" marT="6350" marB="0" anchor="b">
                    <a:lnL>
                      <a:noFill/>
                    </a:lnL>
                    <a:lnR>
                      <a:noFill/>
                    </a:lnR>
                    <a:lnT>
                      <a:noFill/>
                    </a:lnT>
                    <a:lnB>
                      <a:noFill/>
                    </a:lnB>
                  </a:tcPr>
                </a:tc>
                <a:extLst>
                  <a:ext uri="{0D108BD9-81ED-4DB2-BD59-A6C34878D82A}">
                    <a16:rowId xmlns:a16="http://schemas.microsoft.com/office/drawing/2014/main" val="2216131774"/>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Bhutan</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29.85 </a:t>
                      </a:r>
                    </a:p>
                  </a:txBody>
                  <a:tcPr marL="6350" marR="6350" marT="6350" marB="0" anchor="b">
                    <a:lnL>
                      <a:noFill/>
                    </a:lnL>
                    <a:lnR>
                      <a:noFill/>
                    </a:lnR>
                    <a:lnT>
                      <a:noFill/>
                    </a:lnT>
                    <a:lnB>
                      <a:noFill/>
                    </a:lnB>
                  </a:tcPr>
                </a:tc>
                <a:extLst>
                  <a:ext uri="{0D108BD9-81ED-4DB2-BD59-A6C34878D82A}">
                    <a16:rowId xmlns:a16="http://schemas.microsoft.com/office/drawing/2014/main" val="3347967091"/>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Afghanistan</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77.84 </a:t>
                      </a:r>
                    </a:p>
                  </a:txBody>
                  <a:tcPr marL="6350" marR="6350" marT="6350" marB="0" anchor="b">
                    <a:lnL>
                      <a:noFill/>
                    </a:lnL>
                    <a:lnR>
                      <a:noFill/>
                    </a:lnR>
                    <a:lnT>
                      <a:noFill/>
                    </a:lnT>
                    <a:lnB>
                      <a:noFill/>
                    </a:lnB>
                  </a:tcPr>
                </a:tc>
                <a:extLst>
                  <a:ext uri="{0D108BD9-81ED-4DB2-BD59-A6C34878D82A}">
                    <a16:rowId xmlns:a16="http://schemas.microsoft.com/office/drawing/2014/main" val="2330140054"/>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Tanzania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12.99 </a:t>
                      </a:r>
                    </a:p>
                  </a:txBody>
                  <a:tcPr marL="6350" marR="6350" marT="6350" marB="0" anchor="b">
                    <a:lnL>
                      <a:noFill/>
                    </a:lnL>
                    <a:lnR>
                      <a:noFill/>
                    </a:lnR>
                    <a:lnT>
                      <a:noFill/>
                    </a:lnT>
                    <a:lnB>
                      <a:noFill/>
                    </a:lnB>
                  </a:tcPr>
                </a:tc>
                <a:extLst>
                  <a:ext uri="{0D108BD9-81ED-4DB2-BD59-A6C34878D82A}">
                    <a16:rowId xmlns:a16="http://schemas.microsoft.com/office/drawing/2014/main" val="1386619549"/>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7.10 </a:t>
                      </a:r>
                    </a:p>
                  </a:txBody>
                  <a:tcPr marL="6350" marR="6350" marT="6350" marB="0" anchor="b">
                    <a:lnL>
                      <a:noFill/>
                    </a:lnL>
                    <a:lnR>
                      <a:noFill/>
                    </a:lnR>
                    <a:lnT>
                      <a:noFill/>
                    </a:lnT>
                    <a:lnB>
                      <a:noFill/>
                    </a:lnB>
                  </a:tcPr>
                </a:tc>
                <a:extLst>
                  <a:ext uri="{0D108BD9-81ED-4DB2-BD59-A6C34878D82A}">
                    <a16:rowId xmlns:a16="http://schemas.microsoft.com/office/drawing/2014/main" val="2988186672"/>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6.67 </a:t>
                      </a:r>
                    </a:p>
                  </a:txBody>
                  <a:tcPr marL="6350" marR="6350" marT="6350" marB="0" anchor="b">
                    <a:lnL>
                      <a:noFill/>
                    </a:lnL>
                    <a:lnR>
                      <a:noFill/>
                    </a:lnR>
                    <a:lnT>
                      <a:noFill/>
                    </a:lnT>
                    <a:lnB>
                      <a:noFill/>
                    </a:lnB>
                  </a:tcPr>
                </a:tc>
                <a:extLst>
                  <a:ext uri="{0D108BD9-81ED-4DB2-BD59-A6C34878D82A}">
                    <a16:rowId xmlns:a16="http://schemas.microsoft.com/office/drawing/2014/main" val="290530967"/>
                  </a:ext>
                </a:extLst>
              </a:tr>
            </a:tbl>
          </a:graphicData>
        </a:graphic>
      </p:graphicFrame>
    </p:spTree>
    <p:extLst>
      <p:ext uri="{BB962C8B-B14F-4D97-AF65-F5344CB8AC3E}">
        <p14:creationId xmlns:p14="http://schemas.microsoft.com/office/powerpoint/2010/main" val="600844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889E8443-3DDD-4AC0-A9DC-7DE572AD18E1}"/>
              </a:ext>
            </a:extLst>
          </p:cNvPr>
          <p:cNvSpPr>
            <a:spLocks noGrp="1"/>
          </p:cNvSpPr>
          <p:nvPr>
            <p:ph type="title"/>
          </p:nvPr>
        </p:nvSpPr>
        <p:spPr>
          <a:xfrm>
            <a:off x="855266" y="618517"/>
            <a:ext cx="2851417" cy="3267683"/>
          </a:xfrm>
        </p:spPr>
        <p:txBody>
          <a:bodyPr vert="horz" lIns="91440" tIns="45720" rIns="91440" bIns="45720" rtlCol="0" anchor="ctr">
            <a:normAutofit/>
          </a:bodyPr>
          <a:lstStyle/>
          <a:p>
            <a:r>
              <a:rPr lang="en-US" sz="2400" dirty="0" err="1">
                <a:solidFill>
                  <a:srgbClr val="FFFFFF"/>
                </a:solidFill>
              </a:rPr>
              <a:t>Wskaźnik</a:t>
            </a:r>
            <a:r>
              <a:rPr lang="en-US" sz="2400" dirty="0">
                <a:solidFill>
                  <a:srgbClr val="FFFFFF"/>
                </a:solidFill>
              </a:rPr>
              <a:t> </a:t>
            </a:r>
            <a:r>
              <a:rPr lang="en-US" sz="2400" dirty="0" err="1">
                <a:solidFill>
                  <a:srgbClr val="FFFFFF"/>
                </a:solidFill>
              </a:rPr>
              <a:t>naboru</a:t>
            </a:r>
            <a:r>
              <a:rPr lang="en-US" sz="2400" dirty="0">
                <a:solidFill>
                  <a:srgbClr val="FFFFFF"/>
                </a:solidFill>
              </a:rPr>
              <a:t> </a:t>
            </a:r>
            <a:r>
              <a:rPr lang="en-US" sz="2400" dirty="0" err="1">
                <a:solidFill>
                  <a:srgbClr val="FFFFFF"/>
                </a:solidFill>
              </a:rPr>
              <a:t>Netto</a:t>
            </a:r>
            <a:r>
              <a:rPr lang="en-US" sz="2400" dirty="0">
                <a:solidFill>
                  <a:srgbClr val="FFFFFF"/>
                </a:solidFill>
              </a:rPr>
              <a:t> do </a:t>
            </a:r>
            <a:r>
              <a:rPr lang="en-US" sz="2400" dirty="0" err="1">
                <a:solidFill>
                  <a:srgbClr val="FFFFFF"/>
                </a:solidFill>
              </a:rPr>
              <a:t>pierwszej</a:t>
            </a:r>
            <a:r>
              <a:rPr lang="en-US" sz="2400" dirty="0">
                <a:solidFill>
                  <a:srgbClr val="FFFFFF"/>
                </a:solidFill>
              </a:rPr>
              <a:t> </a:t>
            </a:r>
            <a:r>
              <a:rPr lang="en-US" sz="2400" dirty="0" err="1">
                <a:solidFill>
                  <a:srgbClr val="FFFFFF"/>
                </a:solidFill>
              </a:rPr>
              <a:t>klasy</a:t>
            </a:r>
            <a:r>
              <a:rPr lang="en-US" sz="2400" dirty="0">
                <a:solidFill>
                  <a:srgbClr val="FFFFFF"/>
                </a:solidFill>
              </a:rPr>
              <a:t> </a:t>
            </a:r>
            <a:r>
              <a:rPr lang="en-US" sz="2400" dirty="0" err="1">
                <a:solidFill>
                  <a:srgbClr val="FFFFFF"/>
                </a:solidFill>
              </a:rPr>
              <a:t>szkoły</a:t>
            </a:r>
            <a:r>
              <a:rPr lang="en-US" sz="2400" dirty="0">
                <a:solidFill>
                  <a:srgbClr val="FFFFFF"/>
                </a:solidFill>
              </a:rPr>
              <a:t> </a:t>
            </a:r>
            <a:r>
              <a:rPr lang="en-US" sz="2400" dirty="0" err="1">
                <a:solidFill>
                  <a:srgbClr val="FFFFFF"/>
                </a:solidFill>
              </a:rPr>
              <a:t>podstawowej</a:t>
            </a:r>
            <a:br>
              <a:rPr lang="pl-PL" sz="2400" dirty="0">
                <a:solidFill>
                  <a:srgbClr val="FFFFFF"/>
                </a:solidFill>
              </a:rPr>
            </a:br>
            <a:br>
              <a:rPr lang="en-US" sz="2400" dirty="0">
                <a:solidFill>
                  <a:srgbClr val="FFFFFF"/>
                </a:solidFill>
              </a:rPr>
            </a:br>
            <a:r>
              <a:rPr lang="en-US" sz="2400" dirty="0" err="1">
                <a:solidFill>
                  <a:srgbClr val="FFFFFF"/>
                </a:solidFill>
              </a:rPr>
              <a:t>Dekada</a:t>
            </a:r>
            <a:r>
              <a:rPr lang="en-US" sz="2400" dirty="0">
                <a:solidFill>
                  <a:srgbClr val="FFFFFF"/>
                </a:solidFill>
              </a:rPr>
              <a:t> 7 XX </a:t>
            </a:r>
            <a:r>
              <a:rPr lang="en-US" sz="2400" dirty="0" err="1">
                <a:solidFill>
                  <a:srgbClr val="FFFFFF"/>
                </a:solidFill>
              </a:rPr>
              <a:t>wieku</a:t>
            </a:r>
            <a:r>
              <a:rPr lang="en-US" sz="2400" dirty="0">
                <a:solidFill>
                  <a:srgbClr val="FFFFFF"/>
                </a:solidFill>
              </a:rPr>
              <a:t> vs. </a:t>
            </a:r>
            <a:r>
              <a:rPr lang="en-US" sz="2400" dirty="0" err="1">
                <a:solidFill>
                  <a:srgbClr val="FFFFFF"/>
                </a:solidFill>
              </a:rPr>
              <a:t>Dekada</a:t>
            </a:r>
            <a:r>
              <a:rPr lang="en-US" sz="2400" dirty="0">
                <a:solidFill>
                  <a:srgbClr val="FFFFFF"/>
                </a:solidFill>
              </a:rPr>
              <a:t> 2 XXI</a:t>
            </a:r>
          </a:p>
        </p:txBody>
      </p:sp>
      <p:sp>
        <p:nvSpPr>
          <p:cNvPr id="4" name="pole tekstowe 3">
            <a:extLst>
              <a:ext uri="{FF2B5EF4-FFF2-40B4-BE49-F238E27FC236}">
                <a16:creationId xmlns:a16="http://schemas.microsoft.com/office/drawing/2014/main" id="{D276DEF6-A2C2-4B61-82B3-D3C68B82CDAD}"/>
              </a:ext>
            </a:extLst>
          </p:cNvPr>
          <p:cNvSpPr txBox="1"/>
          <p:nvPr/>
        </p:nvSpPr>
        <p:spPr>
          <a:xfrm>
            <a:off x="844620" y="5293975"/>
            <a:ext cx="2862444" cy="91281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sz="1400" dirty="0">
                <a:solidFill>
                  <a:srgbClr val="FFFFFF"/>
                </a:solidFill>
              </a:rPr>
              <a:t>(</a:t>
            </a:r>
            <a:r>
              <a:rPr lang="en-US" sz="1400" dirty="0" err="1">
                <a:solidFill>
                  <a:srgbClr val="FFFFFF"/>
                </a:solidFill>
              </a:rPr>
              <a:t>Kraje</a:t>
            </a:r>
            <a:r>
              <a:rPr lang="en-US" sz="1400" dirty="0">
                <a:solidFill>
                  <a:srgbClr val="FFFFFF"/>
                </a:solidFill>
              </a:rPr>
              <a:t> </a:t>
            </a:r>
            <a:r>
              <a:rPr lang="en-US" sz="1400" dirty="0" err="1">
                <a:solidFill>
                  <a:srgbClr val="FFFFFF"/>
                </a:solidFill>
              </a:rPr>
              <a:t>dla</a:t>
            </a:r>
            <a:r>
              <a:rPr lang="en-US" sz="1400" dirty="0">
                <a:solidFill>
                  <a:srgbClr val="FFFFFF"/>
                </a:solidFill>
              </a:rPr>
              <a:t> </a:t>
            </a:r>
            <a:r>
              <a:rPr lang="en-US" sz="1400" dirty="0" err="1">
                <a:solidFill>
                  <a:srgbClr val="FFFFFF"/>
                </a:solidFill>
              </a:rPr>
              <a:t>których</a:t>
            </a:r>
            <a:r>
              <a:rPr lang="en-US" sz="1400" dirty="0">
                <a:solidFill>
                  <a:srgbClr val="FFFFFF"/>
                </a:solidFill>
              </a:rPr>
              <a:t> </a:t>
            </a:r>
            <a:r>
              <a:rPr lang="en-US" sz="1400" dirty="0" err="1">
                <a:solidFill>
                  <a:srgbClr val="FFFFFF"/>
                </a:solidFill>
              </a:rPr>
              <a:t>dostępne</a:t>
            </a:r>
            <a:r>
              <a:rPr lang="en-US" sz="1400" dirty="0">
                <a:solidFill>
                  <a:srgbClr val="FFFFFF"/>
                </a:solidFill>
              </a:rPr>
              <a:t> </a:t>
            </a:r>
            <a:r>
              <a:rPr lang="en-US" sz="1400" dirty="0" err="1">
                <a:solidFill>
                  <a:srgbClr val="FFFFFF"/>
                </a:solidFill>
              </a:rPr>
              <a:t>są</a:t>
            </a:r>
            <a:r>
              <a:rPr lang="en-US" sz="1400" dirty="0">
                <a:solidFill>
                  <a:srgbClr val="FFFFFF"/>
                </a:solidFill>
              </a:rPr>
              <a:t> </a:t>
            </a:r>
            <a:r>
              <a:rPr lang="en-US" sz="1400" dirty="0" err="1">
                <a:solidFill>
                  <a:srgbClr val="FFFFFF"/>
                </a:solidFill>
              </a:rPr>
              <a:t>dane</a:t>
            </a:r>
            <a:r>
              <a:rPr lang="en-US" sz="1400" dirty="0">
                <a:solidFill>
                  <a:srgbClr val="FFFFFF"/>
                </a:solidFill>
              </a:rPr>
              <a:t> co </a:t>
            </a:r>
            <a:r>
              <a:rPr lang="en-US" sz="1400" dirty="0" err="1">
                <a:solidFill>
                  <a:srgbClr val="FFFFFF"/>
                </a:solidFill>
              </a:rPr>
              <a:t>najmniej</a:t>
            </a:r>
            <a:r>
              <a:rPr lang="en-US" sz="1400" dirty="0">
                <a:solidFill>
                  <a:srgbClr val="FFFFFF"/>
                </a:solidFill>
              </a:rPr>
              <a:t> </a:t>
            </a:r>
            <a:r>
              <a:rPr lang="en-US" sz="1400" dirty="0" err="1">
                <a:solidFill>
                  <a:srgbClr val="FFFFFF"/>
                </a:solidFill>
              </a:rPr>
              <a:t>dla</a:t>
            </a:r>
            <a:r>
              <a:rPr lang="en-US" sz="1400" dirty="0">
                <a:solidFill>
                  <a:srgbClr val="FFFFFF"/>
                </a:solidFill>
              </a:rPr>
              <a:t> 7 </a:t>
            </a:r>
            <a:r>
              <a:rPr lang="en-US" sz="1400" dirty="0" err="1">
                <a:solidFill>
                  <a:srgbClr val="FFFFFF"/>
                </a:solidFill>
              </a:rPr>
              <a:t>dekady</a:t>
            </a:r>
            <a:r>
              <a:rPr lang="en-US" sz="1400" dirty="0">
                <a:solidFill>
                  <a:srgbClr val="FFFFFF"/>
                </a:solidFill>
              </a:rPr>
              <a:t> XX </a:t>
            </a:r>
            <a:r>
              <a:rPr lang="en-US" sz="1400" dirty="0" err="1">
                <a:solidFill>
                  <a:srgbClr val="FFFFFF"/>
                </a:solidFill>
              </a:rPr>
              <a:t>wieku</a:t>
            </a:r>
            <a:r>
              <a:rPr lang="en-US" sz="1400" dirty="0">
                <a:solidFill>
                  <a:srgbClr val="FFFFFF"/>
                </a:solidFill>
              </a:rPr>
              <a:t> </a:t>
            </a:r>
            <a:r>
              <a:rPr lang="en-US" sz="1400" dirty="0" err="1">
                <a:solidFill>
                  <a:srgbClr val="FFFFFF"/>
                </a:solidFill>
              </a:rPr>
              <a:t>oraz</a:t>
            </a:r>
            <a:r>
              <a:rPr lang="en-US" sz="1400" dirty="0">
                <a:solidFill>
                  <a:srgbClr val="FFFFFF"/>
                </a:solidFill>
              </a:rPr>
              <a:t> 2 </a:t>
            </a:r>
            <a:r>
              <a:rPr lang="en-US" sz="1400" dirty="0" err="1">
                <a:solidFill>
                  <a:srgbClr val="FFFFFF"/>
                </a:solidFill>
              </a:rPr>
              <a:t>dekady</a:t>
            </a:r>
            <a:r>
              <a:rPr lang="en-US" sz="1400" dirty="0">
                <a:solidFill>
                  <a:srgbClr val="FFFFFF"/>
                </a:solidFill>
              </a:rPr>
              <a:t> XXI </a:t>
            </a:r>
            <a:r>
              <a:rPr lang="en-US" sz="1400" dirty="0" err="1">
                <a:solidFill>
                  <a:srgbClr val="FFFFFF"/>
                </a:solidFill>
              </a:rPr>
              <a:t>wieku</a:t>
            </a:r>
            <a:r>
              <a:rPr lang="en-US" sz="1400" dirty="0">
                <a:solidFill>
                  <a:srgbClr val="FFFFFF"/>
                </a:solidFill>
              </a:rPr>
              <a:t>)</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7" name="Wykres 46">
            <a:extLst>
              <a:ext uri="{FF2B5EF4-FFF2-40B4-BE49-F238E27FC236}">
                <a16:creationId xmlns:a16="http://schemas.microsoft.com/office/drawing/2014/main" id="{F9E5B810-5D4A-44BA-ABCF-F0287C1BDAEE}"/>
              </a:ext>
            </a:extLst>
          </p:cNvPr>
          <p:cNvGraphicFramePr>
            <a:graphicFrameLocks/>
          </p:cNvGraphicFramePr>
          <p:nvPr>
            <p:extLst>
              <p:ext uri="{D42A27DB-BD31-4B8C-83A1-F6EECF244321}">
                <p14:modId xmlns:p14="http://schemas.microsoft.com/office/powerpoint/2010/main" val="1189434336"/>
              </p:ext>
            </p:extLst>
          </p:nvPr>
        </p:nvGraphicFramePr>
        <p:xfrm>
          <a:off x="4385375" y="636588"/>
          <a:ext cx="7578403" cy="5960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38169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8F154-CB64-4230-A464-52C16B3073B3}"/>
              </a:ext>
            </a:extLst>
          </p:cNvPr>
          <p:cNvSpPr>
            <a:spLocks noGrp="1"/>
          </p:cNvSpPr>
          <p:nvPr>
            <p:ph type="title"/>
          </p:nvPr>
        </p:nvSpPr>
        <p:spPr/>
        <p:txBody>
          <a:bodyPr>
            <a:normAutofit fontScale="90000"/>
          </a:bodyPr>
          <a:lstStyle/>
          <a:p>
            <a:r>
              <a:rPr lang="en-US" sz="3600" dirty="0" err="1">
                <a:solidFill>
                  <a:srgbClr val="FFFFFF"/>
                </a:solidFill>
              </a:rPr>
              <a:t>Wskaźnik</a:t>
            </a:r>
            <a:r>
              <a:rPr lang="en-US" sz="3600" dirty="0">
                <a:solidFill>
                  <a:srgbClr val="FFFFFF"/>
                </a:solidFill>
              </a:rPr>
              <a:t> </a:t>
            </a:r>
            <a:r>
              <a:rPr lang="en-US" sz="3600" dirty="0" err="1">
                <a:solidFill>
                  <a:srgbClr val="FFFFFF"/>
                </a:solidFill>
              </a:rPr>
              <a:t>naboru</a:t>
            </a:r>
            <a:r>
              <a:rPr lang="en-US" sz="3600" dirty="0">
                <a:solidFill>
                  <a:srgbClr val="FFFFFF"/>
                </a:solidFill>
              </a:rPr>
              <a:t> </a:t>
            </a:r>
            <a:r>
              <a:rPr lang="en-US" sz="3600" dirty="0" err="1">
                <a:solidFill>
                  <a:srgbClr val="FFFFFF"/>
                </a:solidFill>
              </a:rPr>
              <a:t>Netto</a:t>
            </a:r>
            <a:r>
              <a:rPr lang="en-US" sz="3600" dirty="0">
                <a:solidFill>
                  <a:srgbClr val="FFFFFF"/>
                </a:solidFill>
              </a:rPr>
              <a:t> do </a:t>
            </a:r>
            <a:r>
              <a:rPr lang="en-US" sz="3600" dirty="0" err="1">
                <a:solidFill>
                  <a:srgbClr val="FFFFFF"/>
                </a:solidFill>
              </a:rPr>
              <a:t>pierwszej</a:t>
            </a:r>
            <a:r>
              <a:rPr lang="en-US" sz="3600" dirty="0">
                <a:solidFill>
                  <a:srgbClr val="FFFFFF"/>
                </a:solidFill>
              </a:rPr>
              <a:t> </a:t>
            </a:r>
            <a:r>
              <a:rPr lang="en-US" sz="3600" dirty="0" err="1">
                <a:solidFill>
                  <a:srgbClr val="FFFFFF"/>
                </a:solidFill>
              </a:rPr>
              <a:t>klasy</a:t>
            </a:r>
            <a:r>
              <a:rPr lang="en-US" sz="3600" dirty="0">
                <a:solidFill>
                  <a:srgbClr val="FFFFFF"/>
                </a:solidFill>
              </a:rPr>
              <a:t> </a:t>
            </a:r>
            <a:r>
              <a:rPr lang="en-US" sz="3600" dirty="0" err="1">
                <a:solidFill>
                  <a:srgbClr val="FFFFFF"/>
                </a:solidFill>
              </a:rPr>
              <a:t>szkoły</a:t>
            </a:r>
            <a:r>
              <a:rPr lang="en-US" sz="3600" dirty="0">
                <a:solidFill>
                  <a:srgbClr val="FFFFFF"/>
                </a:solidFill>
              </a:rPr>
              <a:t> </a:t>
            </a:r>
            <a:r>
              <a:rPr lang="en-US" sz="3600" dirty="0" err="1">
                <a:solidFill>
                  <a:srgbClr val="FFFFFF"/>
                </a:solidFill>
              </a:rPr>
              <a:t>podstawowej</a:t>
            </a:r>
            <a:br>
              <a:rPr lang="pl-PL" sz="3600" dirty="0">
                <a:solidFill>
                  <a:srgbClr val="FFFFFF"/>
                </a:solidFill>
              </a:rPr>
            </a:br>
            <a:r>
              <a:rPr lang="en-US" sz="3600" dirty="0" err="1">
                <a:solidFill>
                  <a:srgbClr val="FFFFFF"/>
                </a:solidFill>
              </a:rPr>
              <a:t>Dekada</a:t>
            </a:r>
            <a:r>
              <a:rPr lang="en-US" sz="3600" dirty="0">
                <a:solidFill>
                  <a:srgbClr val="FFFFFF"/>
                </a:solidFill>
              </a:rPr>
              <a:t> 7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7" name="Tabela 6">
            <a:extLst>
              <a:ext uri="{FF2B5EF4-FFF2-40B4-BE49-F238E27FC236}">
                <a16:creationId xmlns:a16="http://schemas.microsoft.com/office/drawing/2014/main" id="{83BD0FB3-E59F-4DB2-A71B-D4546B9759CA}"/>
              </a:ext>
            </a:extLst>
          </p:cNvPr>
          <p:cNvGraphicFramePr>
            <a:graphicFrameLocks noGrp="1"/>
          </p:cNvGraphicFramePr>
          <p:nvPr>
            <p:extLst>
              <p:ext uri="{D42A27DB-BD31-4B8C-83A1-F6EECF244321}">
                <p14:modId xmlns:p14="http://schemas.microsoft.com/office/powerpoint/2010/main" val="3172998972"/>
              </p:ext>
            </p:extLst>
          </p:nvPr>
        </p:nvGraphicFramePr>
        <p:xfrm>
          <a:off x="977900" y="2210594"/>
          <a:ext cx="10667998" cy="3809204"/>
        </p:xfrm>
        <a:graphic>
          <a:graphicData uri="http://schemas.openxmlformats.org/drawingml/2006/table">
            <a:tbl>
              <a:tblPr/>
              <a:tblGrid>
                <a:gridCol w="2146812">
                  <a:extLst>
                    <a:ext uri="{9D8B030D-6E8A-4147-A177-3AD203B41FA5}">
                      <a16:colId xmlns:a16="http://schemas.microsoft.com/office/drawing/2014/main" val="28822264"/>
                    </a:ext>
                  </a:extLst>
                </a:gridCol>
                <a:gridCol w="1965158">
                  <a:extLst>
                    <a:ext uri="{9D8B030D-6E8A-4147-A177-3AD203B41FA5}">
                      <a16:colId xmlns:a16="http://schemas.microsoft.com/office/drawing/2014/main" val="1561871890"/>
                    </a:ext>
                  </a:extLst>
                </a:gridCol>
                <a:gridCol w="1073405">
                  <a:extLst>
                    <a:ext uri="{9D8B030D-6E8A-4147-A177-3AD203B41FA5}">
                      <a16:colId xmlns:a16="http://schemas.microsoft.com/office/drawing/2014/main" val="1542980962"/>
                    </a:ext>
                  </a:extLst>
                </a:gridCol>
                <a:gridCol w="1073405">
                  <a:extLst>
                    <a:ext uri="{9D8B030D-6E8A-4147-A177-3AD203B41FA5}">
                      <a16:colId xmlns:a16="http://schemas.microsoft.com/office/drawing/2014/main" val="3947475583"/>
                    </a:ext>
                  </a:extLst>
                </a:gridCol>
                <a:gridCol w="1073405">
                  <a:extLst>
                    <a:ext uri="{9D8B030D-6E8A-4147-A177-3AD203B41FA5}">
                      <a16:colId xmlns:a16="http://schemas.microsoft.com/office/drawing/2014/main" val="101042960"/>
                    </a:ext>
                  </a:extLst>
                </a:gridCol>
                <a:gridCol w="1073405">
                  <a:extLst>
                    <a:ext uri="{9D8B030D-6E8A-4147-A177-3AD203B41FA5}">
                      <a16:colId xmlns:a16="http://schemas.microsoft.com/office/drawing/2014/main" val="719300627"/>
                    </a:ext>
                  </a:extLst>
                </a:gridCol>
                <a:gridCol w="1073405">
                  <a:extLst>
                    <a:ext uri="{9D8B030D-6E8A-4147-A177-3AD203B41FA5}">
                      <a16:colId xmlns:a16="http://schemas.microsoft.com/office/drawing/2014/main" val="2493212900"/>
                    </a:ext>
                  </a:extLst>
                </a:gridCol>
                <a:gridCol w="1189003">
                  <a:extLst>
                    <a:ext uri="{9D8B030D-6E8A-4147-A177-3AD203B41FA5}">
                      <a16:colId xmlns:a16="http://schemas.microsoft.com/office/drawing/2014/main" val="694041327"/>
                    </a:ext>
                  </a:extLst>
                </a:gridCol>
              </a:tblGrid>
              <a:tr h="272086">
                <a:tc>
                  <a:txBody>
                    <a:bodyPr/>
                    <a:lstStyle/>
                    <a:p>
                      <a:pPr algn="l" fontAlgn="b"/>
                      <a:r>
                        <a:rPr lang="pl-PL" sz="14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400" b="1" i="0" u="none" strike="noStrike" dirty="0">
                          <a:solidFill>
                            <a:schemeClr val="tx1"/>
                          </a:solidFill>
                          <a:effectLst/>
                          <a:latin typeface="Calibri" panose="020F0502020204030204" pitchFamily="34" charset="0"/>
                        </a:rPr>
                        <a:t> Progress </a:t>
                      </a:r>
                    </a:p>
                  </a:txBody>
                  <a:tcPr marL="6350" marR="6350" marT="6350" marB="0" anchor="b">
                    <a:lnL>
                      <a:noFill/>
                    </a:lnL>
                    <a:lnR>
                      <a:noFill/>
                    </a:lnR>
                    <a:lnT>
                      <a:noFill/>
                    </a:lnT>
                    <a:lnB>
                      <a:noFill/>
                    </a:lnB>
                  </a:tcPr>
                </a:tc>
                <a:extLst>
                  <a:ext uri="{0D108BD9-81ED-4DB2-BD59-A6C34878D82A}">
                    <a16:rowId xmlns:a16="http://schemas.microsoft.com/office/drawing/2014/main" val="3530200035"/>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Chad</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19.37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54.91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63.72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75.73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92.58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73.21 </a:t>
                      </a:r>
                    </a:p>
                  </a:txBody>
                  <a:tcPr marL="6350" marR="6350" marT="6350" marB="0" anchor="b">
                    <a:lnL>
                      <a:noFill/>
                    </a:lnL>
                    <a:lnR>
                      <a:noFill/>
                    </a:lnR>
                    <a:lnT>
                      <a:noFill/>
                    </a:lnT>
                    <a:lnB>
                      <a:noFill/>
                    </a:lnB>
                  </a:tcPr>
                </a:tc>
                <a:extLst>
                  <a:ext uri="{0D108BD9-81ED-4DB2-BD59-A6C34878D82A}">
                    <a16:rowId xmlns:a16="http://schemas.microsoft.com/office/drawing/2014/main" val="1817693663"/>
                  </a:ext>
                </a:extLst>
              </a:tr>
              <a:tr h="272086">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Sub-Saharan</a:t>
                      </a:r>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Africa</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Rwanda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84.08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78.89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67.65 </a:t>
                      </a:r>
                    </a:p>
                  </a:txBody>
                  <a:tcPr marL="6350" marR="6350" marT="6350" marB="0" anchor="b">
                    <a:lnL>
                      <a:noFill/>
                    </a:lnL>
                    <a:lnR>
                      <a:noFill/>
                    </a:lnR>
                    <a:lnT>
                      <a:noFill/>
                    </a:lnT>
                    <a:lnB>
                      <a:noFill/>
                    </a:lnB>
                  </a:tcPr>
                </a:tc>
                <a:extLst>
                  <a:ext uri="{0D108BD9-81ED-4DB2-BD59-A6C34878D82A}">
                    <a16:rowId xmlns:a16="http://schemas.microsoft.com/office/drawing/2014/main" val="1085616952"/>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Tunisia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27.70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48.65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77.97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65.05 </a:t>
                      </a:r>
                    </a:p>
                  </a:txBody>
                  <a:tcPr marL="6350" marR="6350" marT="6350" marB="0" anchor="b">
                    <a:lnL>
                      <a:noFill/>
                    </a:lnL>
                    <a:lnR>
                      <a:noFill/>
                    </a:lnR>
                    <a:lnT>
                      <a:noFill/>
                    </a:lnT>
                    <a:lnB>
                      <a:noFill/>
                    </a:lnB>
                  </a:tcPr>
                </a:tc>
                <a:extLst>
                  <a:ext uri="{0D108BD9-81ED-4DB2-BD59-A6C34878D82A}">
                    <a16:rowId xmlns:a16="http://schemas.microsoft.com/office/drawing/2014/main" val="2368611704"/>
                  </a:ext>
                </a:extLst>
              </a:tr>
              <a:tr h="272086">
                <a:tc>
                  <a:txBody>
                    <a:bodyPr/>
                    <a:lstStyle/>
                    <a:p>
                      <a:pPr algn="l" fontAlgn="b"/>
                      <a:r>
                        <a:rPr lang="pl-PL" sz="14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28.50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99.34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91.02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62.52 </a:t>
                      </a:r>
                    </a:p>
                  </a:txBody>
                  <a:tcPr marL="6350" marR="6350" marT="6350" marB="0" anchor="b">
                    <a:lnL>
                      <a:noFill/>
                    </a:lnL>
                    <a:lnR>
                      <a:noFill/>
                    </a:lnR>
                    <a:lnT>
                      <a:noFill/>
                    </a:lnT>
                    <a:lnB>
                      <a:noFill/>
                    </a:lnB>
                  </a:tcPr>
                </a:tc>
                <a:extLst>
                  <a:ext uri="{0D108BD9-81ED-4DB2-BD59-A6C34878D82A}">
                    <a16:rowId xmlns:a16="http://schemas.microsoft.com/office/drawing/2014/main" val="847009910"/>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Djibouti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34.48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38.46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57.30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86.36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93.12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58.64 </a:t>
                      </a:r>
                    </a:p>
                  </a:txBody>
                  <a:tcPr marL="6350" marR="6350" marT="6350" marB="0" anchor="b">
                    <a:lnL>
                      <a:noFill/>
                    </a:lnL>
                    <a:lnR>
                      <a:noFill/>
                    </a:lnR>
                    <a:lnT>
                      <a:noFill/>
                    </a:lnT>
                    <a:lnB>
                      <a:noFill/>
                    </a:lnB>
                  </a:tcPr>
                </a:tc>
                <a:extLst>
                  <a:ext uri="{0D108BD9-81ED-4DB2-BD59-A6C34878D82A}">
                    <a16:rowId xmlns:a16="http://schemas.microsoft.com/office/drawing/2014/main" val="1739785842"/>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San Marino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96.49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100.00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2.37 </a:t>
                      </a:r>
                    </a:p>
                  </a:txBody>
                  <a:tcPr marL="6350" marR="6350" marT="6350" marB="0" anchor="b">
                    <a:lnL>
                      <a:noFill/>
                    </a:lnL>
                    <a:lnR>
                      <a:noFill/>
                    </a:lnR>
                    <a:lnT>
                      <a:noFill/>
                    </a:lnT>
                    <a:lnB>
                      <a:noFill/>
                    </a:lnB>
                  </a:tcPr>
                </a:tc>
                <a:extLst>
                  <a:ext uri="{0D108BD9-81ED-4DB2-BD59-A6C34878D82A}">
                    <a16:rowId xmlns:a16="http://schemas.microsoft.com/office/drawing/2014/main" val="3682296037"/>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99.74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1.61 </a:t>
                      </a:r>
                    </a:p>
                  </a:txBody>
                  <a:tcPr marL="6350" marR="6350" marT="6350" marB="0" anchor="b">
                    <a:lnL>
                      <a:noFill/>
                    </a:lnL>
                    <a:lnR>
                      <a:noFill/>
                    </a:lnR>
                    <a:lnT>
                      <a:noFill/>
                    </a:lnT>
                    <a:lnB>
                      <a:noFill/>
                    </a:lnB>
                  </a:tcPr>
                </a:tc>
                <a:extLst>
                  <a:ext uri="{0D108BD9-81ED-4DB2-BD59-A6C34878D82A}">
                    <a16:rowId xmlns:a16="http://schemas.microsoft.com/office/drawing/2014/main" val="3331423045"/>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Bulgaria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97.43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99.01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1.57 </a:t>
                      </a:r>
                    </a:p>
                  </a:txBody>
                  <a:tcPr marL="6350" marR="6350" marT="6350" marB="0" anchor="b">
                    <a:lnL>
                      <a:noFill/>
                    </a:lnL>
                    <a:lnR>
                      <a:noFill/>
                    </a:lnR>
                    <a:lnT>
                      <a:noFill/>
                    </a:lnT>
                    <a:lnB>
                      <a:noFill/>
                    </a:lnB>
                  </a:tcPr>
                </a:tc>
                <a:extLst>
                  <a:ext uri="{0D108BD9-81ED-4DB2-BD59-A6C34878D82A}">
                    <a16:rowId xmlns:a16="http://schemas.microsoft.com/office/drawing/2014/main" val="30497101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Ukraine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98.78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95.62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0.05 </a:t>
                      </a:r>
                    </a:p>
                  </a:txBody>
                  <a:tcPr marL="6350" marR="6350" marT="6350" marB="0" anchor="b">
                    <a:lnL>
                      <a:noFill/>
                    </a:lnL>
                    <a:lnR>
                      <a:noFill/>
                    </a:lnR>
                    <a:lnT>
                      <a:noFill/>
                    </a:lnT>
                    <a:lnB>
                      <a:noFill/>
                    </a:lnB>
                  </a:tcPr>
                </a:tc>
                <a:extLst>
                  <a:ext uri="{0D108BD9-81ED-4DB2-BD59-A6C34878D82A}">
                    <a16:rowId xmlns:a16="http://schemas.microsoft.com/office/drawing/2014/main" val="68924918"/>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Poland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99.99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95.25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0.81 </a:t>
                      </a:r>
                    </a:p>
                  </a:txBody>
                  <a:tcPr marL="6350" marR="6350" marT="6350" marB="0" anchor="b">
                    <a:lnL>
                      <a:noFill/>
                    </a:lnL>
                    <a:lnR>
                      <a:noFill/>
                    </a:lnR>
                    <a:lnT>
                      <a:noFill/>
                    </a:lnT>
                    <a:lnB>
                      <a:noFill/>
                    </a:lnB>
                  </a:tcPr>
                </a:tc>
                <a:extLst>
                  <a:ext uri="{0D108BD9-81ED-4DB2-BD59-A6C34878D82A}">
                    <a16:rowId xmlns:a16="http://schemas.microsoft.com/office/drawing/2014/main" val="6352516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Belarus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99.50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98.35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1.28 </a:t>
                      </a:r>
                    </a:p>
                  </a:txBody>
                  <a:tcPr marL="6350" marR="6350" marT="6350" marB="0" anchor="b">
                    <a:lnL>
                      <a:noFill/>
                    </a:lnL>
                    <a:lnR>
                      <a:noFill/>
                    </a:lnR>
                    <a:lnT>
                      <a:noFill/>
                    </a:lnT>
                    <a:lnB>
                      <a:noFill/>
                    </a:lnB>
                  </a:tcPr>
                </a:tc>
                <a:extLst>
                  <a:ext uri="{0D108BD9-81ED-4DB2-BD59-A6C34878D82A}">
                    <a16:rowId xmlns:a16="http://schemas.microsoft.com/office/drawing/2014/main" val="3562846600"/>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Ghana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95.18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96.87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94.57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3.41 </a:t>
                      </a:r>
                    </a:p>
                  </a:txBody>
                  <a:tcPr marL="6350" marR="6350" marT="6350" marB="0" anchor="b">
                    <a:lnL>
                      <a:noFill/>
                    </a:lnL>
                    <a:lnR>
                      <a:noFill/>
                    </a:lnR>
                    <a:lnT>
                      <a:noFill/>
                    </a:lnT>
                    <a:lnB>
                      <a:noFill/>
                    </a:lnB>
                  </a:tcPr>
                </a:tc>
                <a:extLst>
                  <a:ext uri="{0D108BD9-81ED-4DB2-BD59-A6C34878D82A}">
                    <a16:rowId xmlns:a16="http://schemas.microsoft.com/office/drawing/2014/main" val="1318050524"/>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Mauritania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61.47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44.85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48.06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52.96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57.50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3.97 </a:t>
                      </a:r>
                    </a:p>
                  </a:txBody>
                  <a:tcPr marL="6350" marR="6350" marT="6350" marB="0" anchor="b">
                    <a:lnL>
                      <a:noFill/>
                    </a:lnL>
                    <a:lnR>
                      <a:noFill/>
                    </a:lnR>
                    <a:lnT>
                      <a:noFill/>
                    </a:lnT>
                    <a:lnB>
                      <a:noFill/>
                    </a:lnB>
                  </a:tcPr>
                </a:tc>
                <a:extLst>
                  <a:ext uri="{0D108BD9-81ED-4DB2-BD59-A6C34878D82A}">
                    <a16:rowId xmlns:a16="http://schemas.microsoft.com/office/drawing/2014/main" val="1809869398"/>
                  </a:ext>
                </a:extLst>
              </a:tr>
            </a:tbl>
          </a:graphicData>
        </a:graphic>
      </p:graphicFrame>
    </p:spTree>
    <p:extLst>
      <p:ext uri="{BB962C8B-B14F-4D97-AF65-F5344CB8AC3E}">
        <p14:creationId xmlns:p14="http://schemas.microsoft.com/office/powerpoint/2010/main" val="129311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9EA212-74C9-403C-B258-6F228B4A2A36}"/>
              </a:ext>
            </a:extLst>
          </p:cNvPr>
          <p:cNvSpPr>
            <a:spLocks noGrp="1"/>
          </p:cNvSpPr>
          <p:nvPr>
            <p:ph type="title"/>
          </p:nvPr>
        </p:nvSpPr>
        <p:spPr>
          <a:xfrm>
            <a:off x="1143001" y="244807"/>
            <a:ext cx="9905998" cy="1478570"/>
          </a:xfrm>
        </p:spPr>
        <p:txBody>
          <a:bodyPr/>
          <a:lstStyle/>
          <a:p>
            <a:r>
              <a:rPr lang="pl-PL" dirty="0"/>
              <a:t>Średnie zużycie energii elektrycznej </a:t>
            </a:r>
            <a:br>
              <a:rPr lang="pl-PL" dirty="0"/>
            </a:br>
            <a:r>
              <a:rPr lang="pl-PL" dirty="0"/>
              <a:t>(</a:t>
            </a:r>
            <a:r>
              <a:rPr lang="pl-PL" dirty="0" err="1"/>
              <a:t>kwh</a:t>
            </a:r>
            <a:r>
              <a:rPr lang="pl-PL" dirty="0"/>
              <a:t> per capita)</a:t>
            </a:r>
          </a:p>
        </p:txBody>
      </p:sp>
      <p:graphicFrame>
        <p:nvGraphicFramePr>
          <p:cNvPr id="12" name="Symbol zastępczy zawartości 11">
            <a:extLst>
              <a:ext uri="{FF2B5EF4-FFF2-40B4-BE49-F238E27FC236}">
                <a16:creationId xmlns:a16="http://schemas.microsoft.com/office/drawing/2014/main" id="{429241B7-899F-4666-8E2B-D55153D1FE16}"/>
              </a:ext>
            </a:extLst>
          </p:cNvPr>
          <p:cNvGraphicFramePr>
            <a:graphicFrameLocks noGrp="1"/>
          </p:cNvGraphicFramePr>
          <p:nvPr>
            <p:ph idx="1"/>
            <p:extLst>
              <p:ext uri="{D42A27DB-BD31-4B8C-83A1-F6EECF244321}">
                <p14:modId xmlns:p14="http://schemas.microsoft.com/office/powerpoint/2010/main" val="4101413825"/>
              </p:ext>
            </p:extLst>
          </p:nvPr>
        </p:nvGraphicFramePr>
        <p:xfrm>
          <a:off x="779228" y="1494844"/>
          <a:ext cx="10917141" cy="52478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5315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B010A4-A9D3-45A3-82C0-DB187F3171B1}"/>
              </a:ext>
            </a:extLst>
          </p:cNvPr>
          <p:cNvSpPr>
            <a:spLocks noGrp="1"/>
          </p:cNvSpPr>
          <p:nvPr>
            <p:ph type="title"/>
          </p:nvPr>
        </p:nvSpPr>
        <p:spPr/>
        <p:txBody>
          <a:bodyPr/>
          <a:lstStyle/>
          <a:p>
            <a:r>
              <a:rPr lang="pl-PL" dirty="0"/>
              <a:t>Wydatki Państwa na edukację, ogółem </a:t>
            </a:r>
            <a:br>
              <a:rPr lang="pl-PL" dirty="0"/>
            </a:br>
            <a:r>
              <a:rPr lang="pl-PL" dirty="0"/>
              <a:t>(% PKB)</a:t>
            </a:r>
          </a:p>
        </p:txBody>
      </p:sp>
      <p:sp>
        <p:nvSpPr>
          <p:cNvPr id="3" name="Symbol zastępczy zawartości 2">
            <a:extLst>
              <a:ext uri="{FF2B5EF4-FFF2-40B4-BE49-F238E27FC236}">
                <a16:creationId xmlns:a16="http://schemas.microsoft.com/office/drawing/2014/main" id="{B8BF8607-35DF-4D8B-B292-1D9F34115AFB}"/>
              </a:ext>
            </a:extLst>
          </p:cNvPr>
          <p:cNvSpPr>
            <a:spLocks noGrp="1"/>
          </p:cNvSpPr>
          <p:nvPr>
            <p:ph idx="1"/>
          </p:nvPr>
        </p:nvSpPr>
        <p:spPr/>
        <p:txBody>
          <a:bodyPr>
            <a:normAutofit/>
          </a:bodyPr>
          <a:lstStyle/>
          <a:p>
            <a:r>
              <a:rPr lang="pl-PL" dirty="0"/>
              <a:t>Wydatki państwa na edukację są wyrażone jako procent PKB.</a:t>
            </a:r>
          </a:p>
          <a:p>
            <a:r>
              <a:rPr lang="pl-PL" dirty="0"/>
              <a:t>Wysoki udział procentowy w PKB sugeruje wysoki priorytet edukacji i zdolność do zwiększania wydatków na cele publiczne. </a:t>
            </a:r>
          </a:p>
          <a:p>
            <a:r>
              <a:rPr lang="pl-PL" dirty="0"/>
              <a:t>Należy zauważyć, że wydatki rządowe wydają się niższe w krajach, w których sektor prywatny i/lub gospodarstwa domowe mają duży udział w całkowitym finansowaniu edukacji.</a:t>
            </a:r>
          </a:p>
          <a:p>
            <a:endParaRPr lang="pl-PL" dirty="0"/>
          </a:p>
        </p:txBody>
      </p:sp>
    </p:spTree>
    <p:extLst>
      <p:ext uri="{BB962C8B-B14F-4D97-AF65-F5344CB8AC3E}">
        <p14:creationId xmlns:p14="http://schemas.microsoft.com/office/powerpoint/2010/main" val="1771075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8" name="Rectangle 67">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2" name="Group 71">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9F95C31F-5D6F-460E-BA73-217B432CBE67}"/>
              </a:ext>
            </a:extLst>
          </p:cNvPr>
          <p:cNvSpPr>
            <a:spLocks noGrp="1"/>
          </p:cNvSpPr>
          <p:nvPr>
            <p:ph type="title"/>
          </p:nvPr>
        </p:nvSpPr>
        <p:spPr>
          <a:xfrm>
            <a:off x="1114426" y="4921856"/>
            <a:ext cx="10258424" cy="1182838"/>
          </a:xfrm>
        </p:spPr>
        <p:txBody>
          <a:bodyPr vert="horz" lIns="91440" tIns="45720" rIns="91440" bIns="45720" rtlCol="0" anchor="b">
            <a:noAutofit/>
          </a:bodyPr>
          <a:lstStyle/>
          <a:p>
            <a:pPr algn="ctr"/>
            <a:r>
              <a:rPr lang="pl-PL" dirty="0">
                <a:solidFill>
                  <a:srgbClr val="FFFFFF"/>
                </a:solidFill>
              </a:rPr>
              <a:t>Wydatki Państwa na edukację, ogółem </a:t>
            </a:r>
            <a:br>
              <a:rPr lang="pl-PL" dirty="0">
                <a:solidFill>
                  <a:srgbClr val="FFFFFF"/>
                </a:solidFill>
              </a:rPr>
            </a:br>
            <a:r>
              <a:rPr lang="pl-PL" dirty="0">
                <a:solidFill>
                  <a:srgbClr val="FFFFFF"/>
                </a:solidFill>
              </a:rPr>
              <a:t>(%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p>
        </p:txBody>
      </p:sp>
      <p:sp useBgFill="1">
        <p:nvSpPr>
          <p:cNvPr id="128"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Wykres 4">
            <a:extLst>
              <a:ext uri="{FF2B5EF4-FFF2-40B4-BE49-F238E27FC236}">
                <a16:creationId xmlns:a16="http://schemas.microsoft.com/office/drawing/2014/main" id="{4EF9C213-5624-4C4E-A98C-2E627349B283}"/>
              </a:ext>
            </a:extLst>
          </p:cNvPr>
          <p:cNvGraphicFramePr>
            <a:graphicFrameLocks/>
          </p:cNvGraphicFramePr>
          <p:nvPr>
            <p:extLst>
              <p:ext uri="{D42A27DB-BD31-4B8C-83A1-F6EECF244321}">
                <p14:modId xmlns:p14="http://schemas.microsoft.com/office/powerpoint/2010/main" val="3272052250"/>
              </p:ext>
            </p:extLst>
          </p:nvPr>
        </p:nvGraphicFramePr>
        <p:xfrm>
          <a:off x="973635" y="951493"/>
          <a:ext cx="10266669" cy="29754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969238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A31FE6-A6FD-4A8D-BB1F-F459CDB25F03}"/>
              </a:ext>
            </a:extLst>
          </p:cNvPr>
          <p:cNvSpPr>
            <a:spLocks noGrp="1"/>
          </p:cNvSpPr>
          <p:nvPr>
            <p:ph type="title"/>
          </p:nvPr>
        </p:nvSpPr>
        <p:spPr/>
        <p:txBody>
          <a:bodyPr>
            <a:normAutofit fontScale="90000"/>
          </a:bodyPr>
          <a:lstStyle/>
          <a:p>
            <a:r>
              <a:rPr lang="pl-PL" dirty="0">
                <a:solidFill>
                  <a:srgbClr val="FFFFFF"/>
                </a:solidFill>
              </a:rPr>
              <a:t>Wydatki Państwa na edukację, ogółem (%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endParaRPr lang="pl-PL" dirty="0"/>
          </a:p>
        </p:txBody>
      </p:sp>
      <p:graphicFrame>
        <p:nvGraphicFramePr>
          <p:cNvPr id="5" name="Symbol zastępczy zawartości 4">
            <a:extLst>
              <a:ext uri="{FF2B5EF4-FFF2-40B4-BE49-F238E27FC236}">
                <a16:creationId xmlns:a16="http://schemas.microsoft.com/office/drawing/2014/main" id="{5B564405-B7C5-4A7D-95E9-3A8651CD3265}"/>
              </a:ext>
            </a:extLst>
          </p:cNvPr>
          <p:cNvGraphicFramePr>
            <a:graphicFrameLocks noGrp="1"/>
          </p:cNvGraphicFramePr>
          <p:nvPr>
            <p:ph idx="1"/>
            <p:extLst>
              <p:ext uri="{D42A27DB-BD31-4B8C-83A1-F6EECF244321}">
                <p14:modId xmlns:p14="http://schemas.microsoft.com/office/powerpoint/2010/main" val="3747136578"/>
              </p:ext>
            </p:extLst>
          </p:nvPr>
        </p:nvGraphicFramePr>
        <p:xfrm>
          <a:off x="1319212" y="2097088"/>
          <a:ext cx="9905995" cy="3810004"/>
        </p:xfrm>
        <a:graphic>
          <a:graphicData uri="http://schemas.openxmlformats.org/drawingml/2006/table">
            <a:tbl>
              <a:tblPr/>
              <a:tblGrid>
                <a:gridCol w="2305274">
                  <a:extLst>
                    <a:ext uri="{9D8B030D-6E8A-4147-A177-3AD203B41FA5}">
                      <a16:colId xmlns:a16="http://schemas.microsoft.com/office/drawing/2014/main" val="990717946"/>
                    </a:ext>
                  </a:extLst>
                </a:gridCol>
                <a:gridCol w="2121521">
                  <a:extLst>
                    <a:ext uri="{9D8B030D-6E8A-4147-A177-3AD203B41FA5}">
                      <a16:colId xmlns:a16="http://schemas.microsoft.com/office/drawing/2014/main" val="345855067"/>
                    </a:ext>
                  </a:extLst>
                </a:gridCol>
                <a:gridCol w="918768">
                  <a:extLst>
                    <a:ext uri="{9D8B030D-6E8A-4147-A177-3AD203B41FA5}">
                      <a16:colId xmlns:a16="http://schemas.microsoft.com/office/drawing/2014/main" val="874115674"/>
                    </a:ext>
                  </a:extLst>
                </a:gridCol>
                <a:gridCol w="918768">
                  <a:extLst>
                    <a:ext uri="{9D8B030D-6E8A-4147-A177-3AD203B41FA5}">
                      <a16:colId xmlns:a16="http://schemas.microsoft.com/office/drawing/2014/main" val="3515500409"/>
                    </a:ext>
                  </a:extLst>
                </a:gridCol>
                <a:gridCol w="918768">
                  <a:extLst>
                    <a:ext uri="{9D8B030D-6E8A-4147-A177-3AD203B41FA5}">
                      <a16:colId xmlns:a16="http://schemas.microsoft.com/office/drawing/2014/main" val="889746247"/>
                    </a:ext>
                  </a:extLst>
                </a:gridCol>
                <a:gridCol w="918768">
                  <a:extLst>
                    <a:ext uri="{9D8B030D-6E8A-4147-A177-3AD203B41FA5}">
                      <a16:colId xmlns:a16="http://schemas.microsoft.com/office/drawing/2014/main" val="765411078"/>
                    </a:ext>
                  </a:extLst>
                </a:gridCol>
                <a:gridCol w="918768">
                  <a:extLst>
                    <a:ext uri="{9D8B030D-6E8A-4147-A177-3AD203B41FA5}">
                      <a16:colId xmlns:a16="http://schemas.microsoft.com/office/drawing/2014/main" val="2531285072"/>
                    </a:ext>
                  </a:extLst>
                </a:gridCol>
                <a:gridCol w="885360">
                  <a:extLst>
                    <a:ext uri="{9D8B030D-6E8A-4147-A177-3AD203B41FA5}">
                      <a16:colId xmlns:a16="http://schemas.microsoft.com/office/drawing/2014/main" val="3505889786"/>
                    </a:ext>
                  </a:extLst>
                </a:gridCol>
              </a:tblGrid>
              <a:tr h="346364">
                <a:tc>
                  <a:txBody>
                    <a:bodyPr/>
                    <a:lstStyle/>
                    <a:p>
                      <a:pPr algn="l" fontAlgn="b"/>
                      <a:r>
                        <a:rPr lang="pl-PL" sz="16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Progres </a:t>
                      </a:r>
                    </a:p>
                  </a:txBody>
                  <a:tcPr marL="6350" marR="6350" marT="6350" marB="0" anchor="b">
                    <a:lnL>
                      <a:noFill/>
                    </a:lnL>
                    <a:lnR>
                      <a:noFill/>
                    </a:lnR>
                    <a:lnT>
                      <a:noFill/>
                    </a:lnT>
                    <a:lnB>
                      <a:noFill/>
                    </a:lnB>
                  </a:tcPr>
                </a:tc>
                <a:extLst>
                  <a:ext uri="{0D108BD9-81ED-4DB2-BD59-A6C34878D82A}">
                    <a16:rowId xmlns:a16="http://schemas.microsoft.com/office/drawing/2014/main" val="2338925329"/>
                  </a:ext>
                </a:extLst>
              </a:tr>
              <a:tr h="346364">
                <a:tc>
                  <a:txBody>
                    <a:bodyPr/>
                    <a:lstStyle/>
                    <a:p>
                      <a:pPr algn="l" fontAlgn="b"/>
                      <a:r>
                        <a:rPr lang="pl-PL" sz="1600" b="0" i="0" u="none" strike="noStrike" dirty="0">
                          <a:solidFill>
                            <a:schemeClr val="tx1"/>
                          </a:solidFill>
                          <a:effectLst/>
                          <a:latin typeface="Calibri" panose="020F0502020204030204" pitchFamily="34" charset="0"/>
                        </a:rPr>
                        <a:t> East Asia &amp; Pacific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Solomon Islands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3.40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2.50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9.85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extLst>
                  <a:ext uri="{0D108BD9-81ED-4DB2-BD59-A6C34878D82A}">
                    <a16:rowId xmlns:a16="http://schemas.microsoft.com/office/drawing/2014/main" val="1852807882"/>
                  </a:ext>
                </a:extLst>
              </a:tr>
              <a:tr h="346364">
                <a:tc>
                  <a:txBody>
                    <a:bodyPr/>
                    <a:lstStyle/>
                    <a:p>
                      <a:pPr algn="l" fontAlgn="b"/>
                      <a:r>
                        <a:rPr lang="pl-PL" sz="16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Cyprus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3.54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6.71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3.62 </a:t>
                      </a:r>
                    </a:p>
                  </a:txBody>
                  <a:tcPr marL="6350" marR="6350" marT="6350" marB="0" anchor="b">
                    <a:lnL>
                      <a:noFill/>
                    </a:lnL>
                    <a:lnR>
                      <a:noFill/>
                    </a:lnR>
                    <a:lnT>
                      <a:noFill/>
                    </a:lnT>
                    <a:lnB>
                      <a:noFill/>
                    </a:lnB>
                  </a:tcPr>
                </a:tc>
                <a:extLst>
                  <a:ext uri="{0D108BD9-81ED-4DB2-BD59-A6C34878D82A}">
                    <a16:rowId xmlns:a16="http://schemas.microsoft.com/office/drawing/2014/main" val="1432160885"/>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Burundi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3.20 </a:t>
                      </a:r>
                    </a:p>
                  </a:txBody>
                  <a:tcPr marL="6350" marR="6350" marT="6350" marB="0" anchor="b">
                    <a:lnL>
                      <a:noFill/>
                    </a:lnL>
                    <a:lnR>
                      <a:noFill/>
                    </a:lnR>
                    <a:lnT>
                      <a:noFill/>
                    </a:lnT>
                    <a:lnB>
                      <a:noFill/>
                    </a:lnB>
                  </a:tcPr>
                </a:tc>
                <a:extLst>
                  <a:ext uri="{0D108BD9-81ED-4DB2-BD59-A6C34878D82A}">
                    <a16:rowId xmlns:a16="http://schemas.microsoft.com/office/drawing/2014/main" val="3181053124"/>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3.12 </a:t>
                      </a:r>
                    </a:p>
                  </a:txBody>
                  <a:tcPr marL="6350" marR="6350" marT="6350" marB="0" anchor="b">
                    <a:lnL>
                      <a:noFill/>
                    </a:lnL>
                    <a:lnR>
                      <a:noFill/>
                    </a:lnR>
                    <a:lnT>
                      <a:noFill/>
                    </a:lnT>
                    <a:lnB>
                      <a:noFill/>
                    </a:lnB>
                  </a:tcPr>
                </a:tc>
                <a:extLst>
                  <a:ext uri="{0D108BD9-81ED-4DB2-BD59-A6C34878D82A}">
                    <a16:rowId xmlns:a16="http://schemas.microsoft.com/office/drawing/2014/main" val="1681471781"/>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Niger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1.05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4.16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3.11 </a:t>
                      </a:r>
                    </a:p>
                  </a:txBody>
                  <a:tcPr marL="6350" marR="6350" marT="6350" marB="0" anchor="b">
                    <a:lnL>
                      <a:noFill/>
                    </a:lnL>
                    <a:lnR>
                      <a:noFill/>
                    </a:lnR>
                    <a:lnT>
                      <a:noFill/>
                    </a:lnT>
                    <a:lnB>
                      <a:noFill/>
                    </a:lnB>
                  </a:tcPr>
                </a:tc>
                <a:extLst>
                  <a:ext uri="{0D108BD9-81ED-4DB2-BD59-A6C34878D82A}">
                    <a16:rowId xmlns:a16="http://schemas.microsoft.com/office/drawing/2014/main" val="1375897216"/>
                  </a:ext>
                </a:extLst>
              </a:tr>
              <a:tr h="346364">
                <a:tc>
                  <a:txBody>
                    <a:bodyPr/>
                    <a:lstStyle/>
                    <a:p>
                      <a:pPr algn="l" fontAlgn="b"/>
                      <a:r>
                        <a:rPr lang="pl-PL" sz="1600" b="0" i="0" u="none" strike="noStrike">
                          <a:solidFill>
                            <a:schemeClr val="tx1"/>
                          </a:solidFill>
                          <a:effectLst/>
                          <a:latin typeface="Calibri" panose="020F0502020204030204" pitchFamily="34" charset="0"/>
                        </a:rPr>
                        <a:t> North America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Canada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1.66 </a:t>
                      </a:r>
                    </a:p>
                  </a:txBody>
                  <a:tcPr marL="6350" marR="6350" marT="6350" marB="0" anchor="b">
                    <a:lnL>
                      <a:noFill/>
                    </a:lnL>
                    <a:lnR>
                      <a:noFill/>
                    </a:lnR>
                    <a:lnT>
                      <a:noFill/>
                    </a:lnT>
                    <a:lnB>
                      <a:noFill/>
                    </a:lnB>
                  </a:tcPr>
                </a:tc>
                <a:extLst>
                  <a:ext uri="{0D108BD9-81ED-4DB2-BD59-A6C34878D82A}">
                    <a16:rowId xmlns:a16="http://schemas.microsoft.com/office/drawing/2014/main" val="2020636416"/>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Panama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5.12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1.83 </a:t>
                      </a:r>
                    </a:p>
                  </a:txBody>
                  <a:tcPr marL="6350" marR="6350" marT="6350" marB="0" anchor="b">
                    <a:lnL>
                      <a:noFill/>
                    </a:lnL>
                    <a:lnR>
                      <a:noFill/>
                    </a:lnR>
                    <a:lnT>
                      <a:noFill/>
                    </a:lnT>
                    <a:lnB>
                      <a:noFill/>
                    </a:lnB>
                  </a:tcPr>
                </a:tc>
                <a:extLst>
                  <a:ext uri="{0D108BD9-81ED-4DB2-BD59-A6C34878D82A}">
                    <a16:rowId xmlns:a16="http://schemas.microsoft.com/office/drawing/2014/main" val="307724645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Central African Republic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1.47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1.95 </a:t>
                      </a:r>
                    </a:p>
                  </a:txBody>
                  <a:tcPr marL="6350" marR="6350" marT="6350" marB="0" anchor="b">
                    <a:lnL>
                      <a:noFill/>
                    </a:lnL>
                    <a:lnR>
                      <a:noFill/>
                    </a:lnR>
                    <a:lnT>
                      <a:noFill/>
                    </a:lnT>
                    <a:lnB>
                      <a:noFill/>
                    </a:lnB>
                  </a:tcPr>
                </a:tc>
                <a:extLst>
                  <a:ext uri="{0D108BD9-81ED-4DB2-BD59-A6C34878D82A}">
                    <a16:rowId xmlns:a16="http://schemas.microsoft.com/office/drawing/2014/main" val="1120893911"/>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Guyana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6.93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3.45 </a:t>
                      </a:r>
                    </a:p>
                  </a:txBody>
                  <a:tcPr marL="6350" marR="6350" marT="6350" marB="0" anchor="b">
                    <a:lnL>
                      <a:noFill/>
                    </a:lnL>
                    <a:lnR>
                      <a:noFill/>
                    </a:lnR>
                    <a:lnT>
                      <a:noFill/>
                    </a:lnT>
                    <a:lnB>
                      <a:noFill/>
                    </a:lnB>
                  </a:tcPr>
                </a:tc>
                <a:extLst>
                  <a:ext uri="{0D108BD9-81ED-4DB2-BD59-A6C34878D82A}">
                    <a16:rowId xmlns:a16="http://schemas.microsoft.com/office/drawing/2014/main" val="419221536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Liberia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6.26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4.17 </a:t>
                      </a:r>
                    </a:p>
                  </a:txBody>
                  <a:tcPr marL="6350" marR="6350" marT="6350" marB="0" anchor="b">
                    <a:lnL>
                      <a:noFill/>
                    </a:lnL>
                    <a:lnR>
                      <a:noFill/>
                    </a:lnR>
                    <a:lnT>
                      <a:noFill/>
                    </a:lnT>
                    <a:lnB>
                      <a:noFill/>
                    </a:lnB>
                  </a:tcPr>
                </a:tc>
                <a:extLst>
                  <a:ext uri="{0D108BD9-81ED-4DB2-BD59-A6C34878D82A}">
                    <a16:rowId xmlns:a16="http://schemas.microsoft.com/office/drawing/2014/main" val="2310289889"/>
                  </a:ext>
                </a:extLst>
              </a:tr>
            </a:tbl>
          </a:graphicData>
        </a:graphic>
      </p:graphicFrame>
    </p:spTree>
    <p:extLst>
      <p:ext uri="{BB962C8B-B14F-4D97-AF65-F5344CB8AC3E}">
        <p14:creationId xmlns:p14="http://schemas.microsoft.com/office/powerpoint/2010/main" val="3654957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DBA65-47C2-4708-846B-25CD8DDD38C7}"/>
              </a:ext>
            </a:extLst>
          </p:cNvPr>
          <p:cNvSpPr>
            <a:spLocks noGrp="1"/>
          </p:cNvSpPr>
          <p:nvPr>
            <p:ph type="title"/>
          </p:nvPr>
        </p:nvSpPr>
        <p:spPr/>
        <p:txBody>
          <a:bodyPr/>
          <a:lstStyle/>
          <a:p>
            <a:r>
              <a:rPr lang="pl-PL" dirty="0"/>
              <a:t>Wskaźnik alfabetyzacji, ogółem dorosłych (% osób w wieku 15 lat i starszych)</a:t>
            </a:r>
          </a:p>
        </p:txBody>
      </p:sp>
      <p:sp>
        <p:nvSpPr>
          <p:cNvPr id="3" name="Symbol zastępczy zawartości 2">
            <a:extLst>
              <a:ext uri="{FF2B5EF4-FFF2-40B4-BE49-F238E27FC236}">
                <a16:creationId xmlns:a16="http://schemas.microsoft.com/office/drawing/2014/main" id="{BF6F6C0D-7583-4279-94D1-5502120AA4D6}"/>
              </a:ext>
            </a:extLst>
          </p:cNvPr>
          <p:cNvSpPr>
            <a:spLocks noGrp="1"/>
          </p:cNvSpPr>
          <p:nvPr>
            <p:ph idx="1"/>
          </p:nvPr>
        </p:nvSpPr>
        <p:spPr/>
        <p:txBody>
          <a:bodyPr>
            <a:normAutofit fontScale="92500"/>
          </a:bodyPr>
          <a:lstStyle/>
          <a:p>
            <a:r>
              <a:rPr lang="pl-PL" dirty="0"/>
              <a:t>Wskaźnik umiejętności czytania i pisania wśród dorosłych to odsetek osób w wieku 15 lat i starszych, które potrafią zarówno czytać, jak i pisać ze zrozumieniem krótkie, proste stwierdzenie dotyczące ich codziennego życia.</a:t>
            </a:r>
          </a:p>
          <a:p>
            <a:r>
              <a:rPr lang="pl-PL" dirty="0"/>
              <a:t>Wskaźnik umiejętności czytania i pisania jest wskaźnikiem wyników służącym do oceny osiągnięć edukacyjnych.</a:t>
            </a:r>
          </a:p>
          <a:p>
            <a:r>
              <a:rPr lang="pl-PL" dirty="0"/>
              <a:t>Wysoki wskaźnik umiejętności czytania i pisania sugeruje zdolność systemu edukacji do zapewnienia dużej populacji możliwości zdobycia umiejętności czytania i pisania.</a:t>
            </a:r>
          </a:p>
        </p:txBody>
      </p:sp>
    </p:spTree>
    <p:extLst>
      <p:ext uri="{BB962C8B-B14F-4D97-AF65-F5344CB8AC3E}">
        <p14:creationId xmlns:p14="http://schemas.microsoft.com/office/powerpoint/2010/main" val="4174521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5D076DCF-7AAF-450E-9E5D-B7A41141BE0A}"/>
              </a:ext>
            </a:extLst>
          </p:cNvPr>
          <p:cNvSpPr>
            <a:spLocks noGrp="1"/>
          </p:cNvSpPr>
          <p:nvPr>
            <p:ph type="title"/>
          </p:nvPr>
        </p:nvSpPr>
        <p:spPr>
          <a:xfrm>
            <a:off x="904085" y="560953"/>
            <a:ext cx="2794743" cy="4255025"/>
          </a:xfrm>
        </p:spPr>
        <p:txBody>
          <a:bodyPr>
            <a:normAutofit fontScale="90000"/>
          </a:bodyPr>
          <a:lstStyle/>
          <a:p>
            <a:r>
              <a:rPr lang="pl-PL" sz="2800" dirty="0">
                <a:solidFill>
                  <a:srgbClr val="FFFFFF"/>
                </a:solidFill>
              </a:rPr>
              <a:t>Wskaźnik alfabetyzacji, ogółem dorosłych (% osób w wieku 15 lat i starszych)</a:t>
            </a:r>
            <a:br>
              <a:rPr lang="pl-PL" sz="2800" dirty="0">
                <a:solidFill>
                  <a:srgbClr val="FFFFFF"/>
                </a:solidFill>
              </a:rPr>
            </a:br>
            <a:br>
              <a:rPr lang="pl-PL" sz="2800" dirty="0">
                <a:solidFill>
                  <a:srgbClr val="FFFFFF"/>
                </a:solidFill>
              </a:rPr>
            </a:br>
            <a:r>
              <a:rPr lang="en-US" sz="2800" dirty="0" err="1">
                <a:solidFill>
                  <a:srgbClr val="FFFFFF"/>
                </a:solidFill>
              </a:rPr>
              <a:t>Dekada</a:t>
            </a:r>
            <a:r>
              <a:rPr lang="en-US" sz="2800" dirty="0">
                <a:solidFill>
                  <a:srgbClr val="FFFFFF"/>
                </a:solidFill>
              </a:rPr>
              <a:t> </a:t>
            </a:r>
            <a:r>
              <a:rPr lang="pl-PL" sz="2800" dirty="0">
                <a:solidFill>
                  <a:srgbClr val="FFFFFF"/>
                </a:solidFill>
              </a:rPr>
              <a:t>9</a:t>
            </a:r>
            <a:r>
              <a:rPr lang="en-US" sz="2800" dirty="0">
                <a:solidFill>
                  <a:srgbClr val="FFFFFF"/>
                </a:solidFill>
              </a:rPr>
              <a:t> XX </a:t>
            </a:r>
            <a:r>
              <a:rPr lang="en-US" sz="2800" dirty="0" err="1">
                <a:solidFill>
                  <a:srgbClr val="FFFFFF"/>
                </a:solidFill>
              </a:rPr>
              <a:t>wieku</a:t>
            </a:r>
            <a:r>
              <a:rPr lang="en-US" sz="2800" dirty="0">
                <a:solidFill>
                  <a:srgbClr val="FFFFFF"/>
                </a:solidFill>
              </a:rPr>
              <a:t> vs. </a:t>
            </a:r>
            <a:r>
              <a:rPr lang="en-US" sz="2800" dirty="0" err="1">
                <a:solidFill>
                  <a:srgbClr val="FFFFFF"/>
                </a:solidFill>
              </a:rPr>
              <a:t>Dekada</a:t>
            </a:r>
            <a:r>
              <a:rPr lang="en-US" sz="2800" dirty="0">
                <a:solidFill>
                  <a:srgbClr val="FFFFFF"/>
                </a:solidFill>
              </a:rPr>
              <a:t> 2 XXI</a:t>
            </a:r>
            <a:endParaRPr lang="pl-PL" sz="2800" dirty="0">
              <a:solidFill>
                <a:srgbClr val="FFFFFF"/>
              </a:solidFill>
            </a:endParaRPr>
          </a:p>
        </p:txBody>
      </p:sp>
      <p:graphicFrame>
        <p:nvGraphicFramePr>
          <p:cNvPr id="74" name="Symbol zastępczy zawartości 3">
            <a:extLst>
              <a:ext uri="{FF2B5EF4-FFF2-40B4-BE49-F238E27FC236}">
                <a16:creationId xmlns:a16="http://schemas.microsoft.com/office/drawing/2014/main" id="{BCE8CDBF-B97D-479D-AD9A-94E415BF7BB5}"/>
              </a:ext>
            </a:extLst>
          </p:cNvPr>
          <p:cNvGraphicFramePr>
            <a:graphicFrameLocks/>
          </p:cNvGraphicFramePr>
          <p:nvPr>
            <p:extLst>
              <p:ext uri="{D42A27DB-BD31-4B8C-83A1-F6EECF244321}">
                <p14:modId xmlns:p14="http://schemas.microsoft.com/office/powerpoint/2010/main" val="2089697828"/>
              </p:ext>
            </p:extLst>
          </p:nvPr>
        </p:nvGraphicFramePr>
        <p:xfrm>
          <a:off x="4206830" y="708548"/>
          <a:ext cx="7936355" cy="4673871"/>
        </p:xfrm>
        <a:graphic>
          <a:graphicData uri="http://schemas.openxmlformats.org/drawingml/2006/chart">
            <c:chart xmlns:c="http://schemas.openxmlformats.org/drawingml/2006/chart" xmlns:r="http://schemas.openxmlformats.org/officeDocument/2006/relationships" r:id="rId3"/>
          </a:graphicData>
        </a:graphic>
      </p:graphicFrame>
      <p:sp>
        <p:nvSpPr>
          <p:cNvPr id="75" name="pole tekstowe 74">
            <a:extLst>
              <a:ext uri="{FF2B5EF4-FFF2-40B4-BE49-F238E27FC236}">
                <a16:creationId xmlns:a16="http://schemas.microsoft.com/office/drawing/2014/main" id="{577C376A-2DA7-4B52-AF63-6B0E18A5DA4F}"/>
              </a:ext>
            </a:extLst>
          </p:cNvPr>
          <p:cNvSpPr txBox="1"/>
          <p:nvPr/>
        </p:nvSpPr>
        <p:spPr>
          <a:xfrm>
            <a:off x="859379" y="5131333"/>
            <a:ext cx="2820385" cy="1398075"/>
          </a:xfrm>
          <a:prstGeom prst="rect">
            <a:avLst/>
          </a:prstGeom>
          <a:noFill/>
        </p:spPr>
        <p:txBody>
          <a:bodyPr wrap="square">
            <a:spAutoFit/>
          </a:bodyPr>
          <a:lstStyle/>
          <a:p>
            <a:pPr defTabSz="914400">
              <a:lnSpc>
                <a:spcPct val="120000"/>
              </a:lnSpc>
              <a:spcAft>
                <a:spcPts val="600"/>
              </a:spcAft>
              <a:buSzPct val="125000"/>
            </a:pPr>
            <a:r>
              <a:rPr lang="en-US" sz="1800" dirty="0">
                <a:solidFill>
                  <a:srgbClr val="FFFFFF"/>
                </a:solidFill>
              </a:rPr>
              <a:t>(</a:t>
            </a:r>
            <a:r>
              <a:rPr lang="en-US" sz="1800" dirty="0" err="1">
                <a:solidFill>
                  <a:srgbClr val="FFFFFF"/>
                </a:solidFill>
              </a:rPr>
              <a:t>Kraje</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en-US" sz="1800" dirty="0" err="1">
                <a:solidFill>
                  <a:srgbClr val="FFFFFF"/>
                </a:solidFill>
              </a:rPr>
              <a:t>których</a:t>
            </a:r>
            <a:r>
              <a:rPr lang="en-US" sz="1800" dirty="0">
                <a:solidFill>
                  <a:srgbClr val="FFFFFF"/>
                </a:solidFill>
              </a:rPr>
              <a:t> </a:t>
            </a:r>
            <a:r>
              <a:rPr lang="en-US" sz="1800" dirty="0" err="1">
                <a:solidFill>
                  <a:srgbClr val="FFFFFF"/>
                </a:solidFill>
              </a:rPr>
              <a:t>dostępne</a:t>
            </a:r>
            <a:r>
              <a:rPr lang="en-US" sz="1800" dirty="0">
                <a:solidFill>
                  <a:srgbClr val="FFFFFF"/>
                </a:solidFill>
              </a:rPr>
              <a:t> </a:t>
            </a:r>
            <a:r>
              <a:rPr lang="en-US" sz="1800" dirty="0" err="1">
                <a:solidFill>
                  <a:srgbClr val="FFFFFF"/>
                </a:solidFill>
              </a:rPr>
              <a:t>są</a:t>
            </a:r>
            <a:r>
              <a:rPr lang="en-US" sz="1800" dirty="0">
                <a:solidFill>
                  <a:srgbClr val="FFFFFF"/>
                </a:solidFill>
              </a:rPr>
              <a:t> </a:t>
            </a:r>
            <a:r>
              <a:rPr lang="en-US" sz="1800" dirty="0" err="1">
                <a:solidFill>
                  <a:srgbClr val="FFFFFF"/>
                </a:solidFill>
              </a:rPr>
              <a:t>dane</a:t>
            </a:r>
            <a:r>
              <a:rPr lang="en-US" sz="1800" dirty="0">
                <a:solidFill>
                  <a:srgbClr val="FFFFFF"/>
                </a:solidFill>
              </a:rPr>
              <a:t> co </a:t>
            </a:r>
            <a:r>
              <a:rPr lang="en-US" sz="1800" dirty="0" err="1">
                <a:solidFill>
                  <a:srgbClr val="FFFFFF"/>
                </a:solidFill>
              </a:rPr>
              <a:t>najmniej</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pl-PL" sz="1800" dirty="0">
                <a:solidFill>
                  <a:srgbClr val="FFFFFF"/>
                </a:solidFill>
              </a:rPr>
              <a:t>9</a:t>
            </a:r>
            <a:r>
              <a:rPr lang="en-US" sz="1800" dirty="0">
                <a:solidFill>
                  <a:srgbClr val="FFFFFF"/>
                </a:solidFill>
              </a:rPr>
              <a:t> </a:t>
            </a:r>
            <a:r>
              <a:rPr lang="en-US" sz="1800" dirty="0" err="1">
                <a:solidFill>
                  <a:srgbClr val="FFFFFF"/>
                </a:solidFill>
              </a:rPr>
              <a:t>dekady</a:t>
            </a:r>
            <a:r>
              <a:rPr lang="en-US" sz="1800" dirty="0">
                <a:solidFill>
                  <a:srgbClr val="FFFFFF"/>
                </a:solidFill>
              </a:rPr>
              <a:t> XX </a:t>
            </a:r>
            <a:r>
              <a:rPr lang="en-US" sz="1800" dirty="0" err="1">
                <a:solidFill>
                  <a:srgbClr val="FFFFFF"/>
                </a:solidFill>
              </a:rPr>
              <a:t>wieku</a:t>
            </a:r>
            <a:r>
              <a:rPr lang="en-US" sz="1800" dirty="0">
                <a:solidFill>
                  <a:srgbClr val="FFFFFF"/>
                </a:solidFill>
              </a:rPr>
              <a:t> </a:t>
            </a:r>
            <a:r>
              <a:rPr lang="en-US" sz="1800" dirty="0" err="1">
                <a:solidFill>
                  <a:srgbClr val="FFFFFF"/>
                </a:solidFill>
              </a:rPr>
              <a:t>oraz</a:t>
            </a:r>
            <a:r>
              <a:rPr lang="en-US" sz="1800" dirty="0">
                <a:solidFill>
                  <a:srgbClr val="FFFFFF"/>
                </a:solidFill>
              </a:rPr>
              <a:t> 2 </a:t>
            </a:r>
            <a:r>
              <a:rPr lang="en-US" sz="1800" dirty="0" err="1">
                <a:solidFill>
                  <a:srgbClr val="FFFFFF"/>
                </a:solidFill>
              </a:rPr>
              <a:t>dekady</a:t>
            </a:r>
            <a:r>
              <a:rPr lang="en-US" sz="1800" dirty="0">
                <a:solidFill>
                  <a:srgbClr val="FFFFFF"/>
                </a:solidFill>
              </a:rPr>
              <a:t> XXI </a:t>
            </a:r>
            <a:r>
              <a:rPr lang="en-US" sz="1800" dirty="0" err="1">
                <a:solidFill>
                  <a:srgbClr val="FFFFFF"/>
                </a:solidFill>
              </a:rPr>
              <a:t>wieku</a:t>
            </a:r>
            <a:r>
              <a:rPr lang="en-US" sz="1800" dirty="0">
                <a:solidFill>
                  <a:srgbClr val="FFFFFF"/>
                </a:solidFill>
              </a:rPr>
              <a:t>)</a:t>
            </a:r>
          </a:p>
        </p:txBody>
      </p:sp>
    </p:spTree>
    <p:extLst>
      <p:ext uri="{BB962C8B-B14F-4D97-AF65-F5344CB8AC3E}">
        <p14:creationId xmlns:p14="http://schemas.microsoft.com/office/powerpoint/2010/main" val="1143795694"/>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632ECF-BFFD-4BB3-84A7-EF1BED77CD73}"/>
              </a:ext>
            </a:extLst>
          </p:cNvPr>
          <p:cNvSpPr>
            <a:spLocks noGrp="1"/>
          </p:cNvSpPr>
          <p:nvPr>
            <p:ph type="title"/>
          </p:nvPr>
        </p:nvSpPr>
        <p:spPr/>
        <p:txBody>
          <a:bodyPr>
            <a:normAutofit fontScale="90000"/>
          </a:bodyPr>
          <a:lstStyle/>
          <a:p>
            <a:r>
              <a:rPr lang="pl-PL" sz="3600" dirty="0">
                <a:solidFill>
                  <a:srgbClr val="FFFFFF"/>
                </a:solidFill>
              </a:rPr>
              <a:t>Wskaźnik alfabetyzacji, ogółem dorosłych (% osób w wieku 15 lat i starszych)</a:t>
            </a:r>
            <a:br>
              <a:rPr lang="pl-PL" sz="3600" dirty="0">
                <a:solidFill>
                  <a:srgbClr val="FFFFFF"/>
                </a:solidFill>
              </a:rPr>
            </a:br>
            <a:r>
              <a:rPr lang="en-US" sz="3600" dirty="0" err="1">
                <a:solidFill>
                  <a:srgbClr val="FFFFFF"/>
                </a:solidFill>
              </a:rPr>
              <a:t>Dekada</a:t>
            </a:r>
            <a:r>
              <a:rPr lang="en-US" sz="3600" dirty="0">
                <a:solidFill>
                  <a:srgbClr val="FFFFFF"/>
                </a:solidFill>
              </a:rPr>
              <a:t> </a:t>
            </a:r>
            <a:r>
              <a:rPr lang="pl-PL" sz="3600" dirty="0">
                <a:solidFill>
                  <a:srgbClr val="FFFFFF"/>
                </a:solidFill>
              </a:rPr>
              <a:t>9</a:t>
            </a:r>
            <a:r>
              <a:rPr lang="en-US" sz="3600" dirty="0">
                <a:solidFill>
                  <a:srgbClr val="FFFFFF"/>
                </a:solidFill>
              </a:rPr>
              <a:t>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9" name="Symbol zastępczy zawartości 8">
            <a:extLst>
              <a:ext uri="{FF2B5EF4-FFF2-40B4-BE49-F238E27FC236}">
                <a16:creationId xmlns:a16="http://schemas.microsoft.com/office/drawing/2014/main" id="{7FCC2052-5327-4B42-BB13-9D16297B80CD}"/>
              </a:ext>
            </a:extLst>
          </p:cNvPr>
          <p:cNvGraphicFramePr>
            <a:graphicFrameLocks noGrp="1"/>
          </p:cNvGraphicFramePr>
          <p:nvPr>
            <p:ph idx="1"/>
            <p:extLst>
              <p:ext uri="{D42A27DB-BD31-4B8C-83A1-F6EECF244321}">
                <p14:modId xmlns:p14="http://schemas.microsoft.com/office/powerpoint/2010/main" val="2221295824"/>
              </p:ext>
            </p:extLst>
          </p:nvPr>
        </p:nvGraphicFramePr>
        <p:xfrm>
          <a:off x="1141413" y="2362200"/>
          <a:ext cx="9905998" cy="3530600"/>
        </p:xfrm>
        <a:graphic>
          <a:graphicData uri="http://schemas.openxmlformats.org/drawingml/2006/table">
            <a:tbl>
              <a:tblPr/>
              <a:tblGrid>
                <a:gridCol w="2580722">
                  <a:extLst>
                    <a:ext uri="{9D8B030D-6E8A-4147-A177-3AD203B41FA5}">
                      <a16:colId xmlns:a16="http://schemas.microsoft.com/office/drawing/2014/main" val="1987129636"/>
                    </a:ext>
                  </a:extLst>
                </a:gridCol>
                <a:gridCol w="2005022">
                  <a:extLst>
                    <a:ext uri="{9D8B030D-6E8A-4147-A177-3AD203B41FA5}">
                      <a16:colId xmlns:a16="http://schemas.microsoft.com/office/drawing/2014/main" val="3549849090"/>
                    </a:ext>
                  </a:extLst>
                </a:gridCol>
                <a:gridCol w="1290360">
                  <a:extLst>
                    <a:ext uri="{9D8B030D-6E8A-4147-A177-3AD203B41FA5}">
                      <a16:colId xmlns:a16="http://schemas.microsoft.com/office/drawing/2014/main" val="2256815467"/>
                    </a:ext>
                  </a:extLst>
                </a:gridCol>
                <a:gridCol w="1290360">
                  <a:extLst>
                    <a:ext uri="{9D8B030D-6E8A-4147-A177-3AD203B41FA5}">
                      <a16:colId xmlns:a16="http://schemas.microsoft.com/office/drawing/2014/main" val="2205295758"/>
                    </a:ext>
                  </a:extLst>
                </a:gridCol>
                <a:gridCol w="1290360">
                  <a:extLst>
                    <a:ext uri="{9D8B030D-6E8A-4147-A177-3AD203B41FA5}">
                      <a16:colId xmlns:a16="http://schemas.microsoft.com/office/drawing/2014/main" val="3931911317"/>
                    </a:ext>
                  </a:extLst>
                </a:gridCol>
                <a:gridCol w="1449174">
                  <a:extLst>
                    <a:ext uri="{9D8B030D-6E8A-4147-A177-3AD203B41FA5}">
                      <a16:colId xmlns:a16="http://schemas.microsoft.com/office/drawing/2014/main" val="1956034554"/>
                    </a:ext>
                  </a:extLst>
                </a:gridCol>
              </a:tblGrid>
              <a:tr h="441325">
                <a:tc>
                  <a:txBody>
                    <a:bodyPr/>
                    <a:lstStyle/>
                    <a:p>
                      <a:pPr algn="ctr" fontAlgn="b"/>
                      <a:r>
                        <a:rPr lang="pl-PL" sz="1800" b="1" i="0" u="none" strike="noStrike" dirty="0">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ctr" fontAlgn="b"/>
                      <a:r>
                        <a:rPr lang="pl-PL" sz="1800" b="1" i="0" u="none" strike="noStrike" dirty="0">
                          <a:solidFill>
                            <a:schemeClr val="tx1"/>
                          </a:solidFill>
                          <a:effectLst/>
                          <a:latin typeface="Calibri" panose="020F0502020204030204" pitchFamily="34" charset="0"/>
                        </a:rPr>
                        <a:t> Progres</a:t>
                      </a:r>
                    </a:p>
                  </a:txBody>
                  <a:tcPr marL="6350" marR="6350" marT="6350" marB="0" anchor="b">
                    <a:lnL>
                      <a:noFill/>
                    </a:lnL>
                    <a:lnR>
                      <a:noFill/>
                    </a:lnR>
                    <a:lnT>
                      <a:noFill/>
                    </a:lnT>
                    <a:lnB>
                      <a:noFill/>
                    </a:lnB>
                  </a:tcPr>
                </a:tc>
                <a:extLst>
                  <a:ext uri="{0D108BD9-81ED-4DB2-BD59-A6C34878D82A}">
                    <a16:rowId xmlns:a16="http://schemas.microsoft.com/office/drawing/2014/main" val="3750342445"/>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Chad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10.89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27.02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38.23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27.34 </a:t>
                      </a:r>
                    </a:p>
                  </a:txBody>
                  <a:tcPr marL="6350" marR="6350" marT="6350" marB="0" anchor="b">
                    <a:lnL>
                      <a:noFill/>
                    </a:lnL>
                    <a:lnR>
                      <a:noFill/>
                    </a:lnR>
                    <a:lnT>
                      <a:noFill/>
                    </a:lnT>
                    <a:lnB>
                      <a:noFill/>
                    </a:lnB>
                  </a:tcPr>
                </a:tc>
                <a:extLst>
                  <a:ext uri="{0D108BD9-81ED-4DB2-BD59-A6C34878D82A}">
                    <a16:rowId xmlns:a16="http://schemas.microsoft.com/office/drawing/2014/main" val="2169198852"/>
                  </a:ext>
                </a:extLst>
              </a:tr>
              <a:tr h="441325">
                <a:tc>
                  <a:txBody>
                    <a:bodyPr/>
                    <a:lstStyle/>
                    <a:p>
                      <a:pPr algn="ctr" fontAlgn="b"/>
                      <a:r>
                        <a:rPr lang="pl-PL" sz="1800" b="0" i="0" u="none" strike="noStrike">
                          <a:solidFill>
                            <a:schemeClr val="tx1"/>
                          </a:solidFill>
                          <a:effectLst/>
                          <a:latin typeface="Calibri" panose="020F0502020204030204" pitchFamily="34" charset="0"/>
                        </a:rPr>
                        <a:t> South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Nepal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32.98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48.61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59.63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26.65 </a:t>
                      </a:r>
                    </a:p>
                  </a:txBody>
                  <a:tcPr marL="6350" marR="6350" marT="6350" marB="0" anchor="b">
                    <a:lnL>
                      <a:noFill/>
                    </a:lnL>
                    <a:lnR>
                      <a:noFill/>
                    </a:lnR>
                    <a:lnT>
                      <a:noFill/>
                    </a:lnT>
                    <a:lnB>
                      <a:noFill/>
                    </a:lnB>
                  </a:tcPr>
                </a:tc>
                <a:extLst>
                  <a:ext uri="{0D108BD9-81ED-4DB2-BD59-A6C34878D82A}">
                    <a16:rowId xmlns:a16="http://schemas.microsoft.com/office/drawing/2014/main" val="4168528789"/>
                  </a:ext>
                </a:extLst>
              </a:tr>
              <a:tr h="441325">
                <a:tc>
                  <a:txBody>
                    <a:bodyPr/>
                    <a:lstStyle/>
                    <a:p>
                      <a:pPr algn="ctr" fontAlgn="b"/>
                      <a:r>
                        <a:rPr lang="pl-PL" sz="1800" b="0" i="0" u="none" strike="noStrike" dirty="0">
                          <a:solidFill>
                            <a:schemeClr val="tx1"/>
                          </a:solidFill>
                          <a:effectLst/>
                          <a:latin typeface="Calibri" panose="020F0502020204030204" pitchFamily="34" charset="0"/>
                        </a:rPr>
                        <a:t> Middle East &amp; </a:t>
                      </a:r>
                      <a:r>
                        <a:rPr lang="pl-PL" sz="1800" b="0" i="0" u="none" strike="noStrike" dirty="0" err="1">
                          <a:solidFill>
                            <a:schemeClr val="tx1"/>
                          </a:solidFill>
                          <a:effectLst/>
                          <a:latin typeface="Calibri" panose="020F0502020204030204" pitchFamily="34" charset="0"/>
                        </a:rPr>
                        <a:t>North</a:t>
                      </a:r>
                      <a:r>
                        <a:rPr lang="pl-PL" sz="1800" b="0" i="0" u="none" strike="noStrike" dirty="0">
                          <a:solidFill>
                            <a:schemeClr val="tx1"/>
                          </a:solidFill>
                          <a:effectLst/>
                          <a:latin typeface="Calibri" panose="020F0502020204030204" pitchFamily="34" charset="0"/>
                        </a:rPr>
                        <a:t> </a:t>
                      </a:r>
                      <a:r>
                        <a:rPr lang="pl-PL" sz="1800" b="0" i="0" u="none" strike="noStrike" dirty="0" err="1">
                          <a:solidFill>
                            <a:schemeClr val="tx1"/>
                          </a:solidFill>
                          <a:effectLst/>
                          <a:latin typeface="Calibri" panose="020F0502020204030204" pitchFamily="34" charset="0"/>
                        </a:rPr>
                        <a:t>Africa</a:t>
                      </a:r>
                      <a:r>
                        <a:rPr lang="pl-PL" sz="18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Morocco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41.59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54.51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67.08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25.49 </a:t>
                      </a:r>
                    </a:p>
                  </a:txBody>
                  <a:tcPr marL="6350" marR="6350" marT="6350" marB="0" anchor="b">
                    <a:lnL>
                      <a:noFill/>
                    </a:lnL>
                    <a:lnR>
                      <a:noFill/>
                    </a:lnR>
                    <a:lnT>
                      <a:noFill/>
                    </a:lnT>
                    <a:lnB>
                      <a:noFill/>
                    </a:lnB>
                  </a:tcPr>
                </a:tc>
                <a:extLst>
                  <a:ext uri="{0D108BD9-81ED-4DB2-BD59-A6C34878D82A}">
                    <a16:rowId xmlns:a16="http://schemas.microsoft.com/office/drawing/2014/main" val="2195821591"/>
                  </a:ext>
                </a:extLst>
              </a:tr>
              <a:tr h="441325">
                <a:tc>
                  <a:txBody>
                    <a:bodyPr/>
                    <a:lstStyle/>
                    <a:p>
                      <a:pPr algn="ctr" fontAlgn="b"/>
                      <a:r>
                        <a:rPr lang="pl-PL" sz="1800" b="0" i="0" u="none" strike="noStrike" dirty="0">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Slovenia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99.52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99.65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99.71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0.18 </a:t>
                      </a:r>
                    </a:p>
                  </a:txBody>
                  <a:tcPr marL="6350" marR="6350" marT="6350" marB="0" anchor="b">
                    <a:lnL>
                      <a:noFill/>
                    </a:lnL>
                    <a:lnR>
                      <a:noFill/>
                    </a:lnR>
                    <a:lnT>
                      <a:noFill/>
                    </a:lnT>
                    <a:lnB>
                      <a:noFill/>
                    </a:lnB>
                  </a:tcPr>
                </a:tc>
                <a:extLst>
                  <a:ext uri="{0D108BD9-81ED-4DB2-BD59-A6C34878D82A}">
                    <a16:rowId xmlns:a16="http://schemas.microsoft.com/office/drawing/2014/main" val="2199337475"/>
                  </a:ext>
                </a:extLst>
              </a:tr>
              <a:tr h="441325">
                <a:tc>
                  <a:txBody>
                    <a:bodyPr/>
                    <a:lstStyle/>
                    <a:p>
                      <a:pPr algn="ctr" fontAlgn="b"/>
                      <a:r>
                        <a:rPr lang="pl-PL" sz="18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98.98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2286065194"/>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Zimbabwe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83.51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3527301461"/>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Malawi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64.13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61.31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extLst>
                  <a:ext uri="{0D108BD9-81ED-4DB2-BD59-A6C34878D82A}">
                    <a16:rowId xmlns:a16="http://schemas.microsoft.com/office/drawing/2014/main" val="3264299820"/>
                  </a:ext>
                </a:extLst>
              </a:tr>
            </a:tbl>
          </a:graphicData>
        </a:graphic>
      </p:graphicFrame>
    </p:spTree>
    <p:extLst>
      <p:ext uri="{BB962C8B-B14F-4D97-AF65-F5344CB8AC3E}">
        <p14:creationId xmlns:p14="http://schemas.microsoft.com/office/powerpoint/2010/main" val="282693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424B8-5C95-4023-8F04-31855A4DEABB}"/>
              </a:ext>
            </a:extLst>
          </p:cNvPr>
          <p:cNvSpPr>
            <a:spLocks noGrp="1"/>
          </p:cNvSpPr>
          <p:nvPr>
            <p:ph type="title"/>
          </p:nvPr>
        </p:nvSpPr>
        <p:spPr>
          <a:xfrm>
            <a:off x="1143001" y="308418"/>
            <a:ext cx="9905998" cy="1478570"/>
          </a:xfrm>
        </p:spPr>
        <p:txBody>
          <a:bodyPr/>
          <a:lstStyle/>
          <a:p>
            <a:r>
              <a:rPr lang="pl-PL" dirty="0"/>
              <a:t>Średnie zużycie energii elektrycznej dekadami (</a:t>
            </a:r>
            <a:r>
              <a:rPr lang="pl-PL" dirty="0" err="1"/>
              <a:t>kwh</a:t>
            </a:r>
            <a:r>
              <a:rPr lang="pl-PL" dirty="0"/>
              <a:t> per capita)</a:t>
            </a:r>
          </a:p>
        </p:txBody>
      </p:sp>
      <p:graphicFrame>
        <p:nvGraphicFramePr>
          <p:cNvPr id="11" name="Symbol zastępczy zawartości 10">
            <a:extLst>
              <a:ext uri="{FF2B5EF4-FFF2-40B4-BE49-F238E27FC236}">
                <a16:creationId xmlns:a16="http://schemas.microsoft.com/office/drawing/2014/main" id="{4F39EC73-CF6C-4B33-BB1B-E49F6C76A663}"/>
              </a:ext>
            </a:extLst>
          </p:cNvPr>
          <p:cNvGraphicFramePr>
            <a:graphicFrameLocks noGrp="1"/>
          </p:cNvGraphicFramePr>
          <p:nvPr>
            <p:ph idx="1"/>
            <p:extLst>
              <p:ext uri="{D42A27DB-BD31-4B8C-83A1-F6EECF244321}">
                <p14:modId xmlns:p14="http://schemas.microsoft.com/office/powerpoint/2010/main" val="3793293177"/>
              </p:ext>
            </p:extLst>
          </p:nvPr>
        </p:nvGraphicFramePr>
        <p:xfrm>
          <a:off x="874643" y="1786988"/>
          <a:ext cx="10172770" cy="4589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73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(per capita)</a:t>
            </a:r>
            <a:endParaRPr lang="pl-PL" sz="2800" dirty="0"/>
          </a:p>
          <a:p>
            <a:pPr lvl="1"/>
            <a:r>
              <a:rPr lang="pl-PL" sz="3200" dirty="0" err="1"/>
              <a:t>Bahrain</a:t>
            </a:r>
            <a:r>
              <a:rPr lang="pl-PL" sz="3200" dirty="0"/>
              <a:t>	1984	  173.7%</a:t>
            </a:r>
          </a:p>
          <a:p>
            <a:r>
              <a:rPr lang="pl-PL" sz="2800" dirty="0"/>
              <a:t>Kraj z największym spadkiem rocznym </a:t>
            </a:r>
            <a:r>
              <a:rPr lang="en-US" sz="2800" dirty="0"/>
              <a:t>(per capita)</a:t>
            </a:r>
            <a:endParaRPr lang="pl-PL" sz="2800" dirty="0"/>
          </a:p>
          <a:p>
            <a:pPr lvl="1"/>
            <a:r>
              <a:rPr lang="pl-PL" sz="3200" dirty="0"/>
              <a:t>Angola	1976	  -56.4% (działania wojenne)</a:t>
            </a:r>
          </a:p>
          <a:p>
            <a:endParaRPr lang="pl-PL" dirty="0"/>
          </a:p>
        </p:txBody>
      </p:sp>
    </p:spTree>
    <p:extLst>
      <p:ext uri="{BB962C8B-B14F-4D97-AF65-F5344CB8AC3E}">
        <p14:creationId xmlns:p14="http://schemas.microsoft.com/office/powerpoint/2010/main" val="422799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(per capita)</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492553801"/>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6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3250176151"/>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5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23d04096-985c-42d0-8472-e9d068f61f7b">
      <UserInfo>
        <DisplayName/>
        <AccountId xsi:nil="true"/>
        <AccountType/>
      </UserInfo>
    </Owner>
    <Math_Settings xmlns="23d04096-985c-42d0-8472-e9d068f61f7b" xsi:nil="true"/>
    <AppVersion xmlns="23d04096-985c-42d0-8472-e9d068f61f7b" xsi:nil="true"/>
    <Student_Groups xmlns="23d04096-985c-42d0-8472-e9d068f61f7b">
      <UserInfo>
        <DisplayName/>
        <AccountId xsi:nil="true"/>
        <AccountType/>
      </UserInfo>
    </Student_Groups>
    <DefaultSectionNames xmlns="23d04096-985c-42d0-8472-e9d068f61f7b" xsi:nil="true"/>
    <Invited_Students xmlns="23d04096-985c-42d0-8472-e9d068f61f7b" xsi:nil="true"/>
    <Teachers xmlns="23d04096-985c-42d0-8472-e9d068f61f7b">
      <UserInfo>
        <DisplayName/>
        <AccountId xsi:nil="true"/>
        <AccountType/>
      </UserInfo>
    </Teachers>
    <TeamsChannelId xmlns="23d04096-985c-42d0-8472-e9d068f61f7b" xsi:nil="true"/>
    <FolderType xmlns="23d04096-985c-42d0-8472-e9d068f61f7b" xsi:nil="true"/>
    <CultureName xmlns="23d04096-985c-42d0-8472-e9d068f61f7b" xsi:nil="true"/>
    <Students xmlns="23d04096-985c-42d0-8472-e9d068f61f7b">
      <UserInfo>
        <DisplayName/>
        <AccountId xsi:nil="true"/>
        <AccountType/>
      </UserInfo>
    </Students>
    <Distribution_Groups xmlns="23d04096-985c-42d0-8472-e9d068f61f7b" xsi:nil="true"/>
    <Self_Registration_Enabled xmlns="23d04096-985c-42d0-8472-e9d068f61f7b" xsi:nil="true"/>
    <Has_Teacher_Only_SectionGroup xmlns="23d04096-985c-42d0-8472-e9d068f61f7b" xsi:nil="true"/>
    <Is_Collaboration_Space_Locked xmlns="23d04096-985c-42d0-8472-e9d068f61f7b" xsi:nil="true"/>
    <LMS_Mappings xmlns="23d04096-985c-42d0-8472-e9d068f61f7b" xsi:nil="true"/>
    <NotebookType xmlns="23d04096-985c-42d0-8472-e9d068f61f7b" xsi:nil="true"/>
    <Templates xmlns="23d04096-985c-42d0-8472-e9d068f61f7b" xsi:nil="true"/>
    <Teams_Channel_Section_Location xmlns="23d04096-985c-42d0-8472-e9d068f61f7b" xsi:nil="true"/>
    <Invited_Teachers xmlns="23d04096-985c-42d0-8472-e9d068f61f7b" xsi:nil="true"/>
    <IsNotebookLocked xmlns="23d04096-985c-42d0-8472-e9d068f61f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B924892EEEDAD4C9A102885EC759BC4" ma:contentTypeVersion="32" ma:contentTypeDescription="Utwórz nowy dokument." ma:contentTypeScope="" ma:versionID="0f7d2dc8e79e20ed199978bac8d1c8bb">
  <xsd:schema xmlns:xsd="http://www.w3.org/2001/XMLSchema" xmlns:xs="http://www.w3.org/2001/XMLSchema" xmlns:p="http://schemas.microsoft.com/office/2006/metadata/properties" xmlns:ns3="23d04096-985c-42d0-8472-e9d068f61f7b" xmlns:ns4="d40c8873-97e7-4292-92bc-a957253d6753" targetNamespace="http://schemas.microsoft.com/office/2006/metadata/properties" ma:root="true" ma:fieldsID="07ee860bf2a3d915d79b411a5010751b" ns3:_="" ns4:_="">
    <xsd:import namespace="23d04096-985c-42d0-8472-e9d068f61f7b"/>
    <xsd:import namespace="d40c8873-97e7-4292-92bc-a957253d675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d04096-985c-42d0-8472-e9d068f61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bookType" ma:index="19" nillable="true" ma:displayName="Notebook Type" ma:internalName="NotebookType">
      <xsd:simpleType>
        <xsd:restriction base="dms:Text"/>
      </xsd:simpleType>
    </xsd:element>
    <xsd:element name="FolderType" ma:index="20" nillable="true" ma:displayName="Folder Type" ma:internalName="FolderType">
      <xsd:simpleType>
        <xsd:restriction base="dms:Text"/>
      </xsd:simpleType>
    </xsd:element>
    <xsd:element name="CultureName" ma:index="21" nillable="true" ma:displayName="Culture Name" ma:internalName="CultureName">
      <xsd:simpleType>
        <xsd:restriction base="dms:Text"/>
      </xsd:simpleType>
    </xsd:element>
    <xsd:element name="AppVersion" ma:index="22" nillable="true" ma:displayName="App Version" ma:internalName="AppVersion">
      <xsd:simpleType>
        <xsd:restriction base="dms:Text"/>
      </xsd:simpleType>
    </xsd:element>
    <xsd:element name="TeamsChannelId" ma:index="23" nillable="true" ma:displayName="Teams Channel Id" ma:internalName="TeamsChannelId">
      <xsd:simpleType>
        <xsd:restriction base="dms:Text"/>
      </xsd:simpleType>
    </xsd:element>
    <xsd:element name="Owner" ma:index="2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5" nillable="true" ma:displayName="Math Settings" ma:internalName="Math_Settings">
      <xsd:simpleType>
        <xsd:restriction base="dms:Text"/>
      </xsd:simpleType>
    </xsd:element>
    <xsd:element name="DefaultSectionNames" ma:index="26" nillable="true" ma:displayName="Default Section Names" ma:internalName="DefaultSectionNames">
      <xsd:simpleType>
        <xsd:restriction base="dms:Note">
          <xsd:maxLength value="255"/>
        </xsd:restriction>
      </xsd:simpleType>
    </xsd:element>
    <xsd:element name="Templates" ma:index="27" nillable="true" ma:displayName="Templates" ma:internalName="Templates">
      <xsd:simpleType>
        <xsd:restriction base="dms:Note">
          <xsd:maxLength value="255"/>
        </xsd:restriction>
      </xsd:simpleType>
    </xsd:element>
    <xsd:element name="Teachers" ma:index="2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Teams_Channel_Section_Location" ma:index="39"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0c8873-97e7-4292-92bc-a957253d675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EC4819-FCD8-4794-9C54-CBA91868113A}">
  <ds:schemaRefs>
    <ds:schemaRef ds:uri="http://schemas.microsoft.com/office/infopath/2007/PartnerControls"/>
    <ds:schemaRef ds:uri="23d04096-985c-42d0-8472-e9d068f61f7b"/>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40c8873-97e7-4292-92bc-a957253d6753"/>
    <ds:schemaRef ds:uri="http://www.w3.org/XML/1998/namespace"/>
    <ds:schemaRef ds:uri="http://purl.org/dc/elements/1.1/"/>
  </ds:schemaRefs>
</ds:datastoreItem>
</file>

<file path=customXml/itemProps2.xml><?xml version="1.0" encoding="utf-8"?>
<ds:datastoreItem xmlns:ds="http://schemas.openxmlformats.org/officeDocument/2006/customXml" ds:itemID="{624DA4BB-4F9D-4861-97D5-4097DADE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d04096-985c-42d0-8472-e9d068f61f7b"/>
    <ds:schemaRef ds:uri="d40c8873-97e7-4292-92bc-a957253d67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7E4E6-0999-4806-86EF-3E23BFA41A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TM04033919[[fn=Obwód]]</Template>
  <TotalTime>390</TotalTime>
  <Words>2438</Words>
  <Application>Microsoft Office PowerPoint</Application>
  <PresentationFormat>Panoramiczny</PresentationFormat>
  <Paragraphs>613</Paragraphs>
  <Slides>55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55</vt:i4>
      </vt:variant>
    </vt:vector>
  </HeadingPairs>
  <TitlesOfParts>
    <vt:vector size="59" baseType="lpstr">
      <vt:lpstr>Arial</vt:lpstr>
      <vt:lpstr>Calibri</vt:lpstr>
      <vt:lpstr>Tw Cen MT</vt:lpstr>
      <vt:lpstr>Obwód</vt:lpstr>
      <vt:lpstr>World Development Indicators</vt:lpstr>
      <vt:lpstr>Plan prezentacji</vt:lpstr>
      <vt:lpstr>ENERgia</vt:lpstr>
      <vt:lpstr>Zużycie / produkcja energii elektrycznej</vt:lpstr>
      <vt:lpstr>Średnie zużycie energii elektrycznej  (kwh per capita)</vt:lpstr>
      <vt:lpstr>Średnie zużycie energii elektrycznej dekadami (kwh per capita)</vt:lpstr>
      <vt:lpstr>Wzrosty / spadki w zużyciu energii elektr.</vt:lpstr>
      <vt:lpstr>Kraje najczęściej występujące w 5% największych wzrostów zapotrzebowania na energię (per capita)</vt:lpstr>
      <vt:lpstr>Globalne procentowe wzrosty roczne zapotrzebowania na energię elektryczną</vt:lpstr>
      <vt:lpstr>Globalne procentowe wzrosty roczne zapotrzebowania na energię elektryczną</vt:lpstr>
      <vt:lpstr>Średnie całkowite zapotrzebowanie na energię elektr.</vt:lpstr>
      <vt:lpstr>Wzrosty / spadki w zużyciu energii elektr.</vt:lpstr>
      <vt:lpstr>Kraje najczęściej występujące w 5% największych wzrostów zapotrzebowania na energię (total)</vt:lpstr>
      <vt:lpstr>Globalne procentowe wzrosty roczne zapotrzebowania na energię elektryczną</vt:lpstr>
      <vt:lpstr>Produkcja elektryczności w krajach – węgiel, gaz, ropa  (% of total)</vt:lpstr>
      <vt:lpstr>Produkcja elektryczności w krajach – węgiel (% of total)</vt:lpstr>
      <vt:lpstr>Produkcja elektryczności w krajach – Hydroelektrownie (% of total)</vt:lpstr>
      <vt:lpstr>Produkcja elektryczności w krajach – Gaz ziemny (% of total)</vt:lpstr>
      <vt:lpstr>Produkcja elektryczności w krajach – Reaktory jądrowe (% of total)</vt:lpstr>
      <vt:lpstr>Produkcja elektryczności w krajach – ropa naftowa (% of total)</vt:lpstr>
      <vt:lpstr>Produkcja elektryczności w krajach – źródła odnawialne (% of total)</vt:lpstr>
      <vt:lpstr>Lata z największym przyrostem produkcji energii elektrycznej (% of total)</vt:lpstr>
      <vt:lpstr>Lata z najmniejszym przyrostem produkcji energii elektrycznej (% of total)</vt:lpstr>
      <vt:lpstr>Produkcja elektryczności w krajach – węgiel, gaz, ropa  (% of total)</vt:lpstr>
      <vt:lpstr>Produkcja elektryczności w regionach – węgiel (% of total)</vt:lpstr>
      <vt:lpstr>Produkcja elektryczności w regionach – Hydroelektrownie (% of total)</vt:lpstr>
      <vt:lpstr>Produkcja elektryczności w regionach – Gaz ziemny (% of total)</vt:lpstr>
      <vt:lpstr>Produkcja elektryczności w regionach – Reaktory jądrowe (% of total)</vt:lpstr>
      <vt:lpstr>Produkcja elektryczności w regionach – ropa naftowa (% of total)</vt:lpstr>
      <vt:lpstr>Produkcja elektryczności w regionach – źródła odnawialne (% of total)</vt:lpstr>
      <vt:lpstr>Lata z największym przyrostem produkcji energii elektrycznej w regionach (% of total)</vt:lpstr>
      <vt:lpstr>Lata z najmniejszym przyrostem produkcji energii elektrycznej w regionach (% of total)</vt:lpstr>
      <vt:lpstr>Edukacja</vt:lpstr>
      <vt:lpstr>Wskaźnik naboru brutto do pierwszej klasy szkoły podstawowej </vt:lpstr>
      <vt:lpstr>Gender gap </vt:lpstr>
      <vt:lpstr>Gender gap – miejsce w rankingu – XX vs. XXI East Asia &amp; Pacific</vt:lpstr>
      <vt:lpstr>Gender gap – miejsce w rankingu – XX vs. XXI Europe &amp; Central Asia</vt:lpstr>
      <vt:lpstr>Gender gap – miejsce w rankingu – XX vs. XXI Latin America &amp; Caribbean </vt:lpstr>
      <vt:lpstr>Gender gap – miejsce w rankingu – XX vs. XXI Middle East &amp; North Africa</vt:lpstr>
      <vt:lpstr>Gender gap – miejsce w rankingu – XX vs. XXI North America</vt:lpstr>
      <vt:lpstr>Gender gap – miejsce w rankingu – XX vs. XXI South Asia</vt:lpstr>
      <vt:lpstr>Gender gap – miejsce w rankingu – XX vs. XXI Sub-Saharan Africa </vt:lpstr>
      <vt:lpstr>Wskaźnik naboru Netto do pierwszej klasy szkoły podstawowej </vt:lpstr>
      <vt:lpstr>Wskaźnik naboru Netto do pierwszej klasy szkoły podstawowej – wartości minimalne</vt:lpstr>
      <vt:lpstr>Wskaźnik naboru Netto do pierwszej klasy szkoły podstawowej – wartości minimalne</vt:lpstr>
      <vt:lpstr>Wskaźnik naboru Netto do pierwszej klasy szkoły podstawowej – wartości maksymalne</vt:lpstr>
      <vt:lpstr>Wskaźnik naboru Netto do pierwszej klasy szkoły podstawowej – wartości minimalne</vt:lpstr>
      <vt:lpstr>Wskaźnik naboru Netto do pierwszej klasy szkoły podstawowej  Dekada 7 XX wieku vs. Dekada 2 XXI</vt:lpstr>
      <vt:lpstr>Wskaźnik naboru Netto do pierwszej klasy szkoły podstawowej Dekada 7 XX wieku vs. Dekada 2 XXI</vt:lpstr>
      <vt:lpstr>Wydatki Państwa na edukację, ogółem  (% PKB)</vt:lpstr>
      <vt:lpstr>Wydatki Państwa na edukację, ogółem  (% PKB) Dekada 7 XX wieku vs. Dekada 2 XXI</vt:lpstr>
      <vt:lpstr>Wydatki Państwa na edukację, ogółem (% PKB) Dekada 7 XX wieku vs. Dekada 2 XXI</vt:lpstr>
      <vt:lpstr>Wskaźnik alfabetyzacji, ogółem dorosłych (% osób w wieku 15 lat i starszych)</vt:lpstr>
      <vt:lpstr>Wskaźnik alfabetyzacji, ogółem dorosłych (% osób w wieku 15 lat i starszych)  Dekada 9 XX wieku vs. Dekada 2 XXI</vt:lpstr>
      <vt:lpstr>Wskaźnik alfabetyzacji, ogółem dorosłych (% osób w wieku 15 lat i starszych) Dekada 9 XX wieku vs. Dekada 2 XXI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Development Indicators</dc:title>
  <dc:creator>Krzysztof Kadowski</dc:creator>
  <cp:lastModifiedBy>Agnieszka Tetla</cp:lastModifiedBy>
  <cp:revision>24</cp:revision>
  <dcterms:created xsi:type="dcterms:W3CDTF">2021-05-31T06:37:21Z</dcterms:created>
  <dcterms:modified xsi:type="dcterms:W3CDTF">2021-06-11T21:38:40Z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0x010100BB924892EEEDAD4C9A102885EC759BC4</vt:lpwstr>
  </property>
</Properties>
</file>