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384-F5B2-430A-8660-52C468AD233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17F75-58DA-46BC-9E5F-BDEB29B4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95056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/>
              <a:t>Analiza różnic z uwagi na rok wypłacenia.</a:t>
            </a:r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85158475-A68D-4152-B537-D497AF148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2" r="23420" b="3734"/>
          <a:stretch/>
        </p:blipFill>
        <p:spPr>
          <a:xfrm>
            <a:off x="4772026" y="0"/>
            <a:ext cx="7419974" cy="6858001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242361-A21D-4C64-B6C6-B19BDB064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7464"/>
            <a:ext cx="3932237" cy="4741524"/>
          </a:xfrm>
        </p:spPr>
        <p:txBody>
          <a:bodyPr/>
          <a:lstStyle/>
          <a:p>
            <a:pPr algn="just"/>
            <a:r>
              <a:rPr lang="pl-PL" dirty="0"/>
              <a:t>Suma różnic pomiędzy rekompensatami wnioskowanymi, a wypłaconymi, rosła równolegle do liczby wniosków.  Wzrost tych wartości następował z każdym kolejnym rokiem (dane z 2018 r. obejmują tylko początek roku). Nie stwierdziliśmy, żeby któryś rok wyróżniał się na tle lat pozostałych.</a:t>
            </a:r>
          </a:p>
          <a:p>
            <a:pPr algn="just"/>
            <a:r>
              <a:rPr lang="pl-PL" dirty="0"/>
              <a:t>Średnie różnice wnioskowanych wypłaconych kwot również nie odbiegały od siebie </a:t>
            </a:r>
            <a:br>
              <a:rPr lang="pl-PL" dirty="0"/>
            </a:br>
            <a:r>
              <a:rPr lang="pl-PL" dirty="0"/>
              <a:t>w badanych latach. Wskazane najwyższe kwoty różnic były przypadkami wyjątkowymi, które nie miały jednak wpływu na całość danych.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843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560567"/>
            <a:ext cx="8487810" cy="5180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082" y="5836257"/>
            <a:ext cx="102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Wnioski: Po oczyszczeniu danych zauważono, że kraj o inicjałach ZZ posiada największą sumę wartości różnic kwoty oryginalnej a ostatecznej. Kraj ZZ w bazie jest wartością nieokreśloną. Może to sugerować niewłaściwe dane w bazie lub ich brak. Dokładniejsze wnioski zostaną określne w dalszej części prezentacji.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3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C5A0130-1F19-489F-821F-055B3D97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115</Words>
  <Application>Microsoft Office PowerPoint</Application>
  <PresentationFormat>Panoramiczny</PresentationFormat>
  <Paragraphs>4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Prezentacja programu PowerPoint</vt:lpstr>
      <vt:lpstr>Analiza różnic z uwagi na rok wypłacenia.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Kitowski</dc:creator>
  <cp:lastModifiedBy>lagasz666@gmail.com</cp:lastModifiedBy>
  <cp:revision>8</cp:revision>
  <dcterms:created xsi:type="dcterms:W3CDTF">2018-12-02T08:19:10Z</dcterms:created>
  <dcterms:modified xsi:type="dcterms:W3CDTF">2018-12-13T19:44:37Z</dcterms:modified>
</cp:coreProperties>
</file>