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3384-F5B2-430A-8660-52C468AD233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Kitowski</dc:creator>
  <cp:lastModifiedBy>Michal Kitowski</cp:lastModifiedBy>
  <cp:revision>2</cp:revision>
  <dcterms:created xsi:type="dcterms:W3CDTF">2018-12-02T08:19:10Z</dcterms:created>
  <dcterms:modified xsi:type="dcterms:W3CDTF">2018-12-02T08:19:39Z</dcterms:modified>
</cp:coreProperties>
</file>