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5262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C5A0130-1F19-489F-821F-055B3D9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77"/>
            <a:ext cx="12192000" cy="65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Panoramiczny</PresentationFormat>
  <Paragraphs>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Prezentacja programu PowerPoint</vt:lpstr>
      <vt:lpstr>Analiza różnic z uwagi na rok wypłacenia.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K56</cp:lastModifiedBy>
  <cp:revision>9</cp:revision>
  <dcterms:created xsi:type="dcterms:W3CDTF">2018-12-02T08:19:10Z</dcterms:created>
  <dcterms:modified xsi:type="dcterms:W3CDTF">2018-12-28T20:47:55Z</dcterms:modified>
</cp:coreProperties>
</file>