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3384-F5B2-430A-8660-52C468AD233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3384-F5B2-430A-8660-52C468AD2336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DF90-CDFC-4B21-B5B1-0D381ADD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29" y="560567"/>
            <a:ext cx="8487810" cy="51802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082" y="5836257"/>
            <a:ext cx="1020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Wnioski: Po oczyszczeniu danych zauważono, że kraj o inicjałach ZZ posiada największą sumę wartości różnic kwoty oryginalnej a ostatecznej. Kraj ZZ w bazie jest wartością nieokreśloną. Może to sugerować niewłaściwe dane w bazie lub ich brak. Dokładniejsze wnioski zostaną określne w dalszej części prezentacji.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3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Kitowski</dc:creator>
  <cp:lastModifiedBy>Michal Kitowski</cp:lastModifiedBy>
  <cp:revision>5</cp:revision>
  <dcterms:created xsi:type="dcterms:W3CDTF">2018-12-02T08:19:10Z</dcterms:created>
  <dcterms:modified xsi:type="dcterms:W3CDTF">2018-12-10T20:11:22Z</dcterms:modified>
</cp:coreProperties>
</file>