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2" r:id="rId5"/>
    <p:sldId id="263" r:id="rId6"/>
    <p:sldId id="264" r:id="rId7"/>
    <p:sldId id="266" r:id="rId8"/>
    <p:sldId id="265" r:id="rId9"/>
    <p:sldId id="258" r:id="rId10"/>
    <p:sldId id="25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5262" autoAdjust="0"/>
  </p:normalViewPr>
  <p:slideViewPr>
    <p:cSldViewPr snapToGrid="0">
      <p:cViewPr varScale="1">
        <p:scale>
          <a:sx n="94" d="100"/>
          <a:sy n="9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acze2019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B1971-A0A8-6340-98FB-87D507A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 Apacze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0CF59-9F93-844C-8A82-2AF3F6D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LILIANA </a:t>
            </a:r>
          </a:p>
          <a:p>
            <a:pPr lvl="1"/>
            <a:r>
              <a:rPr lang="pl-PL" b="1" dirty="0"/>
              <a:t>JAKUB F. </a:t>
            </a:r>
          </a:p>
          <a:p>
            <a:pPr lvl="1"/>
            <a:r>
              <a:rPr lang="pl-PL" b="1" dirty="0"/>
              <a:t>MICHAŁ K. </a:t>
            </a:r>
          </a:p>
          <a:p>
            <a:pPr lvl="1"/>
            <a:r>
              <a:rPr lang="pl-PL" b="1" dirty="0"/>
              <a:t>MATEUSZ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1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7C2AC-DAE8-044C-BF84-0FE4D5C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TABLEAU DATA STORY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2C996-01A0-EB4B-9A96-D614656F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Login Tableau Public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apacze2019!</a:t>
            </a:r>
          </a:p>
          <a:p>
            <a:r>
              <a:rPr lang="pl-PL" dirty="0" err="1"/>
              <a:t>Haslo</a:t>
            </a:r>
            <a:r>
              <a:rPr lang="pl-PL" dirty="0"/>
              <a:t> do maila: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2B48D-DC93-394D-B119-D47E658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****Definicja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ADD29-8DA3-D04E-804C-38F06602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10-20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Przygotowanie 3-10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Analiza wyników uzyskanych w raportach</a:t>
            </a:r>
          </a:p>
          <a:p>
            <a:r>
              <a:rPr lang="pl-PL" dirty="0"/>
              <a:t>Prezentacja metryk przed trenerami akademii</a:t>
            </a:r>
          </a:p>
          <a:p>
            <a:r>
              <a:rPr lang="pl-PL" dirty="0"/>
              <a:t>Przygotowanie zestawu spostrzeżeń (</a:t>
            </a:r>
            <a:r>
              <a:rPr lang="pl-PL" dirty="0" err="1"/>
              <a:t>insights</a:t>
            </a:r>
            <a:r>
              <a:rPr lang="pl-PL" dirty="0"/>
              <a:t>) kluczowych do podjęcia właściwej decyzji biznesowej</a:t>
            </a:r>
          </a:p>
        </p:txBody>
      </p:sp>
    </p:spTree>
    <p:extLst>
      <p:ext uri="{BB962C8B-B14F-4D97-AF65-F5344CB8AC3E}">
        <p14:creationId xmlns:p14="http://schemas.microsoft.com/office/powerpoint/2010/main" val="31929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53BAD-D565-3F4F-B726-81C938C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2E088-D22E-5B4A-B345-8F43F32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 czego wynikają wysokie różnice w rekompensatach oryginalnych i wnioskowanych?</a:t>
            </a:r>
          </a:p>
        </p:txBody>
      </p:sp>
    </p:spTree>
    <p:extLst>
      <p:ext uri="{BB962C8B-B14F-4D97-AF65-F5344CB8AC3E}">
        <p14:creationId xmlns:p14="http://schemas.microsoft.com/office/powerpoint/2010/main" val="23142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8BB8F-C7E3-F849-AB3F-49350BA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analizowanego zbioru wniosków o wysokich różnicach rekompensat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47566-1091-334A-87DD-4CEE991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Top 10 największych różnic nominalnych </a:t>
            </a:r>
          </a:p>
          <a:p>
            <a:pPr marL="0" indent="0">
              <a:buNone/>
            </a:pPr>
            <a:r>
              <a:rPr lang="pl-PL" dirty="0"/>
              <a:t>Wykres 1.1. Sprawdzenie 50 największych </a:t>
            </a:r>
            <a:r>
              <a:rPr lang="pl-PL" dirty="0" err="1"/>
              <a:t>róznic</a:t>
            </a:r>
            <a:r>
              <a:rPr lang="pl-PL" dirty="0"/>
              <a:t> pomiędzy kwotami wnioskowanymi, a wypłaconymi</a:t>
            </a:r>
          </a:p>
          <a:p>
            <a:pPr marL="0" indent="0">
              <a:buNone/>
            </a:pPr>
            <a:r>
              <a:rPr lang="pl-PL" dirty="0"/>
              <a:t>Wniosek: -- Kwota </a:t>
            </a:r>
            <a:r>
              <a:rPr lang="pl-PL" dirty="0" err="1"/>
              <a:t>ronic</a:t>
            </a:r>
            <a:r>
              <a:rPr lang="pl-PL" dirty="0"/>
              <a:t> w przedziale od 3.000,00 do 600,00 euro.</a:t>
            </a:r>
          </a:p>
          <a:p>
            <a:pPr marL="0" indent="0">
              <a:buNone/>
            </a:pPr>
            <a:r>
              <a:rPr lang="pl-PL" dirty="0"/>
              <a:t>1.2 -- 50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z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	a) geograficznie po kraju wnioskodawcy. Wniosek: Z 50 </a:t>
            </a:r>
            <a:r>
              <a:rPr lang="pl-PL" dirty="0" err="1"/>
              <a:t>wniosk�w</a:t>
            </a:r>
            <a:r>
              <a:rPr lang="pl-PL" dirty="0"/>
              <a:t> z </a:t>
            </a:r>
            <a:r>
              <a:rPr lang="pl-PL" dirty="0" err="1"/>
              <a:t>najwyekszych</a:t>
            </a:r>
            <a:r>
              <a:rPr lang="pl-PL" dirty="0"/>
              <a:t> </a:t>
            </a:r>
            <a:r>
              <a:rPr lang="pl-PL" dirty="0" err="1"/>
              <a:t>ronic</a:t>
            </a:r>
            <a:r>
              <a:rPr lang="pl-PL" dirty="0"/>
              <a:t>, </a:t>
            </a:r>
            <a:r>
              <a:rPr lang="pl-PL" dirty="0" err="1"/>
              <a:t>az</a:t>
            </a:r>
            <a:r>
              <a:rPr lang="pl-PL" dirty="0"/>
              <a:t> 22 sprawy (44%) </a:t>
            </a:r>
            <a:r>
              <a:rPr lang="pl-PL" dirty="0" err="1"/>
              <a:t>sa</a:t>
            </a:r>
            <a:r>
              <a:rPr lang="pl-PL" dirty="0"/>
              <a:t> z kodem kraju 'PL', 10 (20%) spraw jest z kodem 'ZZ’ (niezdefiniowany kraj).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kodow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jest </a:t>
            </a:r>
            <a:r>
              <a:rPr lang="pl-PL" dirty="0" err="1"/>
              <a:t>wiecej</a:t>
            </a:r>
            <a:r>
              <a:rPr lang="pl-PL" dirty="0"/>
              <a:t>, niż 5.</a:t>
            </a:r>
          </a:p>
          <a:p>
            <a:pPr marL="0" indent="0">
              <a:buNone/>
            </a:pPr>
            <a:r>
              <a:rPr lang="pl-PL" dirty="0"/>
              <a:t>	b) tabelarycznie po partnerze. Wniosek: -- W wyliczonym zakresie </a:t>
            </a:r>
            <a:r>
              <a:rPr lang="pl-PL" dirty="0" err="1"/>
              <a:t>sa</a:t>
            </a:r>
            <a:r>
              <a:rPr lang="pl-PL" dirty="0"/>
              <a:t> po cztery sprawy partnera </a:t>
            </a:r>
            <a:r>
              <a:rPr lang="pl-PL" dirty="0" err="1"/>
              <a:t>kiribati</a:t>
            </a:r>
            <a:r>
              <a:rPr lang="pl-PL" dirty="0"/>
              <a:t> i tui.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mamy informacji o partnerze (</a:t>
            </a:r>
            <a:r>
              <a:rPr lang="pl-PL" dirty="0" err="1"/>
              <a:t>null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1.3 – </a:t>
            </a:r>
            <a:r>
              <a:rPr lang="pl-PL" i="1" dirty="0"/>
              <a:t>nieistotny, ujęty w 1.2a)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1.4 -- Sprawdzenie wszystkich </a:t>
            </a:r>
            <a:r>
              <a:rPr lang="pl-PL" dirty="0" err="1"/>
              <a:t>wnioskow</a:t>
            </a:r>
            <a:r>
              <a:rPr lang="pl-PL" dirty="0"/>
              <a:t> z </a:t>
            </a:r>
            <a:r>
              <a:rPr lang="pl-PL" dirty="0" err="1"/>
              <a:t>ronic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Wniosek: -- </a:t>
            </a:r>
            <a:r>
              <a:rPr lang="pl-PL" dirty="0" err="1"/>
              <a:t>Najwiecej</a:t>
            </a:r>
            <a:r>
              <a:rPr lang="pl-PL" dirty="0"/>
              <a:t> jest </a:t>
            </a:r>
            <a:r>
              <a:rPr lang="pl-PL" dirty="0" err="1"/>
              <a:t>wnioskow</a:t>
            </a:r>
            <a:r>
              <a:rPr lang="pl-PL" dirty="0"/>
              <a:t> z kodem kraju 'ZZ'- 1573, </a:t>
            </a:r>
            <a:r>
              <a:rPr lang="pl-PL" dirty="0" err="1"/>
              <a:t>nastepnie</a:t>
            </a:r>
            <a:r>
              <a:rPr lang="pl-PL" dirty="0"/>
              <a:t> z kodem kraju 'IE' - 371 i 'PL' - 272 (11,66%).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71550" lvl="1" indent="-514350"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36E09-C52B-C247-BB3F-84D45E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definicja analizowanego zbioru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D1D634-8316-1E49-A123-64C4580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10-15%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procentowych / Mateusz</a:t>
            </a:r>
          </a:p>
          <a:p>
            <a:pPr marL="0" indent="0">
              <a:buNone/>
            </a:pPr>
            <a:r>
              <a:rPr lang="pl-PL" dirty="0"/>
              <a:t>3.Liczba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/ Liliana</a:t>
            </a:r>
          </a:p>
          <a:p>
            <a:pPr marL="0" indent="0">
              <a:buNone/>
            </a:pPr>
            <a:r>
              <a:rPr lang="pl-PL" dirty="0"/>
              <a:t> 4. </a:t>
            </a:r>
            <a:r>
              <a:rPr lang="pl-PL" dirty="0" err="1"/>
              <a:t>zbadac</a:t>
            </a:r>
            <a:r>
              <a:rPr lang="pl-PL" dirty="0"/>
              <a:t> skrajne </a:t>
            </a:r>
            <a:r>
              <a:rPr lang="pl-PL" dirty="0" err="1"/>
              <a:t>wartosci</a:t>
            </a:r>
            <a:r>
              <a:rPr lang="pl-PL" dirty="0"/>
              <a:t> 5% / Micha�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0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1C45C-B492-0945-B41A-A57BE41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Kolejne kroki analizy na zdefiniowanym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B763E-6429-9C47-B3C3-81E6399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Analiza:</a:t>
            </a:r>
          </a:p>
          <a:p>
            <a:pPr marL="0" indent="0">
              <a:buNone/>
            </a:pPr>
            <a:r>
              <a:rPr lang="pl-PL" dirty="0"/>
              <a:t>5.rozklad czasu</a:t>
            </a:r>
          </a:p>
          <a:p>
            <a:pPr marL="0" indent="0">
              <a:buNone/>
            </a:pPr>
            <a:r>
              <a:rPr lang="pl-PL" dirty="0"/>
              <a:t>6.wplyw partnera</a:t>
            </a:r>
          </a:p>
          <a:p>
            <a:pPr marL="0" indent="0">
              <a:buNone/>
            </a:pPr>
            <a:r>
              <a:rPr lang="pl-PL" dirty="0"/>
              <a:t>7.wplyw kod kraju</a:t>
            </a:r>
          </a:p>
          <a:p>
            <a:pPr marL="0" indent="0">
              <a:buNone/>
            </a:pPr>
            <a:r>
              <a:rPr lang="pl-PL" dirty="0"/>
              <a:t>8.wplyw klient biznesowy</a:t>
            </a:r>
          </a:p>
          <a:p>
            <a:pPr marL="0" indent="0">
              <a:buNone/>
            </a:pPr>
            <a:r>
              <a:rPr lang="pl-PL" dirty="0"/>
              <a:t>9.wplyw liczba </a:t>
            </a:r>
            <a:r>
              <a:rPr lang="pl-PL" dirty="0" err="1"/>
              <a:t>pasazerow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7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330</Words>
  <Application>Microsoft Macintosh PowerPoint</Application>
  <PresentationFormat>Panoramiczny</PresentationFormat>
  <Paragraphs>45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Prezentacja programu PowerPoint</vt:lpstr>
      <vt:lpstr>Zespół projektowy Apacze</vt:lpstr>
      <vt:lpstr>TWORZYMY TABLEAU DATA STORY </vt:lpstr>
      <vt:lpstr>****Definicja problemu</vt:lpstr>
      <vt:lpstr>TEMAT PROJEKTU </vt:lpstr>
      <vt:lpstr>Definicja analizowanego zbioru wniosków o wysokich różnicach rekompensat</vt:lpstr>
      <vt:lpstr>(draft) definicja analizowanego zbioru</vt:lpstr>
      <vt:lpstr>(draft) Kolejne kroki analizy na zdefiniowanym zbiorze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Maja Olszewska</cp:lastModifiedBy>
  <cp:revision>16</cp:revision>
  <dcterms:created xsi:type="dcterms:W3CDTF">2018-12-02T08:19:10Z</dcterms:created>
  <dcterms:modified xsi:type="dcterms:W3CDTF">2019-01-06T22:53:52Z</dcterms:modified>
</cp:coreProperties>
</file>