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CF0890-5843-F642-961D-C1E4093C0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6141434-66CE-614C-A67B-4A87B27F5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540F42-4E43-FB46-BB5A-2654E131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993-7164-F547-A4BA-2150152CAE73}" type="datetimeFigureOut">
              <a:rPr lang="pl-PL" smtClean="0"/>
              <a:t>02.12.2018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AF8B74-E126-A540-9498-C66C6588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1CFFB4-4990-464D-8211-91618354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C42-8CCB-4047-B1C1-C7D2729DFF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858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7D8A6B-768B-A543-BE95-71251C0B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970DFC5-9398-4C4A-9AEA-0EDA9B3FC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3C40FCE-979A-9F47-9140-26AE8B1F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993-7164-F547-A4BA-2150152CAE73}" type="datetimeFigureOut">
              <a:rPr lang="pl-PL" smtClean="0"/>
              <a:t>02.12.2018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A56ABF-734B-704C-B2A3-57846E68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941F09-2C25-4D4A-8FE3-3F232864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C42-8CCB-4047-B1C1-C7D2729DFF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959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1BA6190-EC90-4144-B1EC-EFDEABC4E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29FFEE6-415C-EE4E-A8F2-1C52D8139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856D7D4-A21E-F045-AF0A-351192EF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993-7164-F547-A4BA-2150152CAE73}" type="datetimeFigureOut">
              <a:rPr lang="pl-PL" smtClean="0"/>
              <a:t>02.12.2018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883770C-F4B4-BC4A-BFEB-1F43935A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C1F762A-D23F-704C-A3DB-6327D05D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C42-8CCB-4047-B1C1-C7D2729DFF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620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E35F04-A00D-1640-AF60-B34E4734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B4BEE5-E939-F64B-ADBE-0A73A4C72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3FF804-936F-3945-A005-7A31255F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993-7164-F547-A4BA-2150152CAE73}" type="datetimeFigureOut">
              <a:rPr lang="pl-PL" smtClean="0"/>
              <a:t>02.12.2018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E3029E5-3ED8-F04E-87EC-5CC664BC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2F06033-445B-524A-B685-732AB0CE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C42-8CCB-4047-B1C1-C7D2729DFF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21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C2F22B-E142-0548-B8F6-60E44F27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4D9BA4E-7A2E-F042-ACF1-421CD830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BFDAFD-ECB4-0042-8FA9-96C38EEB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993-7164-F547-A4BA-2150152CAE73}" type="datetimeFigureOut">
              <a:rPr lang="pl-PL" smtClean="0"/>
              <a:t>02.12.2018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C447EB-9B62-2843-A8D4-4B3706C2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3395EEC-0933-1349-8906-6B72EF3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C42-8CCB-4047-B1C1-C7D2729DFF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261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6F8D9C-FFBD-684C-9E8D-59F688A4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DD7319-C7E8-3648-9338-9279DCA1F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7A98892-17B0-E541-8DF3-ED0F5A6D9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6621D-4E29-FB4E-B7A2-E8A8FCB4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993-7164-F547-A4BA-2150152CAE73}" type="datetimeFigureOut">
              <a:rPr lang="pl-PL" smtClean="0"/>
              <a:t>02.12.2018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2517A05-C80F-AF4D-967A-EAE5AFC7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0A65F06-569E-3241-A6C0-19E22B45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C42-8CCB-4047-B1C1-C7D2729DFF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43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1633D2-3558-A448-B140-E14E9B11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7681E5C-BC60-964E-88B1-4CD0CB3A5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CB1CE9A-A0A9-6E44-AFB2-43312E99E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C1CB3C0-4EC2-224D-95DE-970B3319B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6EE0DDB-BDC5-1446-B19D-C537D8390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D41A117-3A6A-ED47-B569-05AA8E83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993-7164-F547-A4BA-2150152CAE73}" type="datetimeFigureOut">
              <a:rPr lang="pl-PL" smtClean="0"/>
              <a:t>02.12.2018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E931AE8-B806-B44C-917C-1765EF1B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E63192D-C026-0E4D-8674-CFCF815B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C42-8CCB-4047-B1C1-C7D2729DFF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066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F9EB8A-B829-9D4D-9A85-65DB7E01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4D0B42F-197A-A64A-9E1B-9C0B1FD4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993-7164-F547-A4BA-2150152CAE73}" type="datetimeFigureOut">
              <a:rPr lang="pl-PL" smtClean="0"/>
              <a:t>02.12.2018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CB92817-0B03-A149-B1E6-CF8E9082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7499D76-B9D5-C849-B825-483E76CF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C42-8CCB-4047-B1C1-C7D2729DFF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482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7C490C4-3AB0-FB4A-AE1D-21349E50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993-7164-F547-A4BA-2150152CAE73}" type="datetimeFigureOut">
              <a:rPr lang="pl-PL" smtClean="0"/>
              <a:t>02.12.2018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722FEE8-E41B-5346-84A9-AD0B2C67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A2A37EB-3357-5145-99FB-1C831D0B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C42-8CCB-4047-B1C1-C7D2729DFF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347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3475BF-8601-7C41-97EF-4E73C541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A99FEB-60D1-4B46-BBF7-8C3F31B2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3ED7412-3CB0-B44C-B64D-8139AE800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0F7057E-44C6-0441-8FC9-D6DCCDEC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993-7164-F547-A4BA-2150152CAE73}" type="datetimeFigureOut">
              <a:rPr lang="pl-PL" smtClean="0"/>
              <a:t>02.12.2018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463F52E-7661-4C4B-8A3C-06DD0B7C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A17045D-8C5B-5E45-AB5A-B5CE23DF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C42-8CCB-4047-B1C1-C7D2729DFF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991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1F86C3-7136-0345-AA5E-406289BF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E78C1D7-D379-5949-A44E-8EF966A58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C234F35-C1D4-B145-AC88-7EC19B557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5F16427-C95D-A745-A2D9-E7C096B3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993-7164-F547-A4BA-2150152CAE73}" type="datetimeFigureOut">
              <a:rPr lang="pl-PL" smtClean="0"/>
              <a:t>02.12.2018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80839A9-D579-954A-8312-C379C86C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ED431F2-2FF5-594D-813D-9E0BAB9E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C42-8CCB-4047-B1C1-C7D2729DFF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756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FE97141-ECE3-9D41-8308-06E1257F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8617A1-5058-8A46-A197-304EAA9C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F7B929-6313-AC4A-8A97-46990259F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08993-7164-F547-A4BA-2150152CAE73}" type="datetimeFigureOut">
              <a:rPr lang="pl-PL" smtClean="0"/>
              <a:t>02.12.2018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AFB6ADE-D850-374F-BAAB-37658A77D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5F2E423-1E1A-C340-A21A-EA29692D9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E8C42-8CCB-4047-B1C1-C7D2729DFF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702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DB83EA-6A57-0D44-B33B-4684F9822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Projekt SQL grupy RUNDOOM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AAB89F9-2405-9147-9870-D6247962F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Który dzień/okres jest najbardziej pracowity pod kątem otrzymanych skarg, wypłat/rekompensat, dlaczego?</a:t>
            </a:r>
          </a:p>
        </p:txBody>
      </p:sp>
    </p:spTree>
    <p:extLst>
      <p:ext uri="{BB962C8B-B14F-4D97-AF65-F5344CB8AC3E}">
        <p14:creationId xmlns:p14="http://schemas.microsoft.com/office/powerpoint/2010/main" val="18512623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22</Words>
  <Application>Microsoft Macintosh PowerPoint</Application>
  <PresentationFormat>Panoramiczny</PresentationFormat>
  <Paragraphs>2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Projekt SQL grupy RUNDOOM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SQL grupy RUNDOOM</dc:title>
  <dc:creator>Bartłomiej Gruchała</dc:creator>
  <cp:lastModifiedBy>Bartłomiej Gruchała</cp:lastModifiedBy>
  <cp:revision>1</cp:revision>
  <dcterms:created xsi:type="dcterms:W3CDTF">2018-12-02T19:26:11Z</dcterms:created>
  <dcterms:modified xsi:type="dcterms:W3CDTF">2018-12-02T19:32:25Z</dcterms:modified>
</cp:coreProperties>
</file>