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25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326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5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56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70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19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0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2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50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7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146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8885-E151-4FFC-94F3-3E33DBD97989}" type="datetimeFigureOut">
              <a:rPr lang="pl-PL" smtClean="0"/>
              <a:t>10.04.2019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F59F-8660-413D-821B-C4218748F2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816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Analiza Operatora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29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753"/>
            <a:ext cx="9144000" cy="52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1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926"/>
            <a:ext cx="9144000" cy="54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Analiza Operatora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Witold Łańcucki</dc:creator>
  <cp:lastModifiedBy>Witold Łańcucki</cp:lastModifiedBy>
  <cp:revision>2</cp:revision>
  <dcterms:created xsi:type="dcterms:W3CDTF">2019-04-10T16:14:53Z</dcterms:created>
  <dcterms:modified xsi:type="dcterms:W3CDTF">2019-04-10T16:20:26Z</dcterms:modified>
</cp:coreProperties>
</file>