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pl-PL" sz="4800" spc="-1" strike="noStrike">
                <a:solidFill>
                  <a:srgbClr val="333333"/>
                </a:solidFill>
                <a:latin typeface="Noto Sans Regular"/>
              </a:rPr>
              <a:t>Kliknij, aby edytować </a:t>
            </a:r>
            <a:r>
              <a:rPr b="1" lang="pl-PL" sz="4800" spc="-1" strike="noStrike">
                <a:solidFill>
                  <a:srgbClr val="333333"/>
                </a:solidFill>
                <a:latin typeface="Noto Sans Regular"/>
              </a:rPr>
              <a:t>format tekstu tytułu</a:t>
            </a:r>
            <a:endParaRPr b="1" lang="pl-PL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Kliknij, aby edytować format tekstu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Drugi poziom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Trzeci poziom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Czwarty poziom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Piąty poziom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Szósty poziom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333333"/>
                </a:solidFill>
                <a:latin typeface="Noto Sans Bold"/>
              </a:rPr>
              <a:t>Siódmy poziom konspektu</a:t>
            </a:r>
            <a:endParaRPr b="0" lang="pl-PL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1400" spc="-1" strike="noStrike">
                <a:latin typeface="Noto Sans Regular"/>
              </a:rPr>
              <a:t>&lt;data/godzina&gt;</a:t>
            </a:r>
            <a:endParaRPr b="0" lang="pl-PL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l-PL" sz="1400" spc="-1" strike="noStrike">
                <a:latin typeface="Noto Sans Regular"/>
              </a:rPr>
              <a:t>&lt;stopka&gt;</a:t>
            </a:r>
            <a:endParaRPr b="0" lang="pl-PL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B8841F0-6BCF-44CE-A23E-4E909B731465}" type="slidenum">
              <a:rPr b="0" lang="pl-PL" sz="1400" spc="-1" strike="noStrike">
                <a:latin typeface="Noto Sans Regular"/>
              </a:rPr>
              <a:t>&lt;numer&gt;</a:t>
            </a:fld>
            <a:r>
              <a:rPr b="0" lang="pl-PL" sz="1400" spc="-1" strike="noStrike">
                <a:latin typeface="Noto Sans Regular"/>
              </a:rPr>
              <a:t> / </a:t>
            </a:r>
            <a:fld id="{07AD8BB1-5C3D-4D70-8102-59D45B7F6B76}" type="slidecount">
              <a:rPr b="0" lang="pl-PL" sz="1400" spc="-1" strike="noStrike">
                <a:latin typeface="Noto Sans Regular"/>
              </a:rPr>
              <a:t>5</a:t>
            </a:fld>
            <a:endParaRPr b="0" lang="pl-PL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pl-PL" sz="4400" spc="-1" strike="noStrike">
                <a:solidFill>
                  <a:srgbClr val="333333"/>
                </a:solidFill>
                <a:latin typeface="Noto Sans Regular"/>
              </a:rPr>
              <a:t>Kliknij, aby edytować format tekstu tytułu</a:t>
            </a:r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Kliknij, aby edytować format tekstu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Drugi poziom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Trzeci poziom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Czwarty poziom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Piąty poziom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Szósty poziom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Siódmy poziom konspektu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1400" spc="-1" strike="noStrike">
                <a:latin typeface="Noto Sans Regular"/>
              </a:rPr>
              <a:t>&lt;data/godzina&gt;</a:t>
            </a:r>
            <a:endParaRPr b="0" lang="pl-PL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l-PL" sz="1400" spc="-1" strike="noStrike">
                <a:latin typeface="Noto Sans Regular"/>
              </a:rPr>
              <a:t>&lt;stopka&gt;</a:t>
            </a:r>
            <a:endParaRPr b="0" lang="pl-PL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5CA6E49-444B-47EE-B257-80C3051EEF35}" type="slidenum">
              <a:rPr b="0" lang="pl-PL" sz="1400" spc="-1" strike="noStrike">
                <a:latin typeface="Noto Sans Regular"/>
              </a:rPr>
              <a:t>&lt;numer&gt;</a:t>
            </a:fld>
            <a:r>
              <a:rPr b="0" lang="pl-PL" sz="1400" spc="-1" strike="noStrike">
                <a:latin typeface="Noto Sans Regular"/>
              </a:rPr>
              <a:t> / </a:t>
            </a:r>
            <a:fld id="{621C7C50-B283-4B27-8FB9-6E9A45BB8840}" type="slidecount">
              <a:rPr b="0" lang="pl-PL" sz="1400" spc="-1" strike="noStrike">
                <a:latin typeface="Noto Sans Regular"/>
              </a:rPr>
              <a:t>5</a:t>
            </a:fld>
            <a:endParaRPr b="0" lang="pl-PL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pl-PL" sz="4800" spc="-1" strike="noStrike">
                <a:solidFill>
                  <a:srgbClr val="333333"/>
                </a:solidFill>
                <a:latin typeface="Noto Sans Regular"/>
              </a:rPr>
              <a:t>Analiza Czynnikowa</a:t>
            </a:r>
            <a:endParaRPr b="1" lang="pl-PL" sz="4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l-PL" sz="4400" spc="-1" strike="noStrike">
                <a:solidFill>
                  <a:srgbClr val="333333"/>
                </a:solidFill>
                <a:latin typeface="Noto Sans Regular"/>
              </a:rPr>
              <a:t>Przygotowanie danych</a:t>
            </a:r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Usunięcie danych z komentarzem oceny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Stworzenie </a:t>
            </a:r>
            <a:r>
              <a:rPr b="0" i="1" lang="pl-PL" sz="2800" spc="-1" strike="noStrike">
                <a:solidFill>
                  <a:srgbClr val="333333"/>
                </a:solidFill>
                <a:latin typeface="Noto Sans Regular"/>
              </a:rPr>
              <a:t>dummy variables </a:t>
            </a: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ze zmiennych kategorycznych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Test Bartlett’a: p-value = 0.0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333333"/>
                </a:solidFill>
                <a:latin typeface="Noto Sans Regular"/>
              </a:rPr>
              <a:t>KMO Test: 0.12</a:t>
            </a:r>
            <a:endParaRPr b="0" lang="pl-PL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l-PL" sz="4400" spc="-1" strike="noStrike">
                <a:solidFill>
                  <a:srgbClr val="333333"/>
                </a:solidFill>
                <a:latin typeface="Noto Sans Regular"/>
              </a:rPr>
              <a:t>Liczba czynników</a:t>
            </a:r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080000" y="1667880"/>
            <a:ext cx="7488000" cy="50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l-PL" sz="4400" spc="-1" strike="noStrike">
                <a:solidFill>
                  <a:srgbClr val="333333"/>
                </a:solidFill>
                <a:latin typeface="Noto Sans Regular"/>
              </a:rPr>
              <a:t>Analiza czynników</a:t>
            </a:r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48000" y="1656000"/>
            <a:ext cx="8723520" cy="5522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l-PL" sz="4400" spc="-1" strike="noStrike">
                <a:solidFill>
                  <a:srgbClr val="333333"/>
                </a:solidFill>
                <a:latin typeface="Noto Sans Regular"/>
              </a:rPr>
              <a:t>Wariancja</a:t>
            </a:r>
            <a:endParaRPr b="1" lang="pl-PL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440000" y="2984400"/>
            <a:ext cx="6876720" cy="15807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2019-06-12T08:45:11Z</dcterms:created>
  <dc:creator/>
  <dc:description/>
  <dc:language>pl-PL</dc:language>
  <cp:lastModifiedBy/>
  <dcterms:modified xsi:type="dcterms:W3CDTF">2019-06-12T09:07:20Z</dcterms:modified>
  <cp:revision>3</cp:revision>
  <dc:subject/>
  <dc:title>Impress</dc:title>
</cp:coreProperties>
</file>