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409" y="1582881"/>
            <a:ext cx="8825658" cy="3329581"/>
          </a:xfrm>
        </p:spPr>
        <p:txBody>
          <a:bodyPr/>
          <a:lstStyle/>
          <a:p>
            <a:pPr algn="ctr"/>
            <a:r>
              <a:rPr lang="pl-PL" sz="4400" dirty="0"/>
              <a:t>Który dzień/okres jest najbardziej pracowity pod kątem otrzymanych skarg, wypłat/rekompensat, dlaczego?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7147" y="5957967"/>
            <a:ext cx="11824853" cy="7857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sz="1800" dirty="0" smtClean="0"/>
              <a:t>Opracowali: Agnieszka Dąbrowska-Małyszko, Witold łańcucki, Paulina Sokal, ireneusz Tur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" y="200387"/>
            <a:ext cx="2826328" cy="19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rekompensat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10 tysięcy wniosków)</a:t>
            </a:r>
            <a:endParaRPr lang="pl-PL" dirty="0"/>
          </a:p>
        </p:txBody>
      </p:sp>
      <p:pic>
        <p:nvPicPr>
          <p:cNvPr id="4" name="Picture 6" descr="https://raw.githubusercontent.com/infoshareacademy/jdsz3-zczasem/ProjektSQL/ProjektSQL/AnalizaRekompensat/Rekompensaty_wg_miesiec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85" y="2052638"/>
            <a:ext cx="567600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rekompensat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10 tysięcy wniosków)</a:t>
            </a:r>
            <a:endParaRPr lang="pl-PL" dirty="0"/>
          </a:p>
        </p:txBody>
      </p:sp>
      <p:pic>
        <p:nvPicPr>
          <p:cNvPr id="2050" name="Picture 2" descr="Rekompensaty_wg_miesiecy_porownani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36" y="1619889"/>
            <a:ext cx="6234546" cy="506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8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rekompensat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10 tysięcy wniosków)</a:t>
            </a:r>
            <a:endParaRPr lang="pl-PL" dirty="0"/>
          </a:p>
        </p:txBody>
      </p:sp>
      <p:pic>
        <p:nvPicPr>
          <p:cNvPr id="3074" name="Picture 2" descr="Rekompensaty_wg_dni_ty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580908"/>
            <a:ext cx="3948546" cy="510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6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</a:t>
            </a:r>
            <a:r>
              <a:rPr lang="pl-PL" dirty="0" smtClean="0">
                <a:solidFill>
                  <a:srgbClr val="EBEBEB"/>
                </a:solidFill>
              </a:rPr>
              <a:t>prawna</a:t>
            </a:r>
            <a:br>
              <a:rPr lang="pl-PL" dirty="0" smtClean="0">
                <a:solidFill>
                  <a:srgbClr val="EBEBEB"/>
                </a:solidFill>
              </a:rPr>
            </a:br>
            <a:r>
              <a:rPr lang="pl-PL" sz="2000" dirty="0" smtClean="0">
                <a:solidFill>
                  <a:srgbClr val="EBEBEB"/>
                </a:solidFill>
              </a:rPr>
              <a:t>(77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63" y="1853248"/>
            <a:ext cx="1936456" cy="48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prawna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(77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74" y="1853248"/>
            <a:ext cx="5113882" cy="44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prawna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(77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826327"/>
            <a:ext cx="10319962" cy="193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Ilość wniosków w poszczególnych działach w badanych latach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006" y="1943100"/>
            <a:ext cx="803883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Opracowali: 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Ireneusz Tur,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Paulina Sokal, 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Witold Łańcucki,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Agnieszka </a:t>
            </a:r>
            <a:r>
              <a:rPr lang="pl-PL" dirty="0" smtClean="0"/>
              <a:t>Dąbrowska-Małyszko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90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Informacje wstępne: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Badany okres został zawężony do lat </a:t>
            </a:r>
            <a:r>
              <a:rPr lang="pl-PL" b="1" dirty="0" smtClean="0"/>
              <a:t>2014 -2017</a:t>
            </a:r>
            <a:r>
              <a:rPr lang="pl-PL" dirty="0" smtClean="0"/>
              <a:t>;</a:t>
            </a:r>
          </a:p>
          <a:p>
            <a:r>
              <a:rPr lang="pl-PL" dirty="0" smtClean="0"/>
              <a:t>Odrzucono wnioski, których </a:t>
            </a:r>
            <a:r>
              <a:rPr lang="pl-PL" b="1" dirty="0" smtClean="0"/>
              <a:t>data zakończenia analizy</a:t>
            </a:r>
            <a:r>
              <a:rPr lang="pl-PL" dirty="0" smtClean="0"/>
              <a:t> była wcześniejsza niż </a:t>
            </a:r>
            <a:r>
              <a:rPr lang="pl-PL" b="1" dirty="0" smtClean="0"/>
              <a:t>data jej rozpoczęcia </a:t>
            </a:r>
            <a:r>
              <a:rPr lang="pl-PL" dirty="0" smtClean="0"/>
              <a:t>(tabela ANALIZA WNIOSKÓW) – odrzucono ok. </a:t>
            </a:r>
            <a:r>
              <a:rPr lang="pl-PL" b="1" dirty="0" smtClean="0"/>
              <a:t>40 tysięcy wniosków;</a:t>
            </a:r>
          </a:p>
          <a:p>
            <a:r>
              <a:rPr lang="pl-PL" dirty="0" smtClean="0"/>
              <a:t>Rozpatrywano tylko te wnioski, które zostały poddane analizie (znajdowały się w tabeli </a:t>
            </a:r>
            <a:r>
              <a:rPr lang="pl-PL" b="1" dirty="0" smtClean="0"/>
              <a:t>ANALIZA WNIOSKÓW</a:t>
            </a:r>
            <a:r>
              <a:rPr lang="pl-PL" dirty="0" smtClean="0"/>
              <a:t>), to zawęziło ilość wniosków do ok. </a:t>
            </a:r>
            <a:r>
              <a:rPr lang="pl-PL" b="1" dirty="0" smtClean="0"/>
              <a:t>80 tysięcy</a:t>
            </a:r>
            <a:r>
              <a:rPr lang="pl-PL" dirty="0" smtClean="0"/>
              <a:t>;</a:t>
            </a:r>
          </a:p>
          <a:p>
            <a:r>
              <a:rPr lang="pl-PL" dirty="0" smtClean="0"/>
              <a:t>Pracę podzielono wg </a:t>
            </a:r>
            <a:r>
              <a:rPr lang="pl-PL" b="1" dirty="0" smtClean="0"/>
              <a:t>działów</a:t>
            </a:r>
            <a:r>
              <a:rPr lang="pl-PL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dirty="0" smtClean="0"/>
              <a:t>Analiza wniosków (ok. 40 tysięcy wniosków);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dirty="0" smtClean="0"/>
              <a:t>Analiza operatora (ok. 28 tysięcy wniosków);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dirty="0"/>
              <a:t>Analiza rekompensat (ok. 10 tysięcy wniosków</a:t>
            </a:r>
            <a:r>
              <a:rPr lang="pl-PL" dirty="0" smtClean="0"/>
              <a:t>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dirty="0" smtClean="0"/>
              <a:t>Analiza prawna (</a:t>
            </a:r>
            <a:r>
              <a:rPr lang="pl-PL" dirty="0" smtClean="0"/>
              <a:t>77 wniosków)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593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Analiza wniosków</a:t>
            </a:r>
            <a:br>
              <a:rPr lang="pl-PL" dirty="0" smtClean="0"/>
            </a:br>
            <a:r>
              <a:rPr lang="pl-PL" sz="2000" dirty="0" smtClean="0"/>
              <a:t>(ok. 40 tysięcy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327" y="1621321"/>
            <a:ext cx="8086952" cy="4933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140" y="5536035"/>
            <a:ext cx="1409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wniosków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40 tysięcy wniosków)</a:t>
            </a:r>
            <a:endParaRPr lang="pl-P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164" y="1613538"/>
            <a:ext cx="8759535" cy="4884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91" y="5488132"/>
            <a:ext cx="13716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wniosków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40 tysięcy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063" y="1533059"/>
            <a:ext cx="8188037" cy="5047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064" y="5742710"/>
            <a:ext cx="1323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</a:t>
            </a:r>
            <a:r>
              <a:rPr lang="pl-PL" dirty="0" smtClean="0">
                <a:solidFill>
                  <a:srgbClr val="EBEBEB"/>
                </a:solidFill>
              </a:rPr>
              <a:t>operatora</a:t>
            </a:r>
            <a:br>
              <a:rPr lang="pl-PL" dirty="0" smtClean="0">
                <a:solidFill>
                  <a:srgbClr val="EBEBEB"/>
                </a:solidFill>
              </a:rPr>
            </a:br>
            <a:r>
              <a:rPr lang="pl-PL" sz="2000" dirty="0" smtClean="0">
                <a:solidFill>
                  <a:srgbClr val="EBEBEB"/>
                </a:solidFill>
              </a:rPr>
              <a:t>(ok</a:t>
            </a:r>
            <a:r>
              <a:rPr lang="pl-PL" sz="2000" dirty="0">
                <a:solidFill>
                  <a:srgbClr val="EBEBEB"/>
                </a:solidFill>
              </a:rPr>
              <a:t>. </a:t>
            </a:r>
            <a:r>
              <a:rPr lang="pl-PL" sz="2000" dirty="0" smtClean="0">
                <a:solidFill>
                  <a:srgbClr val="EBEBEB"/>
                </a:solidFill>
              </a:rPr>
              <a:t>28 </a:t>
            </a:r>
            <a:r>
              <a:rPr lang="pl-PL" sz="2000" dirty="0">
                <a:solidFill>
                  <a:srgbClr val="EBEBEB"/>
                </a:solidFill>
              </a:rPr>
              <a:t>tysięcy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6" y="1738948"/>
            <a:ext cx="7989398" cy="45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operatora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28 tysięcy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68" y="1756064"/>
            <a:ext cx="7796722" cy="43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operatora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28 tysięcy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64" y="1627768"/>
            <a:ext cx="7803572" cy="461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</a:t>
            </a:r>
            <a:r>
              <a:rPr lang="pl-PL" dirty="0" smtClean="0">
                <a:solidFill>
                  <a:srgbClr val="EBEBEB"/>
                </a:solidFill>
              </a:rPr>
              <a:t>rekompensat</a:t>
            </a:r>
            <a:r>
              <a:rPr lang="pl-PL" dirty="0">
                <a:solidFill>
                  <a:srgbClr val="EBEBEB"/>
                </a:solidFill>
              </a:rPr>
              <a:t/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</a:t>
            </a:r>
            <a:r>
              <a:rPr lang="pl-PL" sz="2000" dirty="0" smtClean="0">
                <a:solidFill>
                  <a:srgbClr val="EBEBEB"/>
                </a:solidFill>
              </a:rPr>
              <a:t>10 </a:t>
            </a:r>
            <a:r>
              <a:rPr lang="pl-PL" sz="2000" dirty="0">
                <a:solidFill>
                  <a:srgbClr val="EBEBEB"/>
                </a:solidFill>
              </a:rPr>
              <a:t>tysięcy wniosków)</a:t>
            </a:r>
            <a:endParaRPr lang="pl-PL" dirty="0"/>
          </a:p>
        </p:txBody>
      </p:sp>
      <p:pic>
        <p:nvPicPr>
          <p:cNvPr id="1026" name="Picture 2" descr="Rekompensaty_wg_la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92" y="1853248"/>
            <a:ext cx="2819759" cy="476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178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Courier New</vt:lpstr>
      <vt:lpstr>Wingdings 3</vt:lpstr>
      <vt:lpstr>Ion</vt:lpstr>
      <vt:lpstr>Który dzień/okres jest najbardziej pracowity pod kątem otrzymanych skarg, wypłat/rekompensat, dlaczego?</vt:lpstr>
      <vt:lpstr>Informacje wstępne:</vt:lpstr>
      <vt:lpstr>Analiza wniosków (ok. 40 tysięcy wniosków)</vt:lpstr>
      <vt:lpstr>Analiza wniosków (ok. 40 tysięcy wniosków)</vt:lpstr>
      <vt:lpstr>Analiza wniosków (ok. 40 tysięcy wniosków)</vt:lpstr>
      <vt:lpstr>Analiza operatora (ok. 28 tysięcy wniosków)</vt:lpstr>
      <vt:lpstr>Analiza operatora (ok. 28 tysięcy wniosków)</vt:lpstr>
      <vt:lpstr>Analiza operatora (ok. 28 tysięcy wniosków)</vt:lpstr>
      <vt:lpstr>Analiza rekompensat (ok. 10 tysięcy wniosków)</vt:lpstr>
      <vt:lpstr>Analiza rekompensat (ok. 10 tysięcy wniosków)</vt:lpstr>
      <vt:lpstr>Analiza rekompensat (ok. 10 tysięcy wniosków)</vt:lpstr>
      <vt:lpstr>Analiza rekompensat (ok. 10 tysięcy wniosków)</vt:lpstr>
      <vt:lpstr>Analiza prawna (77 wniosków)</vt:lpstr>
      <vt:lpstr>Analiza prawna (77 wniosków)</vt:lpstr>
      <vt:lpstr>Analiza prawna (77 wniosków)</vt:lpstr>
      <vt:lpstr>Ilość wniosków w poszczególnych działach w badanych latach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Który dzień/okres jest najbardziej pracowity pod kątem otrzymanych skarg, wypłat/rekompensat, dlaczego?</dc:title>
  <dc:creator>Agusia</dc:creator>
  <cp:lastModifiedBy>Agusia</cp:lastModifiedBy>
  <cp:revision>8</cp:revision>
  <dcterms:created xsi:type="dcterms:W3CDTF">2019-04-12T11:19:51Z</dcterms:created>
  <dcterms:modified xsi:type="dcterms:W3CDTF">2019-04-12T14:33:21Z</dcterms:modified>
</cp:coreProperties>
</file>