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21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10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74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21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17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96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5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1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7BFF-4CEA-40BC-ABCE-61E33A208EA5}" type="datetimeFigureOut">
              <a:rPr lang="pl-PL" smtClean="0"/>
              <a:t>2019-04-11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631B-52D4-4FA0-90A8-66492F16BA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3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Analiza Prawna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44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" y="4706629"/>
            <a:ext cx="8201595" cy="153694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92" y="319397"/>
            <a:ext cx="2314486" cy="576404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8" y="133625"/>
            <a:ext cx="5196918" cy="45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89" y="603250"/>
            <a:ext cx="6274622" cy="5521325"/>
          </a:xfrm>
        </p:spPr>
      </p:pic>
    </p:spTree>
    <p:extLst>
      <p:ext uri="{BB962C8B-B14F-4D97-AF65-F5344CB8AC3E}">
        <p14:creationId xmlns:p14="http://schemas.microsoft.com/office/powerpoint/2010/main" val="381085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9" y="3002973"/>
            <a:ext cx="10585121" cy="1983613"/>
          </a:xfrm>
        </p:spPr>
      </p:pic>
    </p:spTree>
    <p:extLst>
      <p:ext uri="{BB962C8B-B14F-4D97-AF65-F5344CB8AC3E}">
        <p14:creationId xmlns:p14="http://schemas.microsoft.com/office/powerpoint/2010/main" val="62462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9" y="599952"/>
            <a:ext cx="2314486" cy="5764047"/>
          </a:xfrm>
        </p:spPr>
      </p:pic>
    </p:spTree>
    <p:extLst>
      <p:ext uri="{BB962C8B-B14F-4D97-AF65-F5344CB8AC3E}">
        <p14:creationId xmlns:p14="http://schemas.microsoft.com/office/powerpoint/2010/main" val="371090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Prawna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Prawna</dc:title>
  <dc:creator>Agusia</dc:creator>
  <cp:lastModifiedBy>Agusia</cp:lastModifiedBy>
  <cp:revision>1</cp:revision>
  <dcterms:created xsi:type="dcterms:W3CDTF">2019-04-11T19:18:02Z</dcterms:created>
  <dcterms:modified xsi:type="dcterms:W3CDTF">2019-04-11T19:18:13Z</dcterms:modified>
</cp:coreProperties>
</file>