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5" r:id="rId4"/>
    <p:sldId id="276" r:id="rId5"/>
    <p:sldId id="268" r:id="rId6"/>
    <p:sldId id="270" r:id="rId7"/>
    <p:sldId id="267" r:id="rId8"/>
    <p:sldId id="273" r:id="rId9"/>
    <p:sldId id="269" r:id="rId10"/>
    <p:sldId id="260" r:id="rId11"/>
    <p:sldId id="263" r:id="rId12"/>
    <p:sldId id="264" r:id="rId13"/>
    <p:sldId id="265" r:id="rId14"/>
    <p:sldId id="261" r:id="rId15"/>
    <p:sldId id="262" r:id="rId16"/>
    <p:sldId id="257" r:id="rId17"/>
    <p:sldId id="258" r:id="rId18"/>
    <p:sldId id="259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Kerlin" userId="62c60fc61d466c47" providerId="LiveId" clId="{AFF990EF-7F30-470A-9122-10A6523781E0}"/>
    <pc:docChg chg="modSld">
      <pc:chgData name="Patryk Kerlin" userId="62c60fc61d466c47" providerId="LiveId" clId="{AFF990EF-7F30-470A-9122-10A6523781E0}" dt="2019-04-14T15:46:22.863" v="8" actId="1076"/>
      <pc:docMkLst>
        <pc:docMk/>
      </pc:docMkLst>
      <pc:sldChg chg="modSp">
        <pc:chgData name="Patryk Kerlin" userId="62c60fc61d466c47" providerId="LiveId" clId="{AFF990EF-7F30-470A-9122-10A6523781E0}" dt="2019-04-14T15:46:22.863" v="8" actId="1076"/>
        <pc:sldMkLst>
          <pc:docMk/>
          <pc:sldMk cId="95992585" sldId="273"/>
        </pc:sldMkLst>
        <pc:picChg chg="mod">
          <ac:chgData name="Patryk Kerlin" userId="62c60fc61d466c47" providerId="LiveId" clId="{AFF990EF-7F30-470A-9122-10A6523781E0}" dt="2019-04-14T15:45:43.647" v="2" actId="1076"/>
          <ac:picMkLst>
            <pc:docMk/>
            <pc:sldMk cId="95992585" sldId="273"/>
            <ac:picMk id="3" creationId="{B0269140-4735-46C2-9544-928A9A9AA4A7}"/>
          </ac:picMkLst>
        </pc:picChg>
        <pc:picChg chg="mod">
          <ac:chgData name="Patryk Kerlin" userId="62c60fc61d466c47" providerId="LiveId" clId="{AFF990EF-7F30-470A-9122-10A6523781E0}" dt="2019-04-14T15:45:56.978" v="4" actId="1076"/>
          <ac:picMkLst>
            <pc:docMk/>
            <pc:sldMk cId="95992585" sldId="273"/>
            <ac:picMk id="4" creationId="{A7CE866C-AA16-41F3-A929-534EA195EEC5}"/>
          </ac:picMkLst>
        </pc:picChg>
        <pc:picChg chg="mod">
          <ac:chgData name="Patryk Kerlin" userId="62c60fc61d466c47" providerId="LiveId" clId="{AFF990EF-7F30-470A-9122-10A6523781E0}" dt="2019-04-14T15:46:22.863" v="8" actId="1076"/>
          <ac:picMkLst>
            <pc:docMk/>
            <pc:sldMk cId="95992585" sldId="273"/>
            <ac:picMk id="5" creationId="{65CBC0E9-7F65-4EA2-B5D9-780087582710}"/>
          </ac:picMkLst>
        </pc:picChg>
        <pc:picChg chg="mod">
          <ac:chgData name="Patryk Kerlin" userId="62c60fc61d466c47" providerId="LiveId" clId="{AFF990EF-7F30-470A-9122-10A6523781E0}" dt="2019-04-14T15:46:16.550" v="7" actId="1076"/>
          <ac:picMkLst>
            <pc:docMk/>
            <pc:sldMk cId="95992585" sldId="273"/>
            <ac:picMk id="6" creationId="{27FFCC14-00B1-4992-8208-5E3A6F94FCE1}"/>
          </ac:picMkLst>
        </pc:picChg>
        <pc:picChg chg="mod">
          <ac:chgData name="Patryk Kerlin" userId="62c60fc61d466c47" providerId="LiveId" clId="{AFF990EF-7F30-470A-9122-10A6523781E0}" dt="2019-04-14T15:46:03.417" v="6" actId="1076"/>
          <ac:picMkLst>
            <pc:docMk/>
            <pc:sldMk cId="95992585" sldId="273"/>
            <ac:picMk id="7" creationId="{B35B683C-C529-4100-B043-1BF7416E3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="" xmlns:a16="http://schemas.microsoft.com/office/drawing/2014/main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94725"/>
            <a:ext cx="9468971" cy="5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="" xmlns:a16="http://schemas.microsoft.com/office/drawing/2014/main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674999"/>
            <a:ext cx="9488034" cy="55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="" xmlns:a16="http://schemas.microsoft.com/office/drawing/2014/main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76" y="674430"/>
            <a:ext cx="9337523" cy="55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="" xmlns:a16="http://schemas.microsoft.com/office/drawing/2014/main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6" y="720141"/>
            <a:ext cx="9280893" cy="54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="" xmlns:a16="http://schemas.microsoft.com/office/drawing/2014/main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0" y="658827"/>
            <a:ext cx="9845527" cy="54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="" xmlns:a16="http://schemas.microsoft.com/office/drawing/2014/main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68" y="750189"/>
            <a:ext cx="9652362" cy="53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="" xmlns:a16="http://schemas.microsoft.com/office/drawing/2014/main" id="{F7260CC7-8EA1-463E-810B-715D9BBE495E}"/>
              </a:ext>
            </a:extLst>
          </p:cNvPr>
          <p:cNvSpPr txBox="1">
            <a:spLocks/>
          </p:cNvSpPr>
          <p:nvPr/>
        </p:nvSpPr>
        <p:spPr>
          <a:xfrm>
            <a:off x="1711252" y="1929659"/>
            <a:ext cx="8968583" cy="466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4" name="Tytuł 1">
            <a:extLst>
              <a:ext uri="{FF2B5EF4-FFF2-40B4-BE49-F238E27FC236}">
                <a16:creationId xmlns="" xmlns:a16="http://schemas.microsoft.com/office/drawing/2014/main" id="{F65AB8D5-6A8D-462A-80A7-0F01588F9FE7}"/>
              </a:ext>
            </a:extLst>
          </p:cNvPr>
          <p:cNvSpPr txBox="1">
            <a:spLocks/>
          </p:cNvSpPr>
          <p:nvPr/>
        </p:nvSpPr>
        <p:spPr>
          <a:xfrm>
            <a:off x="1074198" y="754602"/>
            <a:ext cx="8149701" cy="528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pl-PL" sz="4400" b="1" u="sng" dirty="0"/>
              <a:t>Wnioski: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największy procent wniosków z wypłaconą rekompensatą jest dla języka polskiego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dla wszystkich języków tylko niewielki procent wysokości wypłaconych rekompensat różnił się od wnioskowanego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język ma wpływ na czas obsługi wniosków, język angielski ma czas obsługi wydłużony ze względu na ilość wniosków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języki iberyjskie i niderlandzki mają najdłuższy czas realizacji wniosków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wnioski od partnera TUI są realizowane szybciej niż od Kiribati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duży udział </a:t>
            </a:r>
            <a:r>
              <a:rPr lang="pl-PL" sz="1800" b="1" dirty="0" err="1"/>
              <a:t>LEADów</a:t>
            </a:r>
            <a:r>
              <a:rPr lang="pl-PL" sz="1800" b="1" dirty="0"/>
              <a:t> dla wniosków z językami skandynawskimi, mały dla portugalskiego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CTR najlepszy dla języka duńskiego, polskiego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przy przypisaniu kampanii promocyjnej, partner nie kieruje się językiem wniosku</a:t>
            </a:r>
          </a:p>
        </p:txBody>
      </p:sp>
    </p:spTree>
    <p:extLst>
      <p:ext uri="{BB962C8B-B14F-4D97-AF65-F5344CB8AC3E}">
        <p14:creationId xmlns:p14="http://schemas.microsoft.com/office/powerpoint/2010/main" val="42751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459C506-5F4B-4B75-9218-C7C3F87FA8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C659EEB-C3AE-4544-8263-417009DCDF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D99DB6C6-36F9-4576-A558-95153EADBE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="" xmlns:a16="http://schemas.microsoft.com/office/drawing/2014/main" id="{694E7916-EDE4-4B50-A4A1-6B28FDD4D9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="" xmlns:a16="http://schemas.microsoft.com/office/drawing/2014/main" id="{6F6CB7BB-4370-4173-97F8-F636C0F149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B0F590BB-1F51-4138-A2D4-2E483C84F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="" xmlns:a16="http://schemas.microsoft.com/office/drawing/2014/main" id="{4A492863-9797-45A2-BAB3-514F10C5F2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="" xmlns:a16="http://schemas.microsoft.com/office/drawing/2014/main" id="{7C1E33F6-6D0F-4ECF-92F4-6F71D8BAF3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="" xmlns:a16="http://schemas.microsoft.com/office/drawing/2014/main" id="{73EEEA64-7411-474B-BD0E-60C24B3F4E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4F82A6DD-92BB-4443-B5A5-05240DD558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="" xmlns:a16="http://schemas.microsoft.com/office/drawing/2014/main" id="{79832BCB-1DCF-46AC-9FFA-170791668D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="" xmlns:a16="http://schemas.microsoft.com/office/drawing/2014/main" id="{4E74DA95-CD7A-4D5E-9D27-67A759CE7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="" xmlns:a16="http://schemas.microsoft.com/office/drawing/2014/main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207044"/>
            <a:ext cx="4650004" cy="44523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14AA3B5C-0C55-4FFF-9C45-8F9F7C074A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10">
            <a:extLst>
              <a:ext uri="{FF2B5EF4-FFF2-40B4-BE49-F238E27FC236}">
                <a16:creationId xmlns="" xmlns:a16="http://schemas.microsoft.com/office/drawing/2014/main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218668"/>
            <a:ext cx="4650004" cy="4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8460BD8-AE3F-4AC9-9D0B-717052AA5D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4420CFE-F482-466E-9E1E-C78513C0B8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331032B-BD21-4BDA-920C-12E3580525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E7514DA3-59E7-409E-8A3B-AD097F6E56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57B9A2A6-3BE4-4599-9364-F71C5BFD61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4FD744C6-4ED8-4BC9-BF68-6BDF701C5D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092C5BAD-C911-4F8F-A1C5-470268BE66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B133D0C8-4EC4-424F-8E70-0482D5B1B6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7B1532A0-F4B3-4DE8-B18F-740CAAD25A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8EFDD162-BBBA-4062-8BBF-53DBA10913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DCFC9E65-3E19-4483-B952-25D29683CA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2783C067-F8BF-4755-B516-8A0CD74CF6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2ED796EC-E7FF-46DB-B912-FB08BF12A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="" xmlns:a16="http://schemas.microsoft.com/office/drawing/2014/main" id="{549A2DAB-B431-487D-95AD-BB0FECB49E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="" xmlns:a16="http://schemas.microsoft.com/office/drawing/2014/main" id="{0819F787-32B4-46A8-BC57-C6571BCEE2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5ECDEE1-7093-418F-9CF5-24EEB115C1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45062AF-EB11-4651-BC4A-4DA21768DE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="" xmlns:a16="http://schemas.microsoft.com/office/drawing/2014/main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 dirty="0" err="1"/>
              <a:t>Dziękujemy</a:t>
            </a: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7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8">
            <a:extLst>
              <a:ext uri="{FF2B5EF4-FFF2-40B4-BE49-F238E27FC236}">
                <a16:creationId xmlns="" xmlns:a16="http://schemas.microsoft.com/office/drawing/2014/main" id="{154487EC-8DEE-45FE-AE8D-DD8BFFA9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43" y="1131994"/>
            <a:ext cx="61615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59C506-5F4B-4B75-9218-C7C3F87FA8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C659EEB-C3AE-4544-8263-417009DCDF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D99DB6C6-36F9-4576-A558-95153EADBE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="" xmlns:a16="http://schemas.microsoft.com/office/drawing/2014/main" id="{694E7916-EDE4-4B50-A4A1-6B28FDD4D9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="" xmlns:a16="http://schemas.microsoft.com/office/drawing/2014/main" id="{6F6CB7BB-4370-4173-97F8-F636C0F149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="" xmlns:a16="http://schemas.microsoft.com/office/drawing/2014/main" id="{B0F590BB-1F51-4138-A2D4-2E483C84F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4A492863-9797-45A2-BAB3-514F10C5F2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="" xmlns:a16="http://schemas.microsoft.com/office/drawing/2014/main" id="{7C1E33F6-6D0F-4ECF-92F4-6F71D8BAF3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73EEEA64-7411-474B-BD0E-60C24B3F4E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4F82A6DD-92BB-4443-B5A5-05240DD558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79832BCB-1DCF-46AC-9FFA-170791668D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4E74DA95-CD7A-4D5E-9D27-67A759CE7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="" xmlns:a16="http://schemas.microsoft.com/office/drawing/2014/main" id="{BEC777A4-83C1-4621-BBEA-41AEF15F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5" y="1131994"/>
            <a:ext cx="4637258" cy="46024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14AA3B5C-0C55-4FFF-9C45-8F9F7C074A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5">
            <a:extLst>
              <a:ext uri="{FF2B5EF4-FFF2-40B4-BE49-F238E27FC236}">
                <a16:creationId xmlns="" xmlns:a16="http://schemas.microsoft.com/office/drawing/2014/main" id="{00541EC6-A082-4062-8762-8B324F436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143106"/>
            <a:ext cx="4650004" cy="45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459C506-5F4B-4B75-9218-C7C3F87FA8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BC659EEB-C3AE-4544-8263-417009DCDF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D99DB6C6-36F9-4576-A558-95153EADBE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="" xmlns:a16="http://schemas.microsoft.com/office/drawing/2014/main" id="{694E7916-EDE4-4B50-A4A1-6B28FDD4D9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="" xmlns:a16="http://schemas.microsoft.com/office/drawing/2014/main" id="{6F6CB7BB-4370-4173-97F8-F636C0F149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B0F590BB-1F51-4138-A2D4-2E483C84F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="" xmlns:a16="http://schemas.microsoft.com/office/drawing/2014/main" id="{4A492863-9797-45A2-BAB3-514F10C5F2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="" xmlns:a16="http://schemas.microsoft.com/office/drawing/2014/main" id="{7C1E33F6-6D0F-4ECF-92F4-6F71D8BAF3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="" xmlns:a16="http://schemas.microsoft.com/office/drawing/2014/main" id="{73EEEA64-7411-474B-BD0E-60C24B3F4E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="" xmlns:a16="http://schemas.microsoft.com/office/drawing/2014/main" id="{4F82A6DD-92BB-4443-B5A5-05240DD558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="" xmlns:a16="http://schemas.microsoft.com/office/drawing/2014/main" id="{79832BCB-1DCF-46AC-9FFA-170791668D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4E74DA95-CD7A-4D5E-9D27-67A759CE7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6">
            <a:extLst>
              <a:ext uri="{FF2B5EF4-FFF2-40B4-BE49-F238E27FC236}">
                <a16:creationId xmlns="" xmlns:a16="http://schemas.microsoft.com/office/drawing/2014/main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98" y="1131994"/>
            <a:ext cx="2289732" cy="460247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4AA3B5C-0C55-4FFF-9C45-8F9F7C074A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="" xmlns:a16="http://schemas.microsoft.com/office/drawing/2014/main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79" y="1131993"/>
            <a:ext cx="4418380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="" xmlns:a16="http://schemas.microsoft.com/office/drawing/2014/main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="" xmlns:a16="http://schemas.microsoft.com/office/drawing/2014/main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="" xmlns:a16="http://schemas.microsoft.com/office/drawing/2014/main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93717"/>
            <a:ext cx="4808317" cy="45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="" xmlns:a16="http://schemas.microsoft.com/office/drawing/2014/main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25119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3B4FF89-C45F-4E24-B963-61E855708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="" xmlns:a16="http://schemas.microsoft.com/office/drawing/2014/main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4F25C03-EF67-4344-8AEA-7B3FA0DED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="" xmlns:a16="http://schemas.microsoft.com/office/drawing/2014/main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0" y="3714157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74793DE-3651-410B-B243-8F0B1468E6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="" xmlns:a16="http://schemas.microsoft.com/office/drawing/2014/main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78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="" xmlns:a16="http://schemas.microsoft.com/office/drawing/2014/main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2173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="" xmlns:a16="http://schemas.microsoft.com/office/drawing/2014/main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38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="" xmlns:a16="http://schemas.microsoft.com/office/drawing/2014/main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Niestandardowy</PresentationFormat>
  <Paragraphs>15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</dc:title>
  <dc:creator>Patryk Kerlin</dc:creator>
  <cp:lastModifiedBy>Mateusz</cp:lastModifiedBy>
  <cp:revision>8</cp:revision>
  <dcterms:created xsi:type="dcterms:W3CDTF">2019-04-14T13:01:42Z</dcterms:created>
  <dcterms:modified xsi:type="dcterms:W3CDTF">2019-04-14T17:40:02Z</dcterms:modified>
</cp:coreProperties>
</file>