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20" d="100"/>
          <a:sy n="120" d="100"/>
        </p:scale>
        <p:origin x="-1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xmlns="" id="{6CE92C9F-0E11-4C04-9BB7-0C68B6506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3" y="0"/>
            <a:ext cx="10985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xmlns="" id="{38FBCD3A-B2EF-430B-98B5-0E77FDD49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3" y="0"/>
            <a:ext cx="10985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xmlns="" id="{8DA9CED3-50A8-4588-9B22-7788388C1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9" y="0"/>
            <a:ext cx="11641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Niestandardowy</PresentationFormat>
  <Paragraphs>0</Paragraphs>
  <Slides>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Office Theme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SQL</dc:title>
  <dc:creator>Mateusz</dc:creator>
  <cp:lastModifiedBy>Mateusz</cp:lastModifiedBy>
  <cp:revision>2</cp:revision>
  <dcterms:created xsi:type="dcterms:W3CDTF">2018-08-15T22:40:47Z</dcterms:created>
  <dcterms:modified xsi:type="dcterms:W3CDTF">2019-04-14T09:51:10Z</dcterms:modified>
</cp:coreProperties>
</file>