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6" r:id="rId3"/>
    <p:sldId id="275" r:id="rId4"/>
    <p:sldId id="276" r:id="rId5"/>
    <p:sldId id="268" r:id="rId6"/>
    <p:sldId id="270" r:id="rId7"/>
    <p:sldId id="267" r:id="rId8"/>
    <p:sldId id="273" r:id="rId9"/>
    <p:sldId id="269" r:id="rId10"/>
    <p:sldId id="260" r:id="rId11"/>
    <p:sldId id="263" r:id="rId12"/>
    <p:sldId id="264" r:id="rId13"/>
    <p:sldId id="265" r:id="rId14"/>
    <p:sldId id="261" r:id="rId15"/>
    <p:sldId id="262" r:id="rId16"/>
    <p:sldId id="257" r:id="rId17"/>
    <p:sldId id="258" r:id="rId18"/>
    <p:sldId id="259" r:id="rId19"/>
    <p:sldId id="27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Kerlin" userId="62c60fc61d466c47" providerId="LiveId" clId="{AFF990EF-7F30-470A-9122-10A6523781E0}"/>
    <pc:docChg chg="modSld">
      <pc:chgData name="Patryk Kerlin" userId="62c60fc61d466c47" providerId="LiveId" clId="{AFF990EF-7F30-470A-9122-10A6523781E0}" dt="2019-04-14T15:46:22.863" v="8" actId="1076"/>
      <pc:docMkLst>
        <pc:docMk/>
      </pc:docMkLst>
      <pc:sldChg chg="modSp">
        <pc:chgData name="Patryk Kerlin" userId="62c60fc61d466c47" providerId="LiveId" clId="{AFF990EF-7F30-470A-9122-10A6523781E0}" dt="2019-04-14T15:46:22.863" v="8" actId="1076"/>
        <pc:sldMkLst>
          <pc:docMk/>
          <pc:sldMk cId="95992585" sldId="273"/>
        </pc:sldMkLst>
        <pc:picChg chg="mod">
          <ac:chgData name="Patryk Kerlin" userId="62c60fc61d466c47" providerId="LiveId" clId="{AFF990EF-7F30-470A-9122-10A6523781E0}" dt="2019-04-14T15:45:43.647" v="2" actId="1076"/>
          <ac:picMkLst>
            <pc:docMk/>
            <pc:sldMk cId="95992585" sldId="273"/>
            <ac:picMk id="3" creationId="{B0269140-4735-46C2-9544-928A9A9AA4A7}"/>
          </ac:picMkLst>
        </pc:picChg>
        <pc:picChg chg="mod">
          <ac:chgData name="Patryk Kerlin" userId="62c60fc61d466c47" providerId="LiveId" clId="{AFF990EF-7F30-470A-9122-10A6523781E0}" dt="2019-04-14T15:45:56.978" v="4" actId="1076"/>
          <ac:picMkLst>
            <pc:docMk/>
            <pc:sldMk cId="95992585" sldId="273"/>
            <ac:picMk id="4" creationId="{A7CE866C-AA16-41F3-A929-534EA195EEC5}"/>
          </ac:picMkLst>
        </pc:picChg>
        <pc:picChg chg="mod">
          <ac:chgData name="Patryk Kerlin" userId="62c60fc61d466c47" providerId="LiveId" clId="{AFF990EF-7F30-470A-9122-10A6523781E0}" dt="2019-04-14T15:46:22.863" v="8" actId="1076"/>
          <ac:picMkLst>
            <pc:docMk/>
            <pc:sldMk cId="95992585" sldId="273"/>
            <ac:picMk id="5" creationId="{65CBC0E9-7F65-4EA2-B5D9-780087582710}"/>
          </ac:picMkLst>
        </pc:picChg>
        <pc:picChg chg="mod">
          <ac:chgData name="Patryk Kerlin" userId="62c60fc61d466c47" providerId="LiveId" clId="{AFF990EF-7F30-470A-9122-10A6523781E0}" dt="2019-04-14T15:46:16.550" v="7" actId="1076"/>
          <ac:picMkLst>
            <pc:docMk/>
            <pc:sldMk cId="95992585" sldId="273"/>
            <ac:picMk id="6" creationId="{27FFCC14-00B1-4992-8208-5E3A6F94FCE1}"/>
          </ac:picMkLst>
        </pc:picChg>
        <pc:picChg chg="mod">
          <ac:chgData name="Patryk Kerlin" userId="62c60fc61d466c47" providerId="LiveId" clId="{AFF990EF-7F30-470A-9122-10A6523781E0}" dt="2019-04-14T15:46:03.417" v="6" actId="1076"/>
          <ac:picMkLst>
            <pc:docMk/>
            <pc:sldMk cId="95992585" sldId="273"/>
            <ac:picMk id="7" creationId="{B35B683C-C529-4100-B043-1BF7416E3B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64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88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28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8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66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9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82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9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02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0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55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41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27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2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9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C11A-0795-429A-9A91-0F738F0426E6}" type="datetimeFigureOut">
              <a:rPr lang="pl-PL" smtClean="0"/>
              <a:t>2019-04-14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785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2BD85F1-E73D-408F-B2BF-84E131211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Czy język wniosku ma wpływ na jego obsługę?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1277B88F-6923-469D-AE80-D22E52C41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Rafał </a:t>
            </a:r>
            <a:r>
              <a:rPr lang="pl-PL" dirty="0" err="1"/>
              <a:t>Kazubowski</a:t>
            </a:r>
            <a:endParaRPr lang="pl-PL" dirty="0"/>
          </a:p>
          <a:p>
            <a:r>
              <a:rPr lang="pl-PL" dirty="0"/>
              <a:t>Mateusz Kozak</a:t>
            </a:r>
          </a:p>
          <a:p>
            <a:r>
              <a:rPr lang="pl-PL" dirty="0"/>
              <a:t>Patryk Kerlin</a:t>
            </a:r>
          </a:p>
        </p:txBody>
      </p:sp>
    </p:spTree>
    <p:extLst>
      <p:ext uri="{BB962C8B-B14F-4D97-AF65-F5344CB8AC3E}">
        <p14:creationId xmlns:p14="http://schemas.microsoft.com/office/powerpoint/2010/main" val="107128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4">
            <a:extLst>
              <a:ext uri="{FF2B5EF4-FFF2-40B4-BE49-F238E27FC236}">
                <a16:creationId xmlns:a16="http://schemas.microsoft.com/office/drawing/2014/main" xmlns="" id="{7EE1087F-C25B-46CA-8FE5-E4184139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594725"/>
            <a:ext cx="9468971" cy="5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xmlns="" id="{D2136DE0-82F0-4928-B55D-05366FF8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9" y="674999"/>
            <a:ext cx="9488034" cy="55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3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xmlns="" id="{C00F9D33-E99F-43DE-8833-1A83AB29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xmlns="" id="{E9850104-D2AB-41C4-BC3C-FD479CE88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6" y="720141"/>
            <a:ext cx="9280893" cy="54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xmlns="" id="{94182144-0C60-4F43-BA64-AB22E6FA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80" y="658827"/>
            <a:ext cx="9845527" cy="54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8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xmlns="" id="{CB09CC84-714C-413C-8D43-B84CF370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68" y="750189"/>
            <a:ext cx="9652362" cy="53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6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41E3278D-7ACF-4078-BB00-54A36611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67" y="1131994"/>
            <a:ext cx="846154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4BC8A3DE-2630-45CF-B8BE-E247F3BDA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5" y="1131994"/>
            <a:ext cx="838426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920661B1-0D90-4098-84B9-DA7A3B28F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59" y="1131994"/>
            <a:ext cx="834615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6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xmlns="" id="{F7260CC7-8EA1-463E-810B-715D9BBE495E}"/>
              </a:ext>
            </a:extLst>
          </p:cNvPr>
          <p:cNvSpPr txBox="1">
            <a:spLocks/>
          </p:cNvSpPr>
          <p:nvPr/>
        </p:nvSpPr>
        <p:spPr>
          <a:xfrm>
            <a:off x="1711252" y="1929659"/>
            <a:ext cx="8968583" cy="4666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5400" b="1" dirty="0"/>
              <a:t/>
            </a:r>
            <a:br>
              <a:rPr lang="en-US" sz="5400" b="1" dirty="0"/>
            </a:br>
            <a:endParaRPr lang="en-US" sz="5400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xmlns="" id="{F65AB8D5-6A8D-462A-80A7-0F01588F9FE7}"/>
              </a:ext>
            </a:extLst>
          </p:cNvPr>
          <p:cNvSpPr txBox="1">
            <a:spLocks/>
          </p:cNvSpPr>
          <p:nvPr/>
        </p:nvSpPr>
        <p:spPr>
          <a:xfrm>
            <a:off x="1074198" y="754602"/>
            <a:ext cx="8149701" cy="52822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pl-PL" sz="4400" b="1" u="sng" dirty="0"/>
              <a:t>Wnioski: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największy procent wniosków z wypłaconą rekompensatą jest dla języka polskiego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dla wszystkich języków tylko niewielki procent wysokości wypłaconych rekompensat różnił się od wnioskowanego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język ma wpływ na czas obsługi wniosków, język angielski ma czas obsługi wydłużony ze względu na ilość wniosków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języki iberyjskie i niderlandzki mają najdłuższy czas realizacji wniosków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wnioski od partnera TUI są realizowane szybciej niż od Kiribati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duży udział </a:t>
            </a:r>
            <a:r>
              <a:rPr lang="pl-PL" sz="1800" b="1" dirty="0" err="1"/>
              <a:t>LEADów</a:t>
            </a:r>
            <a:r>
              <a:rPr lang="pl-PL" sz="1800" b="1" dirty="0"/>
              <a:t> dla wniosków z językami skandynawskimi, mały dla portugalskiego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CTR najlepszy dla języka duńskiego, polskiego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pl-PL" sz="1800" b="1" dirty="0"/>
              <a:t>przy przypisaniu kampanii promocyjnej, partner nie kieruje się językiem wniosku</a:t>
            </a:r>
          </a:p>
        </p:txBody>
      </p:sp>
    </p:spTree>
    <p:extLst>
      <p:ext uri="{BB962C8B-B14F-4D97-AF65-F5344CB8AC3E}">
        <p14:creationId xmlns:p14="http://schemas.microsoft.com/office/powerpoint/2010/main" val="427512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459C506-5F4B-4B75-9218-C7C3F87FA8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C659EEB-C3AE-4544-8263-417009DCDF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D99DB6C6-36F9-4576-A558-95153EADBE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xmlns="" id="{694E7916-EDE4-4B50-A4A1-6B28FDD4D9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xmlns="" id="{6F6CB7BB-4370-4173-97F8-F636C0F149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xmlns="" id="{B0F590BB-1F51-4138-A2D4-2E483C84F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xmlns="" id="{4A492863-9797-45A2-BAB3-514F10C5F2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xmlns="" id="{7C1E33F6-6D0F-4ECF-92F4-6F71D8BAF3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xmlns="" id="{73EEEA64-7411-474B-BD0E-60C24B3F4E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xmlns="" id="{4F82A6DD-92BB-4443-B5A5-05240DD558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xmlns="" id="{79832BCB-1DCF-46AC-9FFA-170791668D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4E74DA95-CD7A-4D5E-9D27-67A759CE70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9">
            <a:extLst>
              <a:ext uri="{FF2B5EF4-FFF2-40B4-BE49-F238E27FC236}">
                <a16:creationId xmlns:a16="http://schemas.microsoft.com/office/drawing/2014/main" xmlns="" id="{B1B15371-67D2-4221-AEE5-0CD2CEE40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2" y="1207044"/>
            <a:ext cx="4650004" cy="445237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4AA3B5C-0C55-4FFF-9C45-8F9F7C074A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10">
            <a:extLst>
              <a:ext uri="{FF2B5EF4-FFF2-40B4-BE49-F238E27FC236}">
                <a16:creationId xmlns:a16="http://schemas.microsoft.com/office/drawing/2014/main" xmlns="" id="{F045544C-9DD1-4338-B4A7-CA589E7A5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218668"/>
            <a:ext cx="4650004" cy="44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2783C067-F8BF-4755-B516-8A0CD74CF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2ED796EC-E7FF-46DB-B912-FB08BF12A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549A2DAB-B431-487D-95AD-BB0FECB49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xmlns="" id="{0819F787-32B4-46A8-BC57-C6571BCEE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C5ECDEE1-7093-418F-9CF5-24EEB115C1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045062AF-EB11-4651-BC4A-4DA21768D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ytuł 1">
            <a:extLst>
              <a:ext uri="{FF2B5EF4-FFF2-40B4-BE49-F238E27FC236}">
                <a16:creationId xmlns:a16="http://schemas.microsoft.com/office/drawing/2014/main" xmlns="" id="{5E35C810-131E-41A2-8782-357CEDF6392D}"/>
              </a:ext>
            </a:extLst>
          </p:cNvPr>
          <p:cNvSpPr txBox="1">
            <a:spLocks/>
          </p:cNvSpPr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5400" b="1" dirty="0" err="1"/>
              <a:t>Dziękujemy</a:t>
            </a:r>
            <a:r>
              <a:rPr lang="en-US" sz="5400" b="1" dirty="0"/>
              <a:t/>
            </a:r>
            <a:br>
              <a:rPr lang="en-US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2759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4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37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8">
            <a:extLst>
              <a:ext uri="{FF2B5EF4-FFF2-40B4-BE49-F238E27FC236}">
                <a16:creationId xmlns:a16="http://schemas.microsoft.com/office/drawing/2014/main" xmlns="" id="{154487EC-8DEE-45FE-AE8D-DD8BFFA94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43" y="1131994"/>
            <a:ext cx="61615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6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59C506-5F4B-4B75-9218-C7C3F87FA8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C659EEB-C3AE-4544-8263-417009DCDF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D99DB6C6-36F9-4576-A558-95153EADBE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694E7916-EDE4-4B50-A4A1-6B28FDD4D9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6F6CB7BB-4370-4173-97F8-F636C0F149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B0F590BB-1F51-4138-A2D4-2E483C84F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4A492863-9797-45A2-BAB3-514F10C5F2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7C1E33F6-6D0F-4ECF-92F4-6F71D8BAF3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73EEEA64-7411-474B-BD0E-60C24B3F4E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F82A6DD-92BB-4443-B5A5-05240DD558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79832BCB-1DCF-46AC-9FFA-170791668D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4E74DA95-CD7A-4D5E-9D27-67A759CE70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xmlns="" id="{BEC777A4-83C1-4621-BBEA-41AEF15FD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35" y="1131994"/>
            <a:ext cx="4637258" cy="460247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14AA3B5C-0C55-4FFF-9C45-8F9F7C074A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5">
            <a:extLst>
              <a:ext uri="{FF2B5EF4-FFF2-40B4-BE49-F238E27FC236}">
                <a16:creationId xmlns:a16="http://schemas.microsoft.com/office/drawing/2014/main" xmlns="" id="{00541EC6-A082-4062-8762-8B324F436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143106"/>
            <a:ext cx="4650004" cy="45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5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459C506-5F4B-4B75-9218-C7C3F87FA8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BC659EEB-C3AE-4544-8263-417009DCDF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D99DB6C6-36F9-4576-A558-95153EADBE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xmlns="" id="{694E7916-EDE4-4B50-A4A1-6B28FDD4D9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xmlns="" id="{6F6CB7BB-4370-4173-97F8-F636C0F149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xmlns="" id="{B0F590BB-1F51-4138-A2D4-2E483C84F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xmlns="" id="{4A492863-9797-45A2-BAB3-514F10C5F2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xmlns="" id="{7C1E33F6-6D0F-4ECF-92F4-6F71D8BAF3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xmlns="" id="{73EEEA64-7411-474B-BD0E-60C24B3F4E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xmlns="" id="{4F82A6DD-92BB-4443-B5A5-05240DD558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xmlns="" id="{79832BCB-1DCF-46AC-9FFA-170791668D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xmlns="" id="{4E74DA95-CD7A-4D5E-9D27-67A759CE70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6">
            <a:extLst>
              <a:ext uri="{FF2B5EF4-FFF2-40B4-BE49-F238E27FC236}">
                <a16:creationId xmlns:a16="http://schemas.microsoft.com/office/drawing/2014/main" xmlns="" id="{68F416CC-D521-4273-BF3E-FA6181F16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98" y="1131994"/>
            <a:ext cx="2289732" cy="4602479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4AA3B5C-0C55-4FFF-9C45-8F9F7C074A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de3">
            <a:extLst>
              <a:ext uri="{FF2B5EF4-FFF2-40B4-BE49-F238E27FC236}">
                <a16:creationId xmlns:a16="http://schemas.microsoft.com/office/drawing/2014/main" xmlns="" id="{66226FF5-3052-4B87-B290-DF5322CE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79" y="1131993"/>
            <a:ext cx="4418380" cy="46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7">
            <a:extLst>
              <a:ext uri="{FF2B5EF4-FFF2-40B4-BE49-F238E27FC236}">
                <a16:creationId xmlns:a16="http://schemas.microsoft.com/office/drawing/2014/main" xmlns="" id="{32FA218C-9DCC-4749-AE77-6B7422F4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93" y="1131994"/>
            <a:ext cx="46484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12">
            <a:extLst>
              <a:ext uri="{FF2B5EF4-FFF2-40B4-BE49-F238E27FC236}">
                <a16:creationId xmlns:a16="http://schemas.microsoft.com/office/drawing/2014/main" xmlns="" id="{182788E9-656A-4F10-9AA0-9542414F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0" y="-5014"/>
            <a:ext cx="11552600" cy="6863014"/>
          </a:xfrm>
          <a:prstGeom prst="rect">
            <a:avLst/>
          </a:prstGeom>
        </p:spPr>
      </p:pic>
      <p:pic>
        <p:nvPicPr>
          <p:cNvPr id="3" name="slide13">
            <a:extLst>
              <a:ext uri="{FF2B5EF4-FFF2-40B4-BE49-F238E27FC236}">
                <a16:creationId xmlns:a16="http://schemas.microsoft.com/office/drawing/2014/main" xmlns="" id="{BD5FCEEC-5BC0-4443-BB76-C818E5150B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693717"/>
            <a:ext cx="4808317" cy="45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7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7">
            <a:extLst>
              <a:ext uri="{FF2B5EF4-FFF2-40B4-BE49-F238E27FC236}">
                <a16:creationId xmlns:a16="http://schemas.microsoft.com/office/drawing/2014/main" xmlns="" id="{A7CE866C-AA16-41F3-A929-534EA195EE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9" y="325119"/>
            <a:ext cx="2947944" cy="27489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3B4FF89-C45F-4E24-B963-61E855708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lide18">
            <a:extLst>
              <a:ext uri="{FF2B5EF4-FFF2-40B4-BE49-F238E27FC236}">
                <a16:creationId xmlns:a16="http://schemas.microsoft.com/office/drawing/2014/main" xmlns="" id="{CDE01BE3-72CA-4DA3-8D2A-2D277FB5B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722514"/>
            <a:ext cx="3401568" cy="19473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4F25C03-EF67-4344-8AEA-7B3FA0DED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14">
            <a:extLst>
              <a:ext uri="{FF2B5EF4-FFF2-40B4-BE49-F238E27FC236}">
                <a16:creationId xmlns:a16="http://schemas.microsoft.com/office/drawing/2014/main" xmlns="" id="{65CBC0E9-7F65-4EA2-B5D9-780087582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0" y="3714157"/>
            <a:ext cx="2920258" cy="27523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74793DE-3651-410B-B243-8F0B1468E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15">
            <a:extLst>
              <a:ext uri="{FF2B5EF4-FFF2-40B4-BE49-F238E27FC236}">
                <a16:creationId xmlns:a16="http://schemas.microsoft.com/office/drawing/2014/main" xmlns="" id="{27FFCC14-00B1-4992-8208-5E3A6F94FC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78" y="3783923"/>
            <a:ext cx="2920258" cy="2752344"/>
          </a:xfrm>
          <a:prstGeom prst="rect">
            <a:avLst/>
          </a:prstGeom>
        </p:spPr>
      </p:pic>
      <p:pic>
        <p:nvPicPr>
          <p:cNvPr id="3" name="slide16">
            <a:extLst>
              <a:ext uri="{FF2B5EF4-FFF2-40B4-BE49-F238E27FC236}">
                <a16:creationId xmlns:a16="http://schemas.microsoft.com/office/drawing/2014/main" xmlns="" id="{B0269140-4735-46C2-9544-928A9A9AA4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1" y="321733"/>
            <a:ext cx="2920258" cy="2752344"/>
          </a:xfrm>
          <a:prstGeom prst="rect">
            <a:avLst/>
          </a:prstGeom>
        </p:spPr>
      </p:pic>
      <p:pic>
        <p:nvPicPr>
          <p:cNvPr id="7" name="slide13">
            <a:extLst>
              <a:ext uri="{FF2B5EF4-FFF2-40B4-BE49-F238E27FC236}">
                <a16:creationId xmlns:a16="http://schemas.microsoft.com/office/drawing/2014/main" xmlns="" id="{B35B683C-C529-4100-B043-1BF7416E3B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38" y="3783923"/>
            <a:ext cx="2920258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11">
            <a:extLst>
              <a:ext uri="{FF2B5EF4-FFF2-40B4-BE49-F238E27FC236}">
                <a16:creationId xmlns:a16="http://schemas.microsoft.com/office/drawing/2014/main" xmlns="" id="{86ADDBB0-D22B-4EEB-8C1C-06BD23AD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46" y="1131994"/>
            <a:ext cx="474458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557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109</Words>
  <Application>Microsoft Office PowerPoint</Application>
  <PresentationFormat>Niestandardowy</PresentationFormat>
  <Paragraphs>15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Faseta</vt:lpstr>
      <vt:lpstr>Czy język wniosku ma wpływ na jego obsługę?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język wniosku ma wpływ na jego obsługę?</dc:title>
  <dc:creator>Patryk Kerlin</dc:creator>
  <cp:lastModifiedBy>Mateusz</cp:lastModifiedBy>
  <cp:revision>7</cp:revision>
  <dcterms:created xsi:type="dcterms:W3CDTF">2019-04-14T13:01:42Z</dcterms:created>
  <dcterms:modified xsi:type="dcterms:W3CDTF">2019-04-14T17:37:17Z</dcterms:modified>
</cp:coreProperties>
</file>