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6" r:id="rId3"/>
    <p:sldId id="270" r:id="rId4"/>
    <p:sldId id="267" r:id="rId5"/>
    <p:sldId id="273" r:id="rId6"/>
    <p:sldId id="268" r:id="rId7"/>
    <p:sldId id="269" r:id="rId8"/>
    <p:sldId id="260" r:id="rId9"/>
    <p:sldId id="263" r:id="rId10"/>
    <p:sldId id="264" r:id="rId11"/>
    <p:sldId id="265" r:id="rId12"/>
    <p:sldId id="261" r:id="rId13"/>
    <p:sldId id="262" r:id="rId14"/>
    <p:sldId id="257" r:id="rId15"/>
    <p:sldId id="258" r:id="rId16"/>
    <p:sldId id="25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64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88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28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684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66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992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82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96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02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006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855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41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27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62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91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C11A-0795-429A-9A91-0F738F0426E6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D30DD5-D211-4813-86AF-4A6ADCB87A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785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BD85F1-E73D-408F-B2BF-84E131211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Czy język wniosku ma wpływ na jego obsługę?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277B88F-6923-469D-AE80-D22E52C41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Rafał </a:t>
            </a:r>
            <a:r>
              <a:rPr lang="pl-PL" dirty="0" err="1"/>
              <a:t>Kazubowski</a:t>
            </a:r>
            <a:endParaRPr lang="pl-PL" dirty="0"/>
          </a:p>
          <a:p>
            <a:r>
              <a:rPr lang="pl-PL" dirty="0"/>
              <a:t>Mateusz Kozak</a:t>
            </a:r>
          </a:p>
          <a:p>
            <a:r>
              <a:rPr lang="pl-PL" dirty="0"/>
              <a:t>Patryk Kerlin</a:t>
            </a:r>
          </a:p>
        </p:txBody>
      </p:sp>
    </p:spTree>
    <p:extLst>
      <p:ext uri="{BB962C8B-B14F-4D97-AF65-F5344CB8AC3E}">
        <p14:creationId xmlns:p14="http://schemas.microsoft.com/office/powerpoint/2010/main" val="107128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id="{C00F9D33-E99F-43DE-8833-1A83AB29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1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id="{E9850104-D2AB-41C4-BC3C-FD479CE88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id="{94182144-0C60-4F43-BA64-AB22E6FA1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99" y="1131994"/>
            <a:ext cx="823387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8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5">
            <a:extLst>
              <a:ext uri="{FF2B5EF4-FFF2-40B4-BE49-F238E27FC236}">
                <a16:creationId xmlns:a16="http://schemas.microsoft.com/office/drawing/2014/main" id="{CB09CC84-714C-413C-8D43-B84CF370B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999" y="1131994"/>
            <a:ext cx="823387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6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1E3278D-7ACF-4078-BB00-54A36611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67" y="1131994"/>
            <a:ext cx="846154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8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BC8A3DE-2630-45CF-B8BE-E247F3BDA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5" y="1131994"/>
            <a:ext cx="8384267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6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20661B1-0D90-4098-84B9-DA7A3B28F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59" y="1131994"/>
            <a:ext cx="8346158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62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ytuł 1">
            <a:extLst>
              <a:ext uri="{FF2B5EF4-FFF2-40B4-BE49-F238E27FC236}">
                <a16:creationId xmlns:a16="http://schemas.microsoft.com/office/drawing/2014/main" id="{5E35C810-131E-41A2-8782-357CEDF6392D}"/>
              </a:ext>
            </a:extLst>
          </p:cNvPr>
          <p:cNvSpPr txBox="1">
            <a:spLocks/>
          </p:cNvSpPr>
          <p:nvPr/>
        </p:nvSpPr>
        <p:spPr>
          <a:xfrm>
            <a:off x="1507067" y="1397000"/>
            <a:ext cx="7766936" cy="265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5400" b="1"/>
              <a:t>Dziękujemy</a:t>
            </a:r>
            <a:br>
              <a:rPr lang="en-US" sz="5400" b="1"/>
            </a:b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62759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BD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10">
            <a:extLst>
              <a:ext uri="{FF2B5EF4-FFF2-40B4-BE49-F238E27FC236}">
                <a16:creationId xmlns:a16="http://schemas.microsoft.com/office/drawing/2014/main" id="{F045544C-9DD1-4338-B4A7-CA589E7A5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66" y="643467"/>
            <a:ext cx="2599110" cy="24756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BD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8">
            <a:extLst>
              <a:ext uri="{FF2B5EF4-FFF2-40B4-BE49-F238E27FC236}">
                <a16:creationId xmlns:a16="http://schemas.microsoft.com/office/drawing/2014/main" id="{FA5C2059-60E2-4564-A338-7D03B245A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09" y="3748194"/>
            <a:ext cx="3317625" cy="2471631"/>
          </a:xfrm>
          <a:prstGeom prst="rect">
            <a:avLst/>
          </a:prstGeom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9">
            <a:extLst>
              <a:ext uri="{FF2B5EF4-FFF2-40B4-BE49-F238E27FC236}">
                <a16:creationId xmlns:a16="http://schemas.microsoft.com/office/drawing/2014/main" id="{B1B15371-67D2-4221-AEE5-0CD2CEE40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33" y="650497"/>
            <a:ext cx="581834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1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7">
            <a:extLst>
              <a:ext uri="{FF2B5EF4-FFF2-40B4-BE49-F238E27FC236}">
                <a16:creationId xmlns:a16="http://schemas.microsoft.com/office/drawing/2014/main" id="{32FA218C-9DCC-4749-AE77-6B7422F4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93" y="1131994"/>
            <a:ext cx="464849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12">
            <a:extLst>
              <a:ext uri="{FF2B5EF4-FFF2-40B4-BE49-F238E27FC236}">
                <a16:creationId xmlns:a16="http://schemas.microsoft.com/office/drawing/2014/main" id="{182788E9-656A-4F10-9AA0-9542414F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0" y="-5014"/>
            <a:ext cx="11552600" cy="6863014"/>
          </a:xfrm>
          <a:prstGeom prst="rect">
            <a:avLst/>
          </a:prstGeom>
        </p:spPr>
      </p:pic>
      <p:pic>
        <p:nvPicPr>
          <p:cNvPr id="3" name="slide13">
            <a:extLst>
              <a:ext uri="{FF2B5EF4-FFF2-40B4-BE49-F238E27FC236}">
                <a16:creationId xmlns:a16="http://schemas.microsoft.com/office/drawing/2014/main" id="{BD5FCEEC-5BC0-4443-BB76-C818E5150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12" y="2013083"/>
            <a:ext cx="4023809" cy="37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7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17">
            <a:extLst>
              <a:ext uri="{FF2B5EF4-FFF2-40B4-BE49-F238E27FC236}">
                <a16:creationId xmlns:a16="http://schemas.microsoft.com/office/drawing/2014/main" id="{A7CE866C-AA16-41F3-A929-534EA195E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1" y="321733"/>
            <a:ext cx="2947944" cy="27489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lide18">
            <a:extLst>
              <a:ext uri="{FF2B5EF4-FFF2-40B4-BE49-F238E27FC236}">
                <a16:creationId xmlns:a16="http://schemas.microsoft.com/office/drawing/2014/main" id="{CDE01BE3-72CA-4DA3-8D2A-2D277FB5B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6" y="722514"/>
            <a:ext cx="3401568" cy="194739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14">
            <a:extLst>
              <a:ext uri="{FF2B5EF4-FFF2-40B4-BE49-F238E27FC236}">
                <a16:creationId xmlns:a16="http://schemas.microsoft.com/office/drawing/2014/main" id="{65CBC0E9-7F65-4EA2-B5D9-780087582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695" y="321733"/>
            <a:ext cx="2920258" cy="27523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de15">
            <a:extLst>
              <a:ext uri="{FF2B5EF4-FFF2-40B4-BE49-F238E27FC236}">
                <a16:creationId xmlns:a16="http://schemas.microsoft.com/office/drawing/2014/main" id="{27FFCC14-00B1-4992-8208-5E3A6F94F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1" y="3783923"/>
            <a:ext cx="2920258" cy="2752344"/>
          </a:xfrm>
          <a:prstGeom prst="rect">
            <a:avLst/>
          </a:prstGeom>
        </p:spPr>
      </p:pic>
      <p:pic>
        <p:nvPicPr>
          <p:cNvPr id="3" name="slide16">
            <a:extLst>
              <a:ext uri="{FF2B5EF4-FFF2-40B4-BE49-F238E27FC236}">
                <a16:creationId xmlns:a16="http://schemas.microsoft.com/office/drawing/2014/main" id="{B0269140-4735-46C2-9544-928A9A9AA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50" y="3783923"/>
            <a:ext cx="2920258" cy="2752344"/>
          </a:xfrm>
          <a:prstGeom prst="rect">
            <a:avLst/>
          </a:prstGeom>
        </p:spPr>
      </p:pic>
      <p:pic>
        <p:nvPicPr>
          <p:cNvPr id="7" name="slide13">
            <a:extLst>
              <a:ext uri="{FF2B5EF4-FFF2-40B4-BE49-F238E27FC236}">
                <a16:creationId xmlns:a16="http://schemas.microsoft.com/office/drawing/2014/main" id="{B35B683C-C529-4100-B043-1BF7416E3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9" y="3783923"/>
            <a:ext cx="2920258" cy="27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">
            <a:extLst>
              <a:ext uri="{FF2B5EF4-FFF2-40B4-BE49-F238E27FC236}">
                <a16:creationId xmlns:a16="http://schemas.microsoft.com/office/drawing/2014/main" id="{69CBD875-E81A-4BB9-8585-DE34389A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82" y="643467"/>
            <a:ext cx="2562435" cy="25432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lide5">
            <a:extLst>
              <a:ext uri="{FF2B5EF4-FFF2-40B4-BE49-F238E27FC236}">
                <a16:creationId xmlns:a16="http://schemas.microsoft.com/office/drawing/2014/main" id="{B3624E7A-DAFC-4F71-B12D-D6336B950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13" y="643467"/>
            <a:ext cx="2581946" cy="254321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lide3">
            <a:extLst>
              <a:ext uri="{FF2B5EF4-FFF2-40B4-BE49-F238E27FC236}">
                <a16:creationId xmlns:a16="http://schemas.microsoft.com/office/drawing/2014/main" id="{66226FF5-3052-4B87-B290-DF5322CE9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86" y="3671316"/>
            <a:ext cx="2444027" cy="2545862"/>
          </a:xfrm>
          <a:prstGeom prst="rect">
            <a:avLst/>
          </a:prstGeom>
        </p:spPr>
      </p:pic>
      <p:pic>
        <p:nvPicPr>
          <p:cNvPr id="5" name="slide6">
            <a:extLst>
              <a:ext uri="{FF2B5EF4-FFF2-40B4-BE49-F238E27FC236}">
                <a16:creationId xmlns:a16="http://schemas.microsoft.com/office/drawing/2014/main" id="{68F416CC-D521-4273-BF3E-FA6181F16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611" y="3671316"/>
            <a:ext cx="1270350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1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11">
            <a:extLst>
              <a:ext uri="{FF2B5EF4-FFF2-40B4-BE49-F238E27FC236}">
                <a16:creationId xmlns:a16="http://schemas.microsoft.com/office/drawing/2014/main" id="{86ADDBB0-D22B-4EEB-8C1C-06BD23ADD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46" y="1131994"/>
            <a:ext cx="474458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8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4">
            <a:extLst>
              <a:ext uri="{FF2B5EF4-FFF2-40B4-BE49-F238E27FC236}">
                <a16:creationId xmlns:a16="http://schemas.microsoft.com/office/drawing/2014/main" id="{7EE1087F-C25B-46CA-8FE5-E41841395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4">
            <a:extLst>
              <a:ext uri="{FF2B5EF4-FFF2-40B4-BE49-F238E27FC236}">
                <a16:creationId xmlns:a16="http://schemas.microsoft.com/office/drawing/2014/main" id="{D2136DE0-82F0-4928-B55D-05366FF88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81" y="1131994"/>
            <a:ext cx="7780314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38425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Panoramiczny</PresentationFormat>
  <Paragraphs>5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Faseta</vt:lpstr>
      <vt:lpstr>Czy język wniosku ma wpływ na jego obsługę?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Czy język wniosku ma wpływ na jego obsługę? </dc:title>
  <dc:creator>Patryk Kerlin</dc:creator>
  <cp:lastModifiedBy>Patryk Kerlin</cp:lastModifiedBy>
  <cp:revision>1</cp:revision>
  <dcterms:created xsi:type="dcterms:W3CDTF">2019-04-14T13:01:42Z</dcterms:created>
  <dcterms:modified xsi:type="dcterms:W3CDTF">2019-04-14T13:02:50Z</dcterms:modified>
</cp:coreProperties>
</file>