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0" d="100"/>
          <a:sy n="120" d="100"/>
        </p:scale>
        <p:origin x="-12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ProjektSQL_15551560350370/Dashboard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0FAFAF49-4120-4106-953B-8514C35BA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Projekt SQL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1D8A00AD-81B8-4925-8437-D566E560C3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4/14/2019 9:39:36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xmlns="" id="{C019D8FC-C3CF-4F5D-97AD-F9342797D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13" y="0"/>
            <a:ext cx="10985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xmlns="" id="{F194549F-F850-49DB-88BD-D6E2436D0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13" y="0"/>
            <a:ext cx="10985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xmlns="" id="{D1FBC2C0-D0E2-49C9-9DD8-28DFBAFF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49" y="0"/>
            <a:ext cx="11641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Niestandardowy</PresentationFormat>
  <Paragraphs>2</Paragraphs>
  <Slides>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5" baseType="lpstr">
      <vt:lpstr>Office Theme</vt:lpstr>
      <vt:lpstr>Projekt SQL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SQL</dc:title>
  <dc:creator>Mateusz</dc:creator>
  <cp:lastModifiedBy>Mateusz</cp:lastModifiedBy>
  <cp:revision>1</cp:revision>
  <dcterms:created xsi:type="dcterms:W3CDTF">2018-08-15T22:40:47Z</dcterms:created>
  <dcterms:modified xsi:type="dcterms:W3CDTF">2019-04-14T09:43:42Z</dcterms:modified>
</cp:coreProperties>
</file>