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DD0A637D-A218-46CA-9D9D-68CBDB48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06" y="0"/>
            <a:ext cx="549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B7359A75-1121-4DCE-B498-9B26A46D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98" y="0"/>
            <a:ext cx="7640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1D2D2CBB-CBFA-4DCC-ABF2-B6BF1475E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Niestandardowy</PresentationFormat>
  <Paragraphs>0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Office Theme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Mateusz</cp:lastModifiedBy>
  <cp:revision>1</cp:revision>
  <dcterms:created xsi:type="dcterms:W3CDTF">2018-08-15T22:40:47Z</dcterms:created>
  <dcterms:modified xsi:type="dcterms:W3CDTF">2019-04-14T09:56:09Z</dcterms:modified>
</cp:coreProperties>
</file>