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ktSQL_155515603503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2AB885-140E-4ED2-8541-E0597C22EB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Projekt SQL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ED1981-D353-41A1-A0C4-6230C4865A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4/14/2019 9:53:53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38BC946-6B95-4A31-A630-5EA079637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82" y="0"/>
            <a:ext cx="5782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8C31591-5230-401D-9700-426F4F5C6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86" y="0"/>
            <a:ext cx="5387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13CF6E0-92B9-47F5-8E75-4EE00BCEB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023"/>
            <a:ext cx="12192000" cy="21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5B0BC5C-FEEA-4FA4-991C-BFFCF9B3D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3"/>
            <a:ext cx="12192000" cy="68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