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68" r:id="rId4"/>
    <p:sldId id="270" r:id="rId5"/>
    <p:sldId id="267" r:id="rId6"/>
    <p:sldId id="273" r:id="rId7"/>
    <p:sldId id="269" r:id="rId8"/>
    <p:sldId id="260" r:id="rId9"/>
    <p:sldId id="263" r:id="rId10"/>
    <p:sldId id="264" r:id="rId11"/>
    <p:sldId id="265" r:id="rId12"/>
    <p:sldId id="261" r:id="rId13"/>
    <p:sldId id="262" r:id="rId14"/>
    <p:sldId id="257" r:id="rId15"/>
    <p:sldId id="258" r:id="rId16"/>
    <p:sldId id="25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6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28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66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8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9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0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2BD85F1-E73D-408F-B2BF-84E13121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Czy język wniosku ma wpływ na jego obsługę?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1277B88F-6923-469D-AE80-D22E52C4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Rafał </a:t>
            </a:r>
            <a:r>
              <a:rPr lang="pl-PL" dirty="0" err="1"/>
              <a:t>Kazubowski</a:t>
            </a:r>
            <a:endParaRPr lang="pl-PL" dirty="0"/>
          </a:p>
          <a:p>
            <a:r>
              <a:rPr lang="pl-PL" dirty="0"/>
              <a:t>Mateusz Kozak</a:t>
            </a:r>
          </a:p>
          <a:p>
            <a:r>
              <a:rPr lang="pl-PL" dirty="0"/>
              <a:t>Patryk Kerlin</a:t>
            </a:r>
          </a:p>
        </p:txBody>
      </p:sp>
    </p:spTree>
    <p:extLst>
      <p:ext uri="{BB962C8B-B14F-4D97-AF65-F5344CB8AC3E}">
        <p14:creationId xmlns:p14="http://schemas.microsoft.com/office/powerpoint/2010/main" val="107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xmlns="" id="{C00F9D33-E99F-43DE-8833-1A83AB29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13" y="718273"/>
            <a:ext cx="9174550" cy="54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xmlns="" id="{E9850104-D2AB-41C4-BC3C-FD479CE8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82" y="807948"/>
            <a:ext cx="9155187" cy="54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xmlns="" id="{94182144-0C60-4F43-BA64-AB22E6FA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26" y="640621"/>
            <a:ext cx="9731738" cy="54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xmlns="" id="{CB09CC84-714C-413C-8D43-B84CF37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3" y="667929"/>
            <a:ext cx="9707336" cy="54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41E3278D-7ACF-4078-BB00-54A36611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4BC8A3DE-2630-45CF-B8BE-E247F3BD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5" y="1131994"/>
            <a:ext cx="83842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920661B1-0D90-4098-84B9-DA7A3B28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ytuł 1">
            <a:extLst>
              <a:ext uri="{FF2B5EF4-FFF2-40B4-BE49-F238E27FC236}">
                <a16:creationId xmlns:a16="http://schemas.microsoft.com/office/drawing/2014/main" xmlns="" id="{5E35C810-131E-41A2-8782-357CEDF6392D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/>
              <a:t>Dziękujemy</a:t>
            </a:r>
            <a:br>
              <a:rPr lang="en-US" sz="5400" b="1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62759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xmlns="" id="{AA3CC463-F933-4AC4-86E1-5AC14B0C3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xmlns="" id="{6025D2DB-A12A-44DB-B00E-F4D622329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B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10">
            <a:extLst>
              <a:ext uri="{FF2B5EF4-FFF2-40B4-BE49-F238E27FC236}">
                <a16:creationId xmlns:a16="http://schemas.microsoft.com/office/drawing/2014/main" xmlns="" id="{F045544C-9DD1-4338-B4A7-CA589E7A5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6" y="643467"/>
            <a:ext cx="2599110" cy="24756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E7E7877-F64E-4EEA-B778-138031EFF8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B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8">
            <a:extLst>
              <a:ext uri="{FF2B5EF4-FFF2-40B4-BE49-F238E27FC236}">
                <a16:creationId xmlns:a16="http://schemas.microsoft.com/office/drawing/2014/main" xmlns="" id="{FA5C2059-60E2-4564-A338-7D03B245AC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9" y="3748194"/>
            <a:ext cx="3317625" cy="2471631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xmlns="" id="{7DD6C4F3-70FD-4F13-919C-702EE4886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9">
            <a:extLst>
              <a:ext uri="{FF2B5EF4-FFF2-40B4-BE49-F238E27FC236}">
                <a16:creationId xmlns:a16="http://schemas.microsoft.com/office/drawing/2014/main" xmlns="" id="{B1B15371-67D2-4221-AEE5-0CD2CEE40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33" y="650497"/>
            <a:ext cx="58183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">
            <a:extLst>
              <a:ext uri="{FF2B5EF4-FFF2-40B4-BE49-F238E27FC236}">
                <a16:creationId xmlns:a16="http://schemas.microsoft.com/office/drawing/2014/main" xmlns="" id="{69CBD875-E81A-4BB9-8585-DE34389A9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82" y="643467"/>
            <a:ext cx="2562435" cy="25432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1B6081D-D3E8-4209-B85B-EB1C655A6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de5">
            <a:extLst>
              <a:ext uri="{FF2B5EF4-FFF2-40B4-BE49-F238E27FC236}">
                <a16:creationId xmlns:a16="http://schemas.microsoft.com/office/drawing/2014/main" xmlns="" id="{B3624E7A-DAFC-4F71-B12D-D6336B950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13" y="643467"/>
            <a:ext cx="2581946" cy="2543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8CA55E4-1295-45C8-BA05-5A9E705B7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8C5794E-A9A1-4A23-AF68-C79A782233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3">
            <a:extLst>
              <a:ext uri="{FF2B5EF4-FFF2-40B4-BE49-F238E27FC236}">
                <a16:creationId xmlns:a16="http://schemas.microsoft.com/office/drawing/2014/main" xmlns="" id="{66226FF5-3052-4B87-B290-DF5322CE9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86" y="3671316"/>
            <a:ext cx="2444027" cy="2545862"/>
          </a:xfrm>
          <a:prstGeom prst="rect">
            <a:avLst/>
          </a:prstGeom>
        </p:spPr>
      </p:pic>
      <p:pic>
        <p:nvPicPr>
          <p:cNvPr id="5" name="slide6">
            <a:extLst>
              <a:ext uri="{FF2B5EF4-FFF2-40B4-BE49-F238E27FC236}">
                <a16:creationId xmlns:a16="http://schemas.microsoft.com/office/drawing/2014/main" xmlns="" id="{68F416CC-D521-4273-BF3E-FA6181F163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11" y="3671316"/>
            <a:ext cx="127035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7">
            <a:extLst>
              <a:ext uri="{FF2B5EF4-FFF2-40B4-BE49-F238E27FC236}">
                <a16:creationId xmlns:a16="http://schemas.microsoft.com/office/drawing/2014/main" xmlns="" id="{32FA218C-9DCC-4749-AE77-6B7422F4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1131994"/>
            <a:ext cx="46484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2">
            <a:extLst>
              <a:ext uri="{FF2B5EF4-FFF2-40B4-BE49-F238E27FC236}">
                <a16:creationId xmlns:a16="http://schemas.microsoft.com/office/drawing/2014/main" xmlns="" id="{182788E9-656A-4F10-9AA0-9542414F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" y="-5014"/>
            <a:ext cx="11552600" cy="6863014"/>
          </a:xfrm>
          <a:prstGeom prst="rect">
            <a:avLst/>
          </a:prstGeom>
        </p:spPr>
      </p:pic>
      <p:pic>
        <p:nvPicPr>
          <p:cNvPr id="3" name="slide13">
            <a:extLst>
              <a:ext uri="{FF2B5EF4-FFF2-40B4-BE49-F238E27FC236}">
                <a16:creationId xmlns:a16="http://schemas.microsoft.com/office/drawing/2014/main" xmlns="" id="{BD5FCEEC-5BC0-4443-BB76-C818E515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2" y="2013083"/>
            <a:ext cx="4023809" cy="37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:a16="http://schemas.microsoft.com/office/drawing/2014/main" xmlns="" id="{A7CE866C-AA16-41F3-A929-534EA195EE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1" y="321733"/>
            <a:ext cx="2947944" cy="27489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3B4FF89-C45F-4E24-B963-61E855708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>
            <a:extLst>
              <a:ext uri="{FF2B5EF4-FFF2-40B4-BE49-F238E27FC236}">
                <a16:creationId xmlns:a16="http://schemas.microsoft.com/office/drawing/2014/main" xmlns="" id="{CDE01BE3-72CA-4DA3-8D2A-2D277FB5B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722514"/>
            <a:ext cx="3401568" cy="19473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4F25C03-EF67-4344-8AEA-7B3FA0DED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4">
            <a:extLst>
              <a:ext uri="{FF2B5EF4-FFF2-40B4-BE49-F238E27FC236}">
                <a16:creationId xmlns:a16="http://schemas.microsoft.com/office/drawing/2014/main" xmlns="" id="{65CBC0E9-7F65-4EA2-B5D9-780087582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95" y="321733"/>
            <a:ext cx="2920258" cy="27523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74793DE-3651-410B-B243-8F0B1468E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15">
            <a:extLst>
              <a:ext uri="{FF2B5EF4-FFF2-40B4-BE49-F238E27FC236}">
                <a16:creationId xmlns:a16="http://schemas.microsoft.com/office/drawing/2014/main" xmlns="" id="{27FFCC14-00B1-4992-8208-5E3A6F94FC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" y="3783923"/>
            <a:ext cx="2920258" cy="2752344"/>
          </a:xfrm>
          <a:prstGeom prst="rect">
            <a:avLst/>
          </a:prstGeom>
        </p:spPr>
      </p:pic>
      <p:pic>
        <p:nvPicPr>
          <p:cNvPr id="3" name="slide16">
            <a:extLst>
              <a:ext uri="{FF2B5EF4-FFF2-40B4-BE49-F238E27FC236}">
                <a16:creationId xmlns:a16="http://schemas.microsoft.com/office/drawing/2014/main" xmlns="" id="{B0269140-4735-46C2-9544-928A9A9AA4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0" y="3783923"/>
            <a:ext cx="2920258" cy="2752344"/>
          </a:xfrm>
          <a:prstGeom prst="rect">
            <a:avLst/>
          </a:prstGeom>
        </p:spPr>
      </p:pic>
      <p:pic>
        <p:nvPicPr>
          <p:cNvPr id="7" name="slide13">
            <a:extLst>
              <a:ext uri="{FF2B5EF4-FFF2-40B4-BE49-F238E27FC236}">
                <a16:creationId xmlns:a16="http://schemas.microsoft.com/office/drawing/2014/main" xmlns="" id="{B35B683C-C529-4100-B043-1BF7416E3B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9" y="3783923"/>
            <a:ext cx="2920258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11">
            <a:extLst>
              <a:ext uri="{FF2B5EF4-FFF2-40B4-BE49-F238E27FC236}">
                <a16:creationId xmlns:a16="http://schemas.microsoft.com/office/drawing/2014/main" xmlns="" id="{86ADDBB0-D22B-4EEB-8C1C-06BD23A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6" y="1131994"/>
            <a:ext cx="47445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4">
            <a:extLst>
              <a:ext uri="{FF2B5EF4-FFF2-40B4-BE49-F238E27FC236}">
                <a16:creationId xmlns:a16="http://schemas.microsoft.com/office/drawing/2014/main" xmlns="" id="{7EE1087F-C25B-46CA-8FE5-E4184139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29" y="633229"/>
            <a:ext cx="9563114" cy="56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xmlns="" id="{D2136DE0-82F0-4928-B55D-05366FF8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40" y="694730"/>
            <a:ext cx="9466503" cy="55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2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Niestandardowy</PresentationFormat>
  <Paragraphs>5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Faseta</vt:lpstr>
      <vt:lpstr>Czy język wniosku ma wpływ na jego obsługę?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język wniosku ma wpływ na jego obsługę?</dc:title>
  <dc:creator>Patryk Kerlin</dc:creator>
  <cp:lastModifiedBy>Mateusz</cp:lastModifiedBy>
  <cp:revision>4</cp:revision>
  <dcterms:created xsi:type="dcterms:W3CDTF">2019-04-14T13:01:42Z</dcterms:created>
  <dcterms:modified xsi:type="dcterms:W3CDTF">2019-04-14T13:16:25Z</dcterms:modified>
</cp:coreProperties>
</file>