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ktSQL_155515603503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32881F-F3F8-4E55-A3CC-B0FE3D1AA2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Projekt SQL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71AA9D-6A24-449D-93FC-6A68405E53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4/14/2019 9:53:30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9F304FC-9C07-41BA-AF9B-38DF11493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82" y="0"/>
            <a:ext cx="5782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4AB9EA2-5435-4FF3-9C23-E7DF7FCCF9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21" y="0"/>
            <a:ext cx="75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567A656-A61C-4960-9BE0-7ED38E048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023"/>
            <a:ext cx="12192000" cy="21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1C4F788-614D-4A48-B84F-51B2C4238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3"/>
            <a:ext cx="12192000" cy="68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