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ktSQL_15551560350370/Dashboard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306A1139-9B9A-440B-8DAB-74BF47CA7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Projekt SQL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EAB9B1A6-965C-4088-98AF-B5AFD5D3B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4/14/2019 9:34:15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F3C8F30F-D992-41FF-9863-B76AF9ECF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3" y="0"/>
            <a:ext cx="10985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67B36BCA-3600-4251-9A70-65D496B87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3" y="0"/>
            <a:ext cx="10985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xmlns="" id="{A0DAE215-DA5D-42B9-9F7A-DA285278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Niestandardowy</PresentationFormat>
  <Paragraphs>2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Office Theme</vt:lpstr>
      <vt:lpstr>Projekt SQL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SQL</dc:title>
  <dc:creator>Mateusz</dc:creator>
  <cp:lastModifiedBy>Mateusz</cp:lastModifiedBy>
  <cp:revision>1</cp:revision>
  <dcterms:created xsi:type="dcterms:W3CDTF">2018-08-15T22:40:47Z</dcterms:created>
  <dcterms:modified xsi:type="dcterms:W3CDTF">2019-04-14T09:43:11Z</dcterms:modified>
</cp:coreProperties>
</file>